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6" r:id="rId7"/>
    <p:sldId id="261" r:id="rId8"/>
    <p:sldId id="262" r:id="rId9"/>
    <p:sldId id="263" r:id="rId10"/>
    <p:sldId id="267" r:id="rId11"/>
    <p:sldId id="268" r:id="rId12"/>
    <p:sldId id="264" r:id="rId13"/>
    <p:sldId id="269" r:id="rId14"/>
    <p:sldId id="270" r:id="rId15"/>
    <p:sldId id="271" r:id="rId16"/>
    <p:sldId id="265" r:id="rId17"/>
    <p:sldId id="274" r:id="rId18"/>
    <p:sldId id="272" r:id="rId19"/>
    <p:sldId id="273"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dirty="0">
                <a:solidFill>
                  <a:srgbClr val="002060"/>
                </a:solidFill>
              </a:rPr>
              <a:t>Cifras</a:t>
            </a:r>
            <a:r>
              <a:rPr lang="es-MX" baseline="0" dirty="0">
                <a:solidFill>
                  <a:srgbClr val="002060"/>
                </a:solidFill>
              </a:rPr>
              <a:t> en </a:t>
            </a:r>
            <a:r>
              <a:rPr lang="es-MX" baseline="0" dirty="0" err="1">
                <a:solidFill>
                  <a:srgbClr val="002060"/>
                </a:solidFill>
              </a:rPr>
              <a:t>mdp</a:t>
            </a:r>
            <a:endParaRPr lang="es-MX" dirty="0">
              <a:solidFill>
                <a:srgbClr val="002060"/>
              </a:solidFill>
            </a:endParaRPr>
          </a:p>
        </c:rich>
      </c:tx>
      <c:layout>
        <c:manualLayout>
          <c:xMode val="edge"/>
          <c:yMode val="edge"/>
          <c:x val="0.35928811928811927"/>
          <c:y val="2.5535792046160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4761942635958385E-2"/>
          <c:y val="0.14909254584665657"/>
          <c:w val="0.8917700438960281"/>
          <c:h val="0.60122485629294986"/>
        </c:manualLayout>
      </c:layout>
      <c:bar3DChart>
        <c:barDir val="col"/>
        <c:grouping val="stacked"/>
        <c:varyColors val="0"/>
        <c:ser>
          <c:idx val="0"/>
          <c:order val="0"/>
          <c:spPr>
            <a:solidFill>
              <a:schemeClr val="accent1"/>
            </a:solidFill>
            <a:ln>
              <a:noFill/>
            </a:ln>
            <a:effectLst/>
            <a:sp3d/>
          </c:spPr>
          <c:invertIfNegative val="0"/>
          <c:dPt>
            <c:idx val="0"/>
            <c:invertIfNegative val="0"/>
            <c:bubble3D val="0"/>
            <c:spPr>
              <a:solidFill>
                <a:schemeClr val="tx1">
                  <a:lumMod val="50000"/>
                  <a:lumOff val="50000"/>
                </a:schemeClr>
              </a:solidFill>
              <a:ln>
                <a:noFill/>
              </a:ln>
              <a:effectLst/>
              <a:sp3d/>
            </c:spPr>
            <c:extLst>
              <c:ext xmlns:c16="http://schemas.microsoft.com/office/drawing/2014/chart" uri="{C3380CC4-5D6E-409C-BE32-E72D297353CC}">
                <c16:uniqueId val="{00000001-9A21-4444-9D42-3FF035D8CDA6}"/>
              </c:ext>
            </c:extLst>
          </c:dPt>
          <c:dPt>
            <c:idx val="1"/>
            <c:invertIfNegative val="0"/>
            <c:bubble3D val="0"/>
            <c:spPr>
              <a:solidFill>
                <a:schemeClr val="accent2">
                  <a:lumMod val="75000"/>
                </a:schemeClr>
              </a:solidFill>
              <a:ln>
                <a:noFill/>
              </a:ln>
              <a:effectLst/>
              <a:sp3d/>
            </c:spPr>
            <c:extLst>
              <c:ext xmlns:c16="http://schemas.microsoft.com/office/drawing/2014/chart" uri="{C3380CC4-5D6E-409C-BE32-E72D297353CC}">
                <c16:uniqueId val="{00000003-9A21-4444-9D42-3FF035D8CDA6}"/>
              </c:ext>
            </c:extLst>
          </c:dPt>
          <c:dPt>
            <c:idx val="2"/>
            <c:invertIfNegative val="0"/>
            <c:bubble3D val="0"/>
            <c:spPr>
              <a:solidFill>
                <a:srgbClr val="92D050"/>
              </a:solidFill>
              <a:ln>
                <a:noFill/>
              </a:ln>
              <a:effectLst/>
              <a:sp3d/>
            </c:spPr>
            <c:extLst>
              <c:ext xmlns:c16="http://schemas.microsoft.com/office/drawing/2014/chart" uri="{C3380CC4-5D6E-409C-BE32-E72D297353CC}">
                <c16:uniqueId val="{00000005-9A21-4444-9D42-3FF035D8CDA6}"/>
              </c:ext>
            </c:extLst>
          </c:dPt>
          <c:dPt>
            <c:idx val="3"/>
            <c:invertIfNegative val="0"/>
            <c:bubble3D val="0"/>
            <c:spPr>
              <a:solidFill>
                <a:srgbClr val="00B0F0"/>
              </a:solidFill>
              <a:ln>
                <a:noFill/>
              </a:ln>
              <a:effectLst/>
              <a:sp3d/>
            </c:spPr>
            <c:extLst>
              <c:ext xmlns:c16="http://schemas.microsoft.com/office/drawing/2014/chart" uri="{C3380CC4-5D6E-409C-BE32-E72D297353CC}">
                <c16:uniqueId val="{00000007-9A21-4444-9D42-3FF035D8CDA6}"/>
              </c:ext>
            </c:extLst>
          </c:dPt>
          <c:dPt>
            <c:idx val="4"/>
            <c:invertIfNegative val="0"/>
            <c:bubble3D val="0"/>
            <c:spPr>
              <a:solidFill>
                <a:srgbClr val="7030A0"/>
              </a:solidFill>
              <a:ln>
                <a:noFill/>
              </a:ln>
              <a:effectLst/>
              <a:sp3d/>
            </c:spPr>
            <c:extLst>
              <c:ext xmlns:c16="http://schemas.microsoft.com/office/drawing/2014/chart" uri="{C3380CC4-5D6E-409C-BE32-E72D297353CC}">
                <c16:uniqueId val="{00000009-9A21-4444-9D42-3FF035D8CDA6}"/>
              </c:ext>
            </c:extLst>
          </c:dPt>
          <c:dPt>
            <c:idx val="5"/>
            <c:invertIfNegative val="0"/>
            <c:bubble3D val="0"/>
            <c:spPr>
              <a:solidFill>
                <a:schemeClr val="accent4">
                  <a:lumMod val="75000"/>
                </a:schemeClr>
              </a:solidFill>
              <a:ln>
                <a:noFill/>
              </a:ln>
              <a:effectLst/>
              <a:sp3d/>
            </c:spPr>
            <c:extLst>
              <c:ext xmlns:c16="http://schemas.microsoft.com/office/drawing/2014/chart" uri="{C3380CC4-5D6E-409C-BE32-E72D297353CC}">
                <c16:uniqueId val="{0000000B-9A21-4444-9D42-3FF035D8CDA6}"/>
              </c:ext>
            </c:extLst>
          </c:dPt>
          <c:dPt>
            <c:idx val="6"/>
            <c:invertIfNegative val="0"/>
            <c:bubble3D val="0"/>
            <c:spPr>
              <a:solidFill>
                <a:srgbClr val="C00000"/>
              </a:solidFill>
              <a:ln>
                <a:noFill/>
              </a:ln>
              <a:effectLst/>
              <a:sp3d/>
            </c:spPr>
            <c:extLst>
              <c:ext xmlns:c16="http://schemas.microsoft.com/office/drawing/2014/chart" uri="{C3380CC4-5D6E-409C-BE32-E72D297353CC}">
                <c16:uniqueId val="{0000000D-9A21-4444-9D42-3FF035D8CDA6}"/>
              </c:ext>
            </c:extLst>
          </c:dPt>
          <c:dPt>
            <c:idx val="7"/>
            <c:invertIfNegative val="0"/>
            <c:bubble3D val="0"/>
            <c:spPr>
              <a:solidFill>
                <a:schemeClr val="accent2">
                  <a:lumMod val="75000"/>
                </a:schemeClr>
              </a:solidFill>
              <a:ln>
                <a:noFill/>
              </a:ln>
              <a:effectLst/>
              <a:sp3d/>
            </c:spPr>
            <c:extLst>
              <c:ext xmlns:c16="http://schemas.microsoft.com/office/drawing/2014/chart" uri="{C3380CC4-5D6E-409C-BE32-E72D297353CC}">
                <c16:uniqueId val="{0000000F-9A21-4444-9D42-3FF035D8CDA6}"/>
              </c:ext>
            </c:extLst>
          </c:dPt>
          <c:dPt>
            <c:idx val="8"/>
            <c:invertIfNegative val="0"/>
            <c:bubble3D val="0"/>
            <c:spPr>
              <a:solidFill>
                <a:srgbClr val="FFFF00"/>
              </a:solidFill>
              <a:ln>
                <a:noFill/>
              </a:ln>
              <a:effectLst/>
              <a:sp3d/>
            </c:spPr>
            <c:extLst>
              <c:ext xmlns:c16="http://schemas.microsoft.com/office/drawing/2014/chart" uri="{C3380CC4-5D6E-409C-BE32-E72D297353CC}">
                <c16:uniqueId val="{00000011-9A21-4444-9D42-3FF035D8CDA6}"/>
              </c:ext>
            </c:extLst>
          </c:dPt>
          <c:dPt>
            <c:idx val="9"/>
            <c:invertIfNegative val="0"/>
            <c:bubble3D val="0"/>
            <c:spPr>
              <a:solidFill>
                <a:srgbClr val="002060"/>
              </a:solidFill>
              <a:ln>
                <a:noFill/>
              </a:ln>
              <a:effectLst/>
              <a:sp3d/>
            </c:spPr>
            <c:extLst>
              <c:ext xmlns:c16="http://schemas.microsoft.com/office/drawing/2014/chart" uri="{C3380CC4-5D6E-409C-BE32-E72D297353CC}">
                <c16:uniqueId val="{00000013-9A21-4444-9D42-3FF035D8CDA6}"/>
              </c:ext>
            </c:extLst>
          </c:dPt>
          <c:dPt>
            <c:idx val="10"/>
            <c:invertIfNegative val="0"/>
            <c:bubble3D val="0"/>
            <c:spPr>
              <a:solidFill>
                <a:srgbClr val="FFC000"/>
              </a:solidFill>
              <a:ln>
                <a:noFill/>
              </a:ln>
              <a:effectLst/>
              <a:sp3d/>
            </c:spPr>
            <c:extLst>
              <c:ext xmlns:c16="http://schemas.microsoft.com/office/drawing/2014/chart" uri="{C3380CC4-5D6E-409C-BE32-E72D297353CC}">
                <c16:uniqueId val="{00000015-9A21-4444-9D42-3FF035D8CDA6}"/>
              </c:ext>
            </c:extLst>
          </c:dPt>
          <c:dPt>
            <c:idx val="11"/>
            <c:invertIfNegative val="0"/>
            <c:bubble3D val="0"/>
            <c:spPr>
              <a:solidFill>
                <a:schemeClr val="accent6"/>
              </a:solidFill>
              <a:ln>
                <a:noFill/>
              </a:ln>
              <a:effectLst/>
              <a:sp3d/>
            </c:spPr>
            <c:extLst>
              <c:ext xmlns:c16="http://schemas.microsoft.com/office/drawing/2014/chart" uri="{C3380CC4-5D6E-409C-BE32-E72D297353CC}">
                <c16:uniqueId val="{00000017-9A21-4444-9D42-3FF035D8CDA6}"/>
              </c:ext>
            </c:extLst>
          </c:dPt>
          <c:dPt>
            <c:idx val="13"/>
            <c:invertIfNegative val="0"/>
            <c:bubble3D val="0"/>
            <c:spPr>
              <a:solidFill>
                <a:srgbClr val="FF0000"/>
              </a:solidFill>
              <a:ln>
                <a:noFill/>
              </a:ln>
              <a:effectLst/>
              <a:sp3d/>
            </c:spPr>
            <c:extLst>
              <c:ext xmlns:c16="http://schemas.microsoft.com/office/drawing/2014/chart" uri="{C3380CC4-5D6E-409C-BE32-E72D297353CC}">
                <c16:uniqueId val="{00000019-9A21-4444-9D42-3FF035D8CDA6}"/>
              </c:ext>
            </c:extLst>
          </c:dPt>
          <c:dLbls>
            <c:dLbl>
              <c:idx val="0"/>
              <c:layout>
                <c:manualLayout>
                  <c:x val="3.8480038480038481E-3"/>
                  <c:y val="-0.120383019646187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21-4444-9D42-3FF035D8CDA6}"/>
                </c:ext>
              </c:extLst>
            </c:dLbl>
            <c:dLbl>
              <c:idx val="1"/>
              <c:layout>
                <c:manualLayout>
                  <c:x val="0"/>
                  <c:y val="-4.7423613800013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21-4444-9D42-3FF035D8CDA6}"/>
                </c:ext>
              </c:extLst>
            </c:dLbl>
            <c:dLbl>
              <c:idx val="2"/>
              <c:layout>
                <c:manualLayout>
                  <c:x val="0"/>
                  <c:y val="-5.471955438463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21-4444-9D42-3FF035D8CDA6}"/>
                </c:ext>
              </c:extLst>
            </c:dLbl>
            <c:dLbl>
              <c:idx val="3"/>
              <c:layout>
                <c:manualLayout>
                  <c:x val="5.7720057720057364E-3"/>
                  <c:y val="-5.4719554384630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21-4444-9D42-3FF035D8CDA6}"/>
                </c:ext>
              </c:extLst>
            </c:dLbl>
            <c:dLbl>
              <c:idx val="4"/>
              <c:layout>
                <c:manualLayout>
                  <c:x val="5.772005772005772E-3"/>
                  <c:y val="-8.755128701540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A21-4444-9D42-3FF035D8CDA6}"/>
                </c:ext>
              </c:extLst>
            </c:dLbl>
            <c:dLbl>
              <c:idx val="5"/>
              <c:layout>
                <c:manualLayout>
                  <c:x val="0"/>
                  <c:y val="-0.331965296600091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A21-4444-9D42-3FF035D8CDA6}"/>
                </c:ext>
              </c:extLst>
            </c:dLbl>
            <c:dLbl>
              <c:idx val="6"/>
              <c:layout>
                <c:manualLayout>
                  <c:x val="-7.054592226089E-17"/>
                  <c:y val="-7.6607376138482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A21-4444-9D42-3FF035D8CDA6}"/>
                </c:ext>
              </c:extLst>
            </c:dLbl>
            <c:dLbl>
              <c:idx val="7"/>
              <c:layout>
                <c:manualLayout>
                  <c:x val="0"/>
                  <c:y val="-5.8367524676939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A21-4444-9D42-3FF035D8CDA6}"/>
                </c:ext>
              </c:extLst>
            </c:dLbl>
            <c:dLbl>
              <c:idx val="8"/>
              <c:layout>
                <c:manualLayout>
                  <c:x val="-7.054592226089E-17"/>
                  <c:y val="-4.0127673215395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A21-4444-9D42-3FF035D8CDA6}"/>
                </c:ext>
              </c:extLst>
            </c:dLbl>
            <c:dLbl>
              <c:idx val="9"/>
              <c:layout>
                <c:manualLayout>
                  <c:x val="0"/>
                  <c:y val="-4.3775643507704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A21-4444-9D42-3FF035D8CDA6}"/>
                </c:ext>
              </c:extLst>
            </c:dLbl>
            <c:dLbl>
              <c:idx val="10"/>
              <c:layout>
                <c:manualLayout>
                  <c:x val="3.8480038480038481E-3"/>
                  <c:y val="-4.01276732153956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A21-4444-9D42-3FF035D8CDA6}"/>
                </c:ext>
              </c:extLst>
            </c:dLbl>
            <c:dLbl>
              <c:idx val="11"/>
              <c:layout>
                <c:manualLayout>
                  <c:x val="0"/>
                  <c:y val="-4.3775643507704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A21-4444-9D42-3FF035D8CDA6}"/>
                </c:ext>
              </c:extLst>
            </c:dLbl>
            <c:dLbl>
              <c:idx val="12"/>
              <c:layout>
                <c:manualLayout>
                  <c:x val="0"/>
                  <c:y val="-3.283173263077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9A21-4444-9D42-3FF035D8CDA6}"/>
                </c:ext>
              </c:extLst>
            </c:dLbl>
            <c:dLbl>
              <c:idx val="13"/>
              <c:layout>
                <c:manualLayout>
                  <c:x val="0"/>
                  <c:y val="-0.20793430666159596"/>
                </c:manualLayout>
              </c:layout>
              <c:tx>
                <c:rich>
                  <a:bodyPr/>
                  <a:lstStyle/>
                  <a:p>
                    <a:r>
                      <a:rPr lang="en-US" dirty="0"/>
                      <a:t>867.4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9A21-4444-9D42-3FF035D8CDA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lumMod val="50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Hoja1!$G$4:$G$17</c:f>
              <c:strCache>
                <c:ptCount val="14"/>
                <c:pt idx="0">
                  <c:v>Impuestos</c:v>
                </c:pt>
                <c:pt idx="1">
                  <c:v>Cont. de mejoras</c:v>
                </c:pt>
                <c:pt idx="2">
                  <c:v>Derechos</c:v>
                </c:pt>
                <c:pt idx="3">
                  <c:v>Productos</c:v>
                </c:pt>
                <c:pt idx="4">
                  <c:v>Aprovechamientos</c:v>
                </c:pt>
                <c:pt idx="5">
                  <c:v>FGP</c:v>
                </c:pt>
                <c:pt idx="6">
                  <c:v>FFM</c:v>
                </c:pt>
                <c:pt idx="7">
                  <c:v>FFyR</c:v>
                </c:pt>
                <c:pt idx="8">
                  <c:v>FC</c:v>
                </c:pt>
                <c:pt idx="9">
                  <c:v>Gasolinas y Diésel</c:v>
                </c:pt>
                <c:pt idx="10">
                  <c:v>IEPS</c:v>
                </c:pt>
                <c:pt idx="11">
                  <c:v>Compensación ISAN</c:v>
                </c:pt>
                <c:pt idx="12">
                  <c:v>ISAN</c:v>
                </c:pt>
                <c:pt idx="13">
                  <c:v>Etiquetado</c:v>
                </c:pt>
              </c:strCache>
            </c:strRef>
          </c:cat>
          <c:val>
            <c:numRef>
              <c:f>Hoja1!$H$4:$H$17</c:f>
              <c:numCache>
                <c:formatCode>#,##0.0,,</c:formatCode>
                <c:ptCount val="14"/>
                <c:pt idx="0">
                  <c:v>360092427</c:v>
                </c:pt>
                <c:pt idx="1">
                  <c:v>1000</c:v>
                </c:pt>
                <c:pt idx="2">
                  <c:v>68158330</c:v>
                </c:pt>
                <c:pt idx="3">
                  <c:v>55943695</c:v>
                </c:pt>
                <c:pt idx="4">
                  <c:v>164724364</c:v>
                </c:pt>
                <c:pt idx="5">
                  <c:v>1504070782</c:v>
                </c:pt>
                <c:pt idx="6">
                  <c:v>171961544</c:v>
                </c:pt>
                <c:pt idx="7">
                  <c:v>5063633</c:v>
                </c:pt>
                <c:pt idx="8">
                  <c:v>19979738</c:v>
                </c:pt>
                <c:pt idx="9">
                  <c:v>14171422</c:v>
                </c:pt>
                <c:pt idx="10">
                  <c:v>13798727</c:v>
                </c:pt>
                <c:pt idx="11">
                  <c:v>2426118</c:v>
                </c:pt>
                <c:pt idx="12">
                  <c:v>9433679</c:v>
                </c:pt>
                <c:pt idx="13">
                  <c:v>815682418</c:v>
                </c:pt>
              </c:numCache>
            </c:numRef>
          </c:val>
          <c:extLst>
            <c:ext xmlns:c16="http://schemas.microsoft.com/office/drawing/2014/chart" uri="{C3380CC4-5D6E-409C-BE32-E72D297353CC}">
              <c16:uniqueId val="{0000001B-9A21-4444-9D42-3FF035D8CDA6}"/>
            </c:ext>
          </c:extLst>
        </c:ser>
        <c:dLbls>
          <c:showLegendKey val="0"/>
          <c:showVal val="1"/>
          <c:showCatName val="0"/>
          <c:showSerName val="0"/>
          <c:showPercent val="0"/>
          <c:showBubbleSize val="0"/>
        </c:dLbls>
        <c:gapWidth val="150"/>
        <c:shape val="box"/>
        <c:axId val="596823104"/>
        <c:axId val="428106416"/>
        <c:axId val="0"/>
      </c:bar3DChart>
      <c:catAx>
        <c:axId val="59682310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428106416"/>
        <c:crosses val="autoZero"/>
        <c:auto val="1"/>
        <c:lblAlgn val="ctr"/>
        <c:lblOffset val="100"/>
        <c:noMultiLvlLbl val="0"/>
      </c:catAx>
      <c:valAx>
        <c:axId val="4281064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596823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FA1B4A9-BE86-49D6-BF86-B2423E73D421}" type="datetimeFigureOut">
              <a:rPr lang="es-MX" smtClean="0"/>
              <a:t>02/04/2024</a:t>
            </a:fld>
            <a:endParaRPr lang="es-MX"/>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MX"/>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76637DA-B07D-431F-921C-34D2EB183B6A}" type="slidenum">
              <a:rPr lang="es-MX" smtClean="0"/>
              <a:t>‹Nº›</a:t>
            </a:fld>
            <a:endParaRPr lang="es-MX"/>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822077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A1B4A9-BE86-49D6-BF86-B2423E73D421}" type="datetimeFigureOut">
              <a:rPr lang="es-MX" smtClean="0"/>
              <a:t>02/04/2024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76637DA-B07D-431F-921C-34D2EB183B6A}" type="slidenum">
              <a:rPr lang="es-MX" smtClean="0"/>
              <a:t>‹Nº›</a:t>
            </a:fld>
            <a:endParaRPr lang="es-MX"/>
          </a:p>
        </p:txBody>
      </p:sp>
    </p:spTree>
    <p:extLst>
      <p:ext uri="{BB962C8B-B14F-4D97-AF65-F5344CB8AC3E}">
        <p14:creationId xmlns:p14="http://schemas.microsoft.com/office/powerpoint/2010/main" val="3920576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A1B4A9-BE86-49D6-BF86-B2423E73D421}" type="datetimeFigureOut">
              <a:rPr lang="es-MX" smtClean="0"/>
              <a:t>02/04/2024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76637DA-B07D-431F-921C-34D2EB183B6A}" type="slidenum">
              <a:rPr lang="es-MX" smtClean="0"/>
              <a:t>‹Nº›</a:t>
            </a:fld>
            <a:endParaRPr lang="es-MX"/>
          </a:p>
        </p:txBody>
      </p:sp>
    </p:spTree>
    <p:extLst>
      <p:ext uri="{BB962C8B-B14F-4D97-AF65-F5344CB8AC3E}">
        <p14:creationId xmlns:p14="http://schemas.microsoft.com/office/powerpoint/2010/main" val="126553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A1B4A9-BE86-49D6-BF86-B2423E73D421}" type="datetimeFigureOut">
              <a:rPr lang="es-MX" smtClean="0"/>
              <a:t>02/04/2024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676637DA-B07D-431F-921C-34D2EB183B6A}" type="slidenum">
              <a:rPr lang="es-MX" smtClean="0"/>
              <a:t>‹Nº›</a:t>
            </a:fld>
            <a:endParaRPr lang="es-MX"/>
          </a:p>
        </p:txBody>
      </p:sp>
    </p:spTree>
    <p:extLst>
      <p:ext uri="{BB962C8B-B14F-4D97-AF65-F5344CB8AC3E}">
        <p14:creationId xmlns:p14="http://schemas.microsoft.com/office/powerpoint/2010/main" val="249738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FA1B4A9-BE86-49D6-BF86-B2423E73D421}" type="datetimeFigureOut">
              <a:rPr lang="es-MX" smtClean="0"/>
              <a:t>02/04/2024</a:t>
            </a:fld>
            <a:endParaRPr lang="es-MX"/>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MX"/>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76637DA-B07D-431F-921C-34D2EB183B6A}" type="slidenum">
              <a:rPr lang="es-MX" smtClean="0"/>
              <a:t>‹Nº›</a:t>
            </a:fld>
            <a:endParaRPr lang="es-MX"/>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801755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FA1B4A9-BE86-49D6-BF86-B2423E73D421}" type="datetimeFigureOut">
              <a:rPr lang="es-MX" smtClean="0"/>
              <a:t>02/04/2024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676637DA-B07D-431F-921C-34D2EB183B6A}" type="slidenum">
              <a:rPr lang="es-MX" smtClean="0"/>
              <a:t>‹Nº›</a:t>
            </a:fld>
            <a:endParaRPr lang="es-MX"/>
          </a:p>
        </p:txBody>
      </p:sp>
    </p:spTree>
    <p:extLst>
      <p:ext uri="{BB962C8B-B14F-4D97-AF65-F5344CB8AC3E}">
        <p14:creationId xmlns:p14="http://schemas.microsoft.com/office/powerpoint/2010/main" val="2732295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FA1B4A9-BE86-49D6-BF86-B2423E73D421}" type="datetimeFigureOut">
              <a:rPr lang="es-MX" smtClean="0"/>
              <a:t>02/04/2024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676637DA-B07D-431F-921C-34D2EB183B6A}" type="slidenum">
              <a:rPr lang="es-MX" smtClean="0"/>
              <a:t>‹Nº›</a:t>
            </a:fld>
            <a:endParaRPr lang="es-MX"/>
          </a:p>
        </p:txBody>
      </p:sp>
    </p:spTree>
    <p:extLst>
      <p:ext uri="{BB962C8B-B14F-4D97-AF65-F5344CB8AC3E}">
        <p14:creationId xmlns:p14="http://schemas.microsoft.com/office/powerpoint/2010/main" val="299387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FA1B4A9-BE86-49D6-BF86-B2423E73D421}" type="datetimeFigureOut">
              <a:rPr lang="es-MX" smtClean="0"/>
              <a:t>02/04/2024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676637DA-B07D-431F-921C-34D2EB183B6A}" type="slidenum">
              <a:rPr lang="es-MX" smtClean="0"/>
              <a:t>‹Nº›</a:t>
            </a:fld>
            <a:endParaRPr lang="es-MX"/>
          </a:p>
        </p:txBody>
      </p:sp>
    </p:spTree>
    <p:extLst>
      <p:ext uri="{BB962C8B-B14F-4D97-AF65-F5344CB8AC3E}">
        <p14:creationId xmlns:p14="http://schemas.microsoft.com/office/powerpoint/2010/main" val="1149330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B4A9-BE86-49D6-BF86-B2423E73D421}" type="datetimeFigureOut">
              <a:rPr lang="es-MX" smtClean="0"/>
              <a:t>02/04/2024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676637DA-B07D-431F-921C-34D2EB183B6A}" type="slidenum">
              <a:rPr lang="es-MX" smtClean="0"/>
              <a:t>‹Nº›</a:t>
            </a:fld>
            <a:endParaRPr lang="es-MX"/>
          </a:p>
        </p:txBody>
      </p:sp>
    </p:spTree>
    <p:extLst>
      <p:ext uri="{BB962C8B-B14F-4D97-AF65-F5344CB8AC3E}">
        <p14:creationId xmlns:p14="http://schemas.microsoft.com/office/powerpoint/2010/main" val="427054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FA1B4A9-BE86-49D6-BF86-B2423E73D421}" type="datetimeFigureOut">
              <a:rPr lang="es-MX" smtClean="0"/>
              <a:t>02/04/2024</a:t>
            </a:fld>
            <a:endParaRPr lang="es-MX"/>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76637DA-B07D-431F-921C-34D2EB183B6A}" type="slidenum">
              <a:rPr lang="es-MX" smtClean="0"/>
              <a:t>‹Nº›</a:t>
            </a:fld>
            <a:endParaRPr lang="es-MX"/>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433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FA1B4A9-BE86-49D6-BF86-B2423E73D421}" type="datetimeFigureOut">
              <a:rPr lang="es-MX" smtClean="0"/>
              <a:t>02/04/2024</a:t>
            </a:fld>
            <a:endParaRPr lang="es-MX"/>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76637DA-B07D-431F-921C-34D2EB183B6A}" type="slidenum">
              <a:rPr lang="es-MX" smtClean="0"/>
              <a:t>‹Nº›</a:t>
            </a:fld>
            <a:endParaRPr lang="es-MX"/>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739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FA1B4A9-BE86-49D6-BF86-B2423E73D421}" type="datetimeFigureOut">
              <a:rPr lang="es-MX" smtClean="0"/>
              <a:t>02/04/2024</a:t>
            </a:fld>
            <a:endParaRPr lang="es-MX"/>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MX"/>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76637DA-B07D-431F-921C-34D2EB183B6A}" type="slidenum">
              <a:rPr lang="es-MX" smtClean="0"/>
              <a:t>‹Nº›</a:t>
            </a:fld>
            <a:endParaRPr lang="es-MX"/>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83863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ángulo 8"/>
          <p:cNvSpPr/>
          <p:nvPr/>
        </p:nvSpPr>
        <p:spPr>
          <a:xfrm>
            <a:off x="167426" y="288529"/>
            <a:ext cx="11539470" cy="1015663"/>
          </a:xfrm>
          <a:prstGeom prst="rect">
            <a:avLst/>
          </a:prstGeom>
          <a:noFill/>
        </p:spPr>
        <p:txBody>
          <a:bodyPr wrap="square" lIns="91440" tIns="45720" rIns="91440" bIns="45720">
            <a:spAutoFit/>
          </a:bodyPr>
          <a:lstStyle/>
          <a:p>
            <a:pPr algn="ctr"/>
            <a:r>
              <a:rPr lang="es-ES" sz="6000" b="1" cap="none" spc="0" dirty="0">
                <a:ln w="22225">
                  <a:solidFill>
                    <a:schemeClr val="accent2"/>
                  </a:solidFill>
                  <a:prstDash val="solid"/>
                </a:ln>
                <a:solidFill>
                  <a:schemeClr val="accent6">
                    <a:lumMod val="50000"/>
                  </a:schemeClr>
                </a:solidFill>
                <a:effectLst/>
              </a:rPr>
              <a:t>Presupuesto Ciudadano  2024</a:t>
            </a:r>
            <a:endParaRPr lang="es-MX" sz="6000" b="1" cap="none" spc="0" dirty="0">
              <a:ln w="22225">
                <a:solidFill>
                  <a:schemeClr val="accent2"/>
                </a:solidFill>
                <a:prstDash val="solid"/>
              </a:ln>
              <a:solidFill>
                <a:schemeClr val="accent6">
                  <a:lumMod val="50000"/>
                </a:schemeClr>
              </a:solidFill>
              <a:effectLst/>
            </a:endParaRPr>
          </a:p>
        </p:txBody>
      </p:sp>
      <p:pic>
        <p:nvPicPr>
          <p:cNvPr id="11" name="Imagen 10"/>
          <p:cNvPicPr/>
          <p:nvPr/>
        </p:nvPicPr>
        <p:blipFill>
          <a:blip r:embed="rId3" cstate="print"/>
          <a:stretch>
            <a:fillRect/>
          </a:stretch>
        </p:blipFill>
        <p:spPr>
          <a:xfrm>
            <a:off x="646135" y="5528022"/>
            <a:ext cx="577357" cy="536429"/>
          </a:xfrm>
          <a:prstGeom prst="rect">
            <a:avLst/>
          </a:prstGeom>
        </p:spPr>
      </p:pic>
      <p:grpSp>
        <p:nvGrpSpPr>
          <p:cNvPr id="12" name="Grupo 11"/>
          <p:cNvGrpSpPr>
            <a:grpSpLocks/>
          </p:cNvGrpSpPr>
          <p:nvPr/>
        </p:nvGrpSpPr>
        <p:grpSpPr bwMode="auto">
          <a:xfrm>
            <a:off x="167426" y="6130344"/>
            <a:ext cx="1648495" cy="540912"/>
            <a:chOff x="792" y="1368"/>
            <a:chExt cx="2717" cy="1143"/>
          </a:xfrm>
        </p:grpSpPr>
        <p:pic>
          <p:nvPicPr>
            <p:cNvPr id="13" name="Picture 45"/>
            <p:cNvPicPr>
              <a:picLocks noChangeAspect="1" noChangeArrowheads="1"/>
            </p:cNvPicPr>
            <p:nvPr/>
          </p:nvPicPr>
          <p:blipFill>
            <a:blip r:embed="rId4"/>
            <a:srcRect/>
            <a:stretch>
              <a:fillRect/>
            </a:stretch>
          </p:blipFill>
          <p:spPr bwMode="auto">
            <a:xfrm>
              <a:off x="897" y="1368"/>
              <a:ext cx="2410" cy="437"/>
            </a:xfrm>
            <a:prstGeom prst="rect">
              <a:avLst/>
            </a:prstGeom>
            <a:noFill/>
            <a:ln>
              <a:noFill/>
            </a:ln>
          </p:spPr>
        </p:pic>
        <p:pic>
          <p:nvPicPr>
            <p:cNvPr id="14" name="Picture 44"/>
            <p:cNvPicPr>
              <a:picLocks noChangeAspect="1" noChangeArrowheads="1"/>
            </p:cNvPicPr>
            <p:nvPr/>
          </p:nvPicPr>
          <p:blipFill>
            <a:blip r:embed="rId5"/>
            <a:srcRect/>
            <a:stretch>
              <a:fillRect/>
            </a:stretch>
          </p:blipFill>
          <p:spPr bwMode="auto">
            <a:xfrm>
              <a:off x="792" y="1771"/>
              <a:ext cx="2717" cy="740"/>
            </a:xfrm>
            <a:prstGeom prst="rect">
              <a:avLst/>
            </a:prstGeom>
            <a:noFill/>
            <a:ln>
              <a:noFill/>
            </a:ln>
          </p:spPr>
        </p:pic>
      </p:grpSp>
    </p:spTree>
    <p:extLst>
      <p:ext uri="{BB962C8B-B14F-4D97-AF65-F5344CB8AC3E}">
        <p14:creationId xmlns:p14="http://schemas.microsoft.com/office/powerpoint/2010/main" val="11860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824244" y="6130344"/>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6" name="CuadroTexto 5"/>
          <p:cNvSpPr txBox="1"/>
          <p:nvPr/>
        </p:nvSpPr>
        <p:spPr>
          <a:xfrm>
            <a:off x="1880310" y="288963"/>
            <a:ext cx="8744760" cy="769441"/>
          </a:xfrm>
          <a:prstGeom prst="rect">
            <a:avLst/>
          </a:prstGeom>
          <a:noFill/>
        </p:spPr>
        <p:txBody>
          <a:bodyPr wrap="square" rtlCol="0">
            <a:spAutoFit/>
          </a:bodyPr>
          <a:lstStyle/>
          <a:p>
            <a:pPr algn="ctr"/>
            <a:r>
              <a:rPr lang="es-MX" sz="4400" dirty="0">
                <a:solidFill>
                  <a:schemeClr val="tx2">
                    <a:lumMod val="90000"/>
                    <a:lumOff val="10000"/>
                  </a:schemeClr>
                </a:solidFill>
                <a:latin typeface="Bell MT" panose="02020503060305020303" pitchFamily="18" charset="0"/>
              </a:rPr>
              <a:t>Etapas del Presupuesto de egresos</a:t>
            </a:r>
          </a:p>
        </p:txBody>
      </p:sp>
      <p:sp>
        <p:nvSpPr>
          <p:cNvPr id="10" name="Elipse 9"/>
          <p:cNvSpPr/>
          <p:nvPr/>
        </p:nvSpPr>
        <p:spPr>
          <a:xfrm>
            <a:off x="922719" y="1281601"/>
            <a:ext cx="2574000" cy="7776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6">
                    <a:lumMod val="50000"/>
                  </a:schemeClr>
                </a:solidFill>
              </a:rPr>
              <a:t>Ejercicio y control</a:t>
            </a:r>
          </a:p>
        </p:txBody>
      </p:sp>
      <p:sp>
        <p:nvSpPr>
          <p:cNvPr id="11" name="Elipse 10"/>
          <p:cNvSpPr/>
          <p:nvPr/>
        </p:nvSpPr>
        <p:spPr>
          <a:xfrm>
            <a:off x="3675823" y="1282858"/>
            <a:ext cx="2574000" cy="7776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6">
                    <a:lumMod val="50000"/>
                  </a:schemeClr>
                </a:solidFill>
              </a:rPr>
              <a:t>Seguimiento</a:t>
            </a:r>
          </a:p>
        </p:txBody>
      </p:sp>
      <p:sp>
        <p:nvSpPr>
          <p:cNvPr id="12" name="Elipse 11"/>
          <p:cNvSpPr/>
          <p:nvPr/>
        </p:nvSpPr>
        <p:spPr>
          <a:xfrm>
            <a:off x="6428927" y="1268203"/>
            <a:ext cx="2574000" cy="7776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6">
                    <a:lumMod val="50000"/>
                  </a:schemeClr>
                </a:solidFill>
              </a:rPr>
              <a:t>Evaluación</a:t>
            </a:r>
          </a:p>
        </p:txBody>
      </p:sp>
      <p:sp>
        <p:nvSpPr>
          <p:cNvPr id="13" name="Elipse 12"/>
          <p:cNvSpPr/>
          <p:nvPr/>
        </p:nvSpPr>
        <p:spPr>
          <a:xfrm>
            <a:off x="9182031" y="1281601"/>
            <a:ext cx="2574000" cy="779173"/>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6">
                    <a:lumMod val="50000"/>
                  </a:schemeClr>
                </a:solidFill>
              </a:rPr>
              <a:t>Rendición de cuentas</a:t>
            </a:r>
          </a:p>
        </p:txBody>
      </p:sp>
      <p:sp>
        <p:nvSpPr>
          <p:cNvPr id="14" name="Proceso alternativo 13"/>
          <p:cNvSpPr/>
          <p:nvPr/>
        </p:nvSpPr>
        <p:spPr>
          <a:xfrm>
            <a:off x="874180" y="2100062"/>
            <a:ext cx="2574000" cy="3273796"/>
          </a:xfrm>
          <a:prstGeom prst="flowChartAlternate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002060"/>
                </a:solidFill>
              </a:rPr>
              <a:t>Aquí se busca promover el uso eficiente de los recursos públicos y se lleva a cabo durante todo el año. En esta etapa se ejercen los recursos asignados a las dependencias y entidades federales para el cumplimiento de sus objetivos.</a:t>
            </a:r>
          </a:p>
        </p:txBody>
      </p:sp>
      <p:sp>
        <p:nvSpPr>
          <p:cNvPr id="15" name="Proceso alternativo 14"/>
          <p:cNvSpPr/>
          <p:nvPr/>
        </p:nvSpPr>
        <p:spPr>
          <a:xfrm>
            <a:off x="3675823" y="2100062"/>
            <a:ext cx="2574000" cy="3273796"/>
          </a:xfrm>
          <a:prstGeom prst="flowChartAlternate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300" b="1" dirty="0">
                <a:solidFill>
                  <a:srgbClr val="002060"/>
                </a:solidFill>
              </a:rPr>
              <a:t>En esta etapa se lleva a cabo el control de las acciones realizadas a través de los programas presupuestarios para cumplir con los objetivos de la planeación, mediante indicadores de desempeño que sirven como insumo para la toma de decisiones. A través del seguimiento es posible verificar si los programas están cumpliendo con sus objetivos y, en caso contrario, valorar si requieren adecuaciones</a:t>
            </a:r>
            <a:r>
              <a:rPr lang="es-MX" sz="1300" dirty="0">
                <a:solidFill>
                  <a:srgbClr val="002060"/>
                </a:solidFill>
              </a:rPr>
              <a:t>.</a:t>
            </a:r>
          </a:p>
        </p:txBody>
      </p:sp>
      <p:sp>
        <p:nvSpPr>
          <p:cNvPr id="16" name="Proceso alternativo 15"/>
          <p:cNvSpPr/>
          <p:nvPr/>
        </p:nvSpPr>
        <p:spPr>
          <a:xfrm>
            <a:off x="6428927" y="2100062"/>
            <a:ext cx="2574000" cy="3273796"/>
          </a:xfrm>
          <a:prstGeom prst="flowChartAlternate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002060"/>
                </a:solidFill>
              </a:rPr>
              <a:t>Durante esta etapa se analizan las recomendaciones y hallazgos derivados de las evaluaciones.</a:t>
            </a:r>
          </a:p>
          <a:p>
            <a:pPr algn="ctr"/>
            <a:r>
              <a:rPr lang="es-MX" sz="1400" b="1" dirty="0">
                <a:solidFill>
                  <a:srgbClr val="002060"/>
                </a:solidFill>
              </a:rPr>
              <a:t>La etapa de evaluación inicia con la publicación del Programa Anual de Evaluación , el cuál determina el programa o política a evaluar y el tipo de evaluación que se le aplicará.</a:t>
            </a:r>
          </a:p>
        </p:txBody>
      </p:sp>
      <p:sp>
        <p:nvSpPr>
          <p:cNvPr id="17" name="Flecha derecha 16"/>
          <p:cNvSpPr/>
          <p:nvPr/>
        </p:nvSpPr>
        <p:spPr>
          <a:xfrm>
            <a:off x="3448180" y="3348109"/>
            <a:ext cx="227643" cy="388851"/>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Proceso alternativo 18"/>
          <p:cNvSpPr/>
          <p:nvPr/>
        </p:nvSpPr>
        <p:spPr>
          <a:xfrm>
            <a:off x="9182031" y="2100062"/>
            <a:ext cx="2574000" cy="3273796"/>
          </a:xfrm>
          <a:prstGeom prst="flowChartAlternate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a:solidFill>
                  <a:srgbClr val="002060"/>
                </a:solidFill>
              </a:rPr>
              <a:t>La rendición de cuentas consiste, por un lado, en la obligación del Gobierno de México de informar sobre los resultados anuales de los ingresos, el gasto y el estado de la deuda, a través de la Cuenta Pública, y por otro, en conjunción con la transparencia y la participación ciudadana, dar cuenta a la población sobre sus acciones y con ello fomentar la contraloría ciudadana</a:t>
            </a:r>
            <a:r>
              <a:rPr lang="es-MX" b="1" dirty="0">
                <a:solidFill>
                  <a:srgbClr val="002060"/>
                </a:solidFill>
              </a:rPr>
              <a:t>.</a:t>
            </a:r>
          </a:p>
        </p:txBody>
      </p:sp>
      <p:sp>
        <p:nvSpPr>
          <p:cNvPr id="20" name="Flecha derecha 19"/>
          <p:cNvSpPr/>
          <p:nvPr/>
        </p:nvSpPr>
        <p:spPr>
          <a:xfrm>
            <a:off x="6249823" y="3348109"/>
            <a:ext cx="227643" cy="388851"/>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Flecha derecha 20"/>
          <p:cNvSpPr/>
          <p:nvPr/>
        </p:nvSpPr>
        <p:spPr>
          <a:xfrm>
            <a:off x="9001523" y="3348108"/>
            <a:ext cx="227643" cy="388851"/>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42361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824244" y="6130344"/>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6" name="CuadroTexto 5"/>
          <p:cNvSpPr txBox="1"/>
          <p:nvPr/>
        </p:nvSpPr>
        <p:spPr>
          <a:xfrm>
            <a:off x="1880310" y="288963"/>
            <a:ext cx="8744760" cy="769441"/>
          </a:xfrm>
          <a:prstGeom prst="rect">
            <a:avLst/>
          </a:prstGeom>
          <a:noFill/>
        </p:spPr>
        <p:txBody>
          <a:bodyPr wrap="square" rtlCol="0">
            <a:spAutoFit/>
          </a:bodyPr>
          <a:lstStyle/>
          <a:p>
            <a:pPr algn="ctr"/>
            <a:r>
              <a:rPr lang="es-MX" sz="4400" dirty="0">
                <a:solidFill>
                  <a:schemeClr val="tx2">
                    <a:lumMod val="90000"/>
                    <a:lumOff val="10000"/>
                  </a:schemeClr>
                </a:solidFill>
                <a:latin typeface="Bell MT" panose="02020503060305020303" pitchFamily="18" charset="0"/>
              </a:rPr>
              <a:t>Clasificación del presupuesto</a:t>
            </a:r>
          </a:p>
        </p:txBody>
      </p:sp>
      <p:sp>
        <p:nvSpPr>
          <p:cNvPr id="7" name="Rounded Rectangle 3">
            <a:extLst>
              <a:ext uri="{FF2B5EF4-FFF2-40B4-BE49-F238E27FC236}">
                <a16:creationId xmlns:a16="http://schemas.microsoft.com/office/drawing/2014/main" id="{515B8FC6-3B48-4948-9074-6C9782644DBC}"/>
              </a:ext>
            </a:extLst>
          </p:cNvPr>
          <p:cNvSpPr/>
          <p:nvPr/>
        </p:nvSpPr>
        <p:spPr>
          <a:xfrm rot="18900000" flipH="1">
            <a:off x="5470820" y="2656379"/>
            <a:ext cx="133515" cy="1506321"/>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1"/>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Rounded Rectangle 3">
            <a:extLst>
              <a:ext uri="{FF2B5EF4-FFF2-40B4-BE49-F238E27FC236}">
                <a16:creationId xmlns:a16="http://schemas.microsoft.com/office/drawing/2014/main" id="{F012D1D9-C4D3-416C-A4BF-1E0434D66EF8}"/>
              </a:ext>
            </a:extLst>
          </p:cNvPr>
          <p:cNvSpPr/>
          <p:nvPr/>
        </p:nvSpPr>
        <p:spPr>
          <a:xfrm rot="2700000">
            <a:off x="7304215" y="2750524"/>
            <a:ext cx="133983" cy="1360532"/>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1"/>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Rounded Rectangle 3">
            <a:extLst>
              <a:ext uri="{FF2B5EF4-FFF2-40B4-BE49-F238E27FC236}">
                <a16:creationId xmlns:a16="http://schemas.microsoft.com/office/drawing/2014/main" id="{92AE1968-91D8-44B5-AE4B-F0D772C0C7E7}"/>
              </a:ext>
            </a:extLst>
          </p:cNvPr>
          <p:cNvSpPr/>
          <p:nvPr/>
        </p:nvSpPr>
        <p:spPr>
          <a:xfrm rot="21600000" flipH="1">
            <a:off x="6406041" y="2222786"/>
            <a:ext cx="108000" cy="1800000"/>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Rounded Rectangle 3">
            <a:extLst>
              <a:ext uri="{FF2B5EF4-FFF2-40B4-BE49-F238E27FC236}">
                <a16:creationId xmlns:a16="http://schemas.microsoft.com/office/drawing/2014/main" id="{E73D515A-2E6A-483D-B592-5F7219F866D5}"/>
              </a:ext>
            </a:extLst>
          </p:cNvPr>
          <p:cNvSpPr/>
          <p:nvPr/>
        </p:nvSpPr>
        <p:spPr>
          <a:xfrm rot="16200000" flipH="1">
            <a:off x="5451028" y="3622138"/>
            <a:ext cx="68073" cy="1418787"/>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ounded Rectangle 3">
            <a:extLst>
              <a:ext uri="{FF2B5EF4-FFF2-40B4-BE49-F238E27FC236}">
                <a16:creationId xmlns:a16="http://schemas.microsoft.com/office/drawing/2014/main" id="{467E8DD9-E4A9-4F21-85ED-793E269E5623}"/>
              </a:ext>
            </a:extLst>
          </p:cNvPr>
          <p:cNvSpPr/>
          <p:nvPr/>
        </p:nvSpPr>
        <p:spPr>
          <a:xfrm rot="16200000" flipH="1">
            <a:off x="7438100" y="3702166"/>
            <a:ext cx="92774" cy="1307864"/>
          </a:xfrm>
          <a:custGeom>
            <a:avLst/>
            <a:gdLst>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480516 w 727470"/>
              <a:gd name="connsiteY15" fmla="*/ 120174 h 5112569"/>
              <a:gd name="connsiteX16" fmla="*/ 600645 w 727470"/>
              <a:gd name="connsiteY16" fmla="*/ 45 h 5112569"/>
              <a:gd name="connsiteX17" fmla="*/ 720775 w 727470"/>
              <a:gd name="connsiteY17" fmla="*/ 120175 h 5112569"/>
              <a:gd name="connsiteX18" fmla="*/ 720775 w 727470"/>
              <a:gd name="connsiteY18" fmla="*/ 768849 h 5112569"/>
              <a:gd name="connsiteX19" fmla="*/ 720775 w 727470"/>
              <a:gd name="connsiteY19" fmla="*/ 1224135 h 5112569"/>
              <a:gd name="connsiteX20" fmla="*/ 720775 w 727470"/>
              <a:gd name="connsiteY20" fmla="*/ 2520279 h 5112569"/>
              <a:gd name="connsiteX21" fmla="*/ 720776 w 727470"/>
              <a:gd name="connsiteY21" fmla="*/ 2520279 h 5112569"/>
              <a:gd name="connsiteX22" fmla="*/ 720776 w 727470"/>
              <a:gd name="connsiteY22" fmla="*/ 3816423 h 5112569"/>
              <a:gd name="connsiteX23" fmla="*/ 727470 w 727470"/>
              <a:gd name="connsiteY23"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3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360387 w 727470"/>
              <a:gd name="connsiteY13" fmla="*/ 24 h 5112569"/>
              <a:gd name="connsiteX14" fmla="*/ 480516 w 727470"/>
              <a:gd name="connsiteY14" fmla="*/ 120152 h 5112569"/>
              <a:gd name="connsiteX15" fmla="*/ 600645 w 727470"/>
              <a:gd name="connsiteY15" fmla="*/ 45 h 5112569"/>
              <a:gd name="connsiteX16" fmla="*/ 720775 w 727470"/>
              <a:gd name="connsiteY16" fmla="*/ 120175 h 5112569"/>
              <a:gd name="connsiteX17" fmla="*/ 720775 w 727470"/>
              <a:gd name="connsiteY17" fmla="*/ 768849 h 5112569"/>
              <a:gd name="connsiteX18" fmla="*/ 720775 w 727470"/>
              <a:gd name="connsiteY18" fmla="*/ 1224135 h 5112569"/>
              <a:gd name="connsiteX19" fmla="*/ 720775 w 727470"/>
              <a:gd name="connsiteY19" fmla="*/ 2520279 h 5112569"/>
              <a:gd name="connsiteX20" fmla="*/ 720776 w 727470"/>
              <a:gd name="connsiteY20" fmla="*/ 2520279 h 5112569"/>
              <a:gd name="connsiteX21" fmla="*/ 720776 w 727470"/>
              <a:gd name="connsiteY21" fmla="*/ 3816423 h 5112569"/>
              <a:gd name="connsiteX22" fmla="*/ 727470 w 727470"/>
              <a:gd name="connsiteY22"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8 w 727470"/>
              <a:gd name="connsiteY12" fmla="*/ 120152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240259 w 727470"/>
              <a:gd name="connsiteY12" fmla="*/ 120151 h 5112569"/>
              <a:gd name="connsiteX13" fmla="*/ 480516 w 727470"/>
              <a:gd name="connsiteY13" fmla="*/ 120152 h 5112569"/>
              <a:gd name="connsiteX14" fmla="*/ 600645 w 727470"/>
              <a:gd name="connsiteY14" fmla="*/ 45 h 5112569"/>
              <a:gd name="connsiteX15" fmla="*/ 720775 w 727470"/>
              <a:gd name="connsiteY15" fmla="*/ 120175 h 5112569"/>
              <a:gd name="connsiteX16" fmla="*/ 720775 w 727470"/>
              <a:gd name="connsiteY16" fmla="*/ 768849 h 5112569"/>
              <a:gd name="connsiteX17" fmla="*/ 720775 w 727470"/>
              <a:gd name="connsiteY17" fmla="*/ 1224135 h 5112569"/>
              <a:gd name="connsiteX18" fmla="*/ 720775 w 727470"/>
              <a:gd name="connsiteY18" fmla="*/ 2520279 h 5112569"/>
              <a:gd name="connsiteX19" fmla="*/ 720776 w 727470"/>
              <a:gd name="connsiteY19" fmla="*/ 2520279 h 5112569"/>
              <a:gd name="connsiteX20" fmla="*/ 720776 w 727470"/>
              <a:gd name="connsiteY20" fmla="*/ 3816423 h 5112569"/>
              <a:gd name="connsiteX21" fmla="*/ 727470 w 727470"/>
              <a:gd name="connsiteY21"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480516 w 727470"/>
              <a:gd name="connsiteY12" fmla="*/ 120152 h 5112569"/>
              <a:gd name="connsiteX13" fmla="*/ 600645 w 727470"/>
              <a:gd name="connsiteY13" fmla="*/ 45 h 5112569"/>
              <a:gd name="connsiteX14" fmla="*/ 720775 w 727470"/>
              <a:gd name="connsiteY14" fmla="*/ 120175 h 5112569"/>
              <a:gd name="connsiteX15" fmla="*/ 720775 w 727470"/>
              <a:gd name="connsiteY15" fmla="*/ 768849 h 5112569"/>
              <a:gd name="connsiteX16" fmla="*/ 720775 w 727470"/>
              <a:gd name="connsiteY16" fmla="*/ 1224135 h 5112569"/>
              <a:gd name="connsiteX17" fmla="*/ 720775 w 727470"/>
              <a:gd name="connsiteY17" fmla="*/ 2520279 h 5112569"/>
              <a:gd name="connsiteX18" fmla="*/ 720776 w 727470"/>
              <a:gd name="connsiteY18" fmla="*/ 2520279 h 5112569"/>
              <a:gd name="connsiteX19" fmla="*/ 720776 w 727470"/>
              <a:gd name="connsiteY19" fmla="*/ 3816423 h 5112569"/>
              <a:gd name="connsiteX20" fmla="*/ 727470 w 727470"/>
              <a:gd name="connsiteY20"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600645 w 727470"/>
              <a:gd name="connsiteY12" fmla="*/ 45 h 5112569"/>
              <a:gd name="connsiteX13" fmla="*/ 720775 w 727470"/>
              <a:gd name="connsiteY13" fmla="*/ 120175 h 5112569"/>
              <a:gd name="connsiteX14" fmla="*/ 720775 w 727470"/>
              <a:gd name="connsiteY14" fmla="*/ 768849 h 5112569"/>
              <a:gd name="connsiteX15" fmla="*/ 720775 w 727470"/>
              <a:gd name="connsiteY15" fmla="*/ 1224135 h 5112569"/>
              <a:gd name="connsiteX16" fmla="*/ 720775 w 727470"/>
              <a:gd name="connsiteY16" fmla="*/ 2520279 h 5112569"/>
              <a:gd name="connsiteX17" fmla="*/ 720776 w 727470"/>
              <a:gd name="connsiteY17" fmla="*/ 2520279 h 5112569"/>
              <a:gd name="connsiteX18" fmla="*/ 720776 w 727470"/>
              <a:gd name="connsiteY18" fmla="*/ 3816423 h 5112569"/>
              <a:gd name="connsiteX19" fmla="*/ 727470 w 727470"/>
              <a:gd name="connsiteY19" fmla="*/ 3816423 h 5112569"/>
              <a:gd name="connsiteX0" fmla="*/ 727470 w 727470"/>
              <a:gd name="connsiteY0" fmla="*/ 3816423 h 5112569"/>
              <a:gd name="connsiteX1" fmla="*/ 727470 w 727470"/>
              <a:gd name="connsiteY1" fmla="*/ 5112569 h 5112569"/>
              <a:gd name="connsiteX2" fmla="*/ 6695 w 727470"/>
              <a:gd name="connsiteY2" fmla="*/ 5112569 h 5112569"/>
              <a:gd name="connsiteX3" fmla="*/ 6695 w 727470"/>
              <a:gd name="connsiteY3" fmla="*/ 3816425 h 5112569"/>
              <a:gd name="connsiteX4" fmla="*/ 1 w 727470"/>
              <a:gd name="connsiteY4" fmla="*/ 3816425 h 5112569"/>
              <a:gd name="connsiteX5" fmla="*/ 1 w 727470"/>
              <a:gd name="connsiteY5" fmla="*/ 2520281 h 5112569"/>
              <a:gd name="connsiteX6" fmla="*/ 0 w 727470"/>
              <a:gd name="connsiteY6" fmla="*/ 2520281 h 5112569"/>
              <a:gd name="connsiteX7" fmla="*/ 0 w 727470"/>
              <a:gd name="connsiteY7" fmla="*/ 1224135 h 5112569"/>
              <a:gd name="connsiteX8" fmla="*/ 0 w 727470"/>
              <a:gd name="connsiteY8" fmla="*/ 768850 h 5112569"/>
              <a:gd name="connsiteX9" fmla="*/ 0 w 727470"/>
              <a:gd name="connsiteY9" fmla="*/ 120129 h 5112569"/>
              <a:gd name="connsiteX10" fmla="*/ 120129 w 727470"/>
              <a:gd name="connsiteY10" fmla="*/ 0 h 5112569"/>
              <a:gd name="connsiteX11" fmla="*/ 240258 w 727470"/>
              <a:gd name="connsiteY11" fmla="*/ 120129 h 5112569"/>
              <a:gd name="connsiteX12" fmla="*/ 720775 w 727470"/>
              <a:gd name="connsiteY12" fmla="*/ 120175 h 5112569"/>
              <a:gd name="connsiteX13" fmla="*/ 720775 w 727470"/>
              <a:gd name="connsiteY13" fmla="*/ 768849 h 5112569"/>
              <a:gd name="connsiteX14" fmla="*/ 720775 w 727470"/>
              <a:gd name="connsiteY14" fmla="*/ 1224135 h 5112569"/>
              <a:gd name="connsiteX15" fmla="*/ 720775 w 727470"/>
              <a:gd name="connsiteY15" fmla="*/ 2520279 h 5112569"/>
              <a:gd name="connsiteX16" fmla="*/ 720776 w 727470"/>
              <a:gd name="connsiteY16" fmla="*/ 2520279 h 5112569"/>
              <a:gd name="connsiteX17" fmla="*/ 720776 w 727470"/>
              <a:gd name="connsiteY17" fmla="*/ 3816423 h 5112569"/>
              <a:gd name="connsiteX18" fmla="*/ 727470 w 727470"/>
              <a:gd name="connsiteY18" fmla="*/ 3816423 h 5112569"/>
              <a:gd name="connsiteX0" fmla="*/ 727470 w 727470"/>
              <a:gd name="connsiteY0" fmla="*/ 3816518 h 5112664"/>
              <a:gd name="connsiteX1" fmla="*/ 727470 w 727470"/>
              <a:gd name="connsiteY1" fmla="*/ 5112664 h 5112664"/>
              <a:gd name="connsiteX2" fmla="*/ 6695 w 727470"/>
              <a:gd name="connsiteY2" fmla="*/ 5112664 h 5112664"/>
              <a:gd name="connsiteX3" fmla="*/ 6695 w 727470"/>
              <a:gd name="connsiteY3" fmla="*/ 3816520 h 5112664"/>
              <a:gd name="connsiteX4" fmla="*/ 1 w 727470"/>
              <a:gd name="connsiteY4" fmla="*/ 3816520 h 5112664"/>
              <a:gd name="connsiteX5" fmla="*/ 1 w 727470"/>
              <a:gd name="connsiteY5" fmla="*/ 2520376 h 5112664"/>
              <a:gd name="connsiteX6" fmla="*/ 0 w 727470"/>
              <a:gd name="connsiteY6" fmla="*/ 2520376 h 5112664"/>
              <a:gd name="connsiteX7" fmla="*/ 0 w 727470"/>
              <a:gd name="connsiteY7" fmla="*/ 1224230 h 5112664"/>
              <a:gd name="connsiteX8" fmla="*/ 0 w 727470"/>
              <a:gd name="connsiteY8" fmla="*/ 768945 h 5112664"/>
              <a:gd name="connsiteX9" fmla="*/ 0 w 727470"/>
              <a:gd name="connsiteY9" fmla="*/ 120224 h 5112664"/>
              <a:gd name="connsiteX10" fmla="*/ 120129 w 727470"/>
              <a:gd name="connsiteY10" fmla="*/ 95 h 5112664"/>
              <a:gd name="connsiteX11" fmla="*/ 720775 w 727470"/>
              <a:gd name="connsiteY11" fmla="*/ 120270 h 5112664"/>
              <a:gd name="connsiteX12" fmla="*/ 720775 w 727470"/>
              <a:gd name="connsiteY12" fmla="*/ 768944 h 5112664"/>
              <a:gd name="connsiteX13" fmla="*/ 720775 w 727470"/>
              <a:gd name="connsiteY13" fmla="*/ 1224230 h 5112664"/>
              <a:gd name="connsiteX14" fmla="*/ 720775 w 727470"/>
              <a:gd name="connsiteY14" fmla="*/ 2520374 h 5112664"/>
              <a:gd name="connsiteX15" fmla="*/ 720776 w 727470"/>
              <a:gd name="connsiteY15" fmla="*/ 2520374 h 5112664"/>
              <a:gd name="connsiteX16" fmla="*/ 720776 w 727470"/>
              <a:gd name="connsiteY16" fmla="*/ 3816518 h 5112664"/>
              <a:gd name="connsiteX17" fmla="*/ 727470 w 727470"/>
              <a:gd name="connsiteY17" fmla="*/ 3816518 h 5112664"/>
              <a:gd name="connsiteX0" fmla="*/ 727470 w 727470"/>
              <a:gd name="connsiteY0" fmla="*/ 3696293 h 4992439"/>
              <a:gd name="connsiteX1" fmla="*/ 727470 w 727470"/>
              <a:gd name="connsiteY1" fmla="*/ 4992439 h 4992439"/>
              <a:gd name="connsiteX2" fmla="*/ 6695 w 727470"/>
              <a:gd name="connsiteY2" fmla="*/ 4992439 h 4992439"/>
              <a:gd name="connsiteX3" fmla="*/ 6695 w 727470"/>
              <a:gd name="connsiteY3" fmla="*/ 3696295 h 4992439"/>
              <a:gd name="connsiteX4" fmla="*/ 1 w 727470"/>
              <a:gd name="connsiteY4" fmla="*/ 3696295 h 4992439"/>
              <a:gd name="connsiteX5" fmla="*/ 1 w 727470"/>
              <a:gd name="connsiteY5" fmla="*/ 2400151 h 4992439"/>
              <a:gd name="connsiteX6" fmla="*/ 0 w 727470"/>
              <a:gd name="connsiteY6" fmla="*/ 2400151 h 4992439"/>
              <a:gd name="connsiteX7" fmla="*/ 0 w 727470"/>
              <a:gd name="connsiteY7" fmla="*/ 1104005 h 4992439"/>
              <a:gd name="connsiteX8" fmla="*/ 0 w 727470"/>
              <a:gd name="connsiteY8" fmla="*/ 648720 h 4992439"/>
              <a:gd name="connsiteX9" fmla="*/ 0 w 727470"/>
              <a:gd name="connsiteY9" fmla="*/ -1 h 4992439"/>
              <a:gd name="connsiteX10" fmla="*/ 720775 w 727470"/>
              <a:gd name="connsiteY10" fmla="*/ 45 h 4992439"/>
              <a:gd name="connsiteX11" fmla="*/ 720775 w 727470"/>
              <a:gd name="connsiteY11" fmla="*/ 648719 h 4992439"/>
              <a:gd name="connsiteX12" fmla="*/ 720775 w 727470"/>
              <a:gd name="connsiteY12" fmla="*/ 1104005 h 4992439"/>
              <a:gd name="connsiteX13" fmla="*/ 720775 w 727470"/>
              <a:gd name="connsiteY13" fmla="*/ 2400149 h 4992439"/>
              <a:gd name="connsiteX14" fmla="*/ 720776 w 727470"/>
              <a:gd name="connsiteY14" fmla="*/ 2400149 h 4992439"/>
              <a:gd name="connsiteX15" fmla="*/ 720776 w 727470"/>
              <a:gd name="connsiteY15" fmla="*/ 3696293 h 4992439"/>
              <a:gd name="connsiteX16" fmla="*/ 727470 w 727470"/>
              <a:gd name="connsiteY16" fmla="*/ 3696293 h 499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470" h="4992439">
                <a:moveTo>
                  <a:pt x="727470" y="3696293"/>
                </a:moveTo>
                <a:lnTo>
                  <a:pt x="727470" y="4992439"/>
                </a:lnTo>
                <a:lnTo>
                  <a:pt x="6695" y="4992439"/>
                </a:lnTo>
                <a:lnTo>
                  <a:pt x="6695" y="3696295"/>
                </a:lnTo>
                <a:lnTo>
                  <a:pt x="1" y="3696295"/>
                </a:lnTo>
                <a:lnTo>
                  <a:pt x="1" y="2400151"/>
                </a:lnTo>
                <a:lnTo>
                  <a:pt x="0" y="2400151"/>
                </a:lnTo>
                <a:lnTo>
                  <a:pt x="0" y="1104005"/>
                </a:lnTo>
                <a:lnTo>
                  <a:pt x="0" y="648720"/>
                </a:lnTo>
                <a:lnTo>
                  <a:pt x="0" y="-1"/>
                </a:lnTo>
                <a:lnTo>
                  <a:pt x="720775" y="45"/>
                </a:lnTo>
                <a:lnTo>
                  <a:pt x="720775" y="648719"/>
                </a:lnTo>
                <a:lnTo>
                  <a:pt x="720775" y="1104005"/>
                </a:lnTo>
                <a:lnTo>
                  <a:pt x="720775" y="2400149"/>
                </a:lnTo>
                <a:lnTo>
                  <a:pt x="720776" y="2400149"/>
                </a:lnTo>
                <a:lnTo>
                  <a:pt x="720776" y="3696293"/>
                </a:lnTo>
                <a:lnTo>
                  <a:pt x="727470" y="3696293"/>
                </a:lnTo>
                <a:close/>
              </a:path>
            </a:pathLst>
          </a:custGeom>
          <a:gradFill>
            <a:gsLst>
              <a:gs pos="48000">
                <a:schemeClr val="accent2"/>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Oval 7">
            <a:extLst>
              <a:ext uri="{FF2B5EF4-FFF2-40B4-BE49-F238E27FC236}">
                <a16:creationId xmlns:a16="http://schemas.microsoft.com/office/drawing/2014/main" id="{355BA741-25A6-406B-9509-41F851CC9984}"/>
              </a:ext>
            </a:extLst>
          </p:cNvPr>
          <p:cNvSpPr/>
          <p:nvPr/>
        </p:nvSpPr>
        <p:spPr>
          <a:xfrm>
            <a:off x="4010495" y="4098812"/>
            <a:ext cx="914400" cy="914400"/>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Oval 8">
            <a:extLst>
              <a:ext uri="{FF2B5EF4-FFF2-40B4-BE49-F238E27FC236}">
                <a16:creationId xmlns:a16="http://schemas.microsoft.com/office/drawing/2014/main" id="{DD19F4F0-2606-439F-AD7B-B2ABC10C8D7C}"/>
              </a:ext>
            </a:extLst>
          </p:cNvPr>
          <p:cNvSpPr/>
          <p:nvPr/>
        </p:nvSpPr>
        <p:spPr>
          <a:xfrm>
            <a:off x="4114858" y="2368362"/>
            <a:ext cx="914400" cy="914400"/>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Oval 10">
            <a:extLst>
              <a:ext uri="{FF2B5EF4-FFF2-40B4-BE49-F238E27FC236}">
                <a16:creationId xmlns:a16="http://schemas.microsoft.com/office/drawing/2014/main" id="{7C0E7360-EB3D-42DE-865F-F9040670848F}"/>
              </a:ext>
            </a:extLst>
          </p:cNvPr>
          <p:cNvSpPr/>
          <p:nvPr/>
        </p:nvSpPr>
        <p:spPr>
          <a:xfrm>
            <a:off x="7760887" y="2459094"/>
            <a:ext cx="914400" cy="914400"/>
          </a:xfrm>
          <a:prstGeom prst="ellipse">
            <a:avLst/>
          </a:pr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Oval 11">
            <a:extLst>
              <a:ext uri="{FF2B5EF4-FFF2-40B4-BE49-F238E27FC236}">
                <a16:creationId xmlns:a16="http://schemas.microsoft.com/office/drawing/2014/main" id="{0E514B46-F31A-4FB4-9141-289E4BA6C91E}"/>
              </a:ext>
            </a:extLst>
          </p:cNvPr>
          <p:cNvSpPr/>
          <p:nvPr/>
        </p:nvSpPr>
        <p:spPr>
          <a:xfrm>
            <a:off x="8049406" y="4118677"/>
            <a:ext cx="914400" cy="914400"/>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Trapezoid 10">
            <a:extLst>
              <a:ext uri="{FF2B5EF4-FFF2-40B4-BE49-F238E27FC236}">
                <a16:creationId xmlns:a16="http://schemas.microsoft.com/office/drawing/2014/main" id="{2C22FF9D-B654-4C5E-A68D-E8DFE26530C6}"/>
              </a:ext>
            </a:extLst>
          </p:cNvPr>
          <p:cNvSpPr/>
          <p:nvPr/>
        </p:nvSpPr>
        <p:spPr>
          <a:xfrm>
            <a:off x="7985524" y="2684003"/>
            <a:ext cx="465133" cy="464589"/>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8" name="Group 28">
            <a:extLst>
              <a:ext uri="{FF2B5EF4-FFF2-40B4-BE49-F238E27FC236}">
                <a16:creationId xmlns:a16="http://schemas.microsoft.com/office/drawing/2014/main" id="{5CD557F6-61AF-4340-9947-204E18DDF0F4}"/>
              </a:ext>
            </a:extLst>
          </p:cNvPr>
          <p:cNvGrpSpPr/>
          <p:nvPr/>
        </p:nvGrpSpPr>
        <p:grpSpPr>
          <a:xfrm>
            <a:off x="5889484" y="3436949"/>
            <a:ext cx="1093501" cy="1741554"/>
            <a:chOff x="6867874" y="3721883"/>
            <a:chExt cx="1093501" cy="1741553"/>
          </a:xfrm>
        </p:grpSpPr>
        <p:sp>
          <p:nvSpPr>
            <p:cNvPr id="19" name="Oval 7">
              <a:extLst>
                <a:ext uri="{FF2B5EF4-FFF2-40B4-BE49-F238E27FC236}">
                  <a16:creationId xmlns:a16="http://schemas.microsoft.com/office/drawing/2014/main" id="{7A351287-4ED8-45E3-BB55-A5127CC3BC5C}"/>
                </a:ext>
              </a:extLst>
            </p:cNvPr>
            <p:cNvSpPr/>
            <p:nvPr/>
          </p:nvSpPr>
          <p:spPr>
            <a:xfrm>
              <a:off x="6867874" y="3721883"/>
              <a:ext cx="1093501" cy="1741553"/>
            </a:xfrm>
            <a:custGeom>
              <a:avLst/>
              <a:gdLst/>
              <a:ahLst/>
              <a:cxnLst/>
              <a:rect l="l" t="t" r="r" b="b"/>
              <a:pathLst>
                <a:path w="1093501" h="1741553">
                  <a:moveTo>
                    <a:pt x="422037" y="0"/>
                  </a:moveTo>
                  <a:lnTo>
                    <a:pt x="422037" y="630979"/>
                  </a:lnTo>
                  <a:cubicBezTo>
                    <a:pt x="422037" y="680563"/>
                    <a:pt x="455258" y="722388"/>
                    <a:pt x="500795" y="734926"/>
                  </a:cubicBezTo>
                  <a:lnTo>
                    <a:pt x="500795" y="955639"/>
                  </a:lnTo>
                  <a:cubicBezTo>
                    <a:pt x="500795" y="982077"/>
                    <a:pt x="522227" y="1003509"/>
                    <a:pt x="548664" y="1003509"/>
                  </a:cubicBezTo>
                  <a:cubicBezTo>
                    <a:pt x="575102" y="1003509"/>
                    <a:pt x="596533" y="982077"/>
                    <a:pt x="596533" y="955639"/>
                  </a:cubicBezTo>
                  <a:lnTo>
                    <a:pt x="596533" y="735077"/>
                  </a:lnTo>
                  <a:cubicBezTo>
                    <a:pt x="642317" y="722690"/>
                    <a:pt x="675778" y="680742"/>
                    <a:pt x="675778" y="630979"/>
                  </a:cubicBezTo>
                  <a:lnTo>
                    <a:pt x="675778" y="658"/>
                  </a:lnTo>
                  <a:cubicBezTo>
                    <a:pt x="911634" y="31647"/>
                    <a:pt x="1093500" y="233580"/>
                    <a:pt x="1093500" y="477990"/>
                  </a:cubicBezTo>
                  <a:lnTo>
                    <a:pt x="1093500" y="780133"/>
                  </a:lnTo>
                  <a:lnTo>
                    <a:pt x="1093501" y="780133"/>
                  </a:lnTo>
                  <a:lnTo>
                    <a:pt x="1093501" y="1260843"/>
                  </a:lnTo>
                  <a:cubicBezTo>
                    <a:pt x="1093501" y="1526332"/>
                    <a:pt x="878279" y="1741553"/>
                    <a:pt x="612791" y="1741553"/>
                  </a:cubicBezTo>
                  <a:lnTo>
                    <a:pt x="480710" y="1741553"/>
                  </a:lnTo>
                  <a:cubicBezTo>
                    <a:pt x="215222" y="1741553"/>
                    <a:pt x="1" y="1526332"/>
                    <a:pt x="1" y="1260843"/>
                  </a:cubicBezTo>
                  <a:lnTo>
                    <a:pt x="1" y="787709"/>
                  </a:lnTo>
                  <a:lnTo>
                    <a:pt x="0" y="787709"/>
                  </a:lnTo>
                  <a:lnTo>
                    <a:pt x="0" y="477990"/>
                  </a:lnTo>
                  <a:cubicBezTo>
                    <a:pt x="0" y="232085"/>
                    <a:pt x="184097" y="29180"/>
                    <a:pt x="422037"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Rounded Rectangle 108">
              <a:extLst>
                <a:ext uri="{FF2B5EF4-FFF2-40B4-BE49-F238E27FC236}">
                  <a16:creationId xmlns:a16="http://schemas.microsoft.com/office/drawing/2014/main" id="{94FA350F-F5D7-4D60-A490-4A8B68FE338F}"/>
                </a:ext>
              </a:extLst>
            </p:cNvPr>
            <p:cNvSpPr/>
            <p:nvPr/>
          </p:nvSpPr>
          <p:spPr>
            <a:xfrm>
              <a:off x="7309131" y="3809649"/>
              <a:ext cx="210986" cy="4572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1" name="Freeform 62">
            <a:extLst>
              <a:ext uri="{FF2B5EF4-FFF2-40B4-BE49-F238E27FC236}">
                <a16:creationId xmlns:a16="http://schemas.microsoft.com/office/drawing/2014/main" id="{D2FB96AD-1BCC-45F2-920E-ED2405C1407D}"/>
              </a:ext>
            </a:extLst>
          </p:cNvPr>
          <p:cNvSpPr/>
          <p:nvPr/>
        </p:nvSpPr>
        <p:spPr>
          <a:xfrm>
            <a:off x="5681033" y="3823737"/>
            <a:ext cx="1701248" cy="2306607"/>
          </a:xfrm>
          <a:custGeom>
            <a:avLst/>
            <a:gdLst>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675180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02105 w 1404518"/>
              <a:gd name="connsiteY4" fmla="*/ 2018995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331366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04518"/>
              <a:gd name="connsiteY0" fmla="*/ 1053388 h 2070201"/>
              <a:gd name="connsiteX1" fmla="*/ 124358 w 1404518"/>
              <a:gd name="connsiteY1" fmla="*/ 1382572 h 2070201"/>
              <a:gd name="connsiteX2" fmla="*/ 292608 w 1404518"/>
              <a:gd name="connsiteY2" fmla="*/ 1741017 h 2070201"/>
              <a:gd name="connsiteX3" fmla="*/ 687628 w 1404518"/>
              <a:gd name="connsiteY3" fmla="*/ 2070201 h 2070201"/>
              <a:gd name="connsiteX4" fmla="*/ 1294790 w 1404518"/>
              <a:gd name="connsiteY4" fmla="*/ 2055571 h 2070201"/>
              <a:gd name="connsiteX5" fmla="*/ 1404518 w 1404518"/>
              <a:gd name="connsiteY5" fmla="*/ 1155801 h 2070201"/>
              <a:gd name="connsiteX6" fmla="*/ 1221638 w 1404518"/>
              <a:gd name="connsiteY6" fmla="*/ 768096 h 2070201"/>
              <a:gd name="connsiteX7" fmla="*/ 1177747 w 1404518"/>
              <a:gd name="connsiteY7" fmla="*/ 965606 h 2070201"/>
              <a:gd name="connsiteX8" fmla="*/ 1024128 w 1404518"/>
              <a:gd name="connsiteY8" fmla="*/ 694944 h 2070201"/>
              <a:gd name="connsiteX9" fmla="*/ 921715 w 1404518"/>
              <a:gd name="connsiteY9" fmla="*/ 929030 h 2070201"/>
              <a:gd name="connsiteX10" fmla="*/ 877824 w 1404518"/>
              <a:gd name="connsiteY10" fmla="*/ 629107 h 2070201"/>
              <a:gd name="connsiteX11" fmla="*/ 709574 w 1404518"/>
              <a:gd name="connsiteY11" fmla="*/ 936345 h 2070201"/>
              <a:gd name="connsiteX12" fmla="*/ 526694 w 1404518"/>
              <a:gd name="connsiteY12" fmla="*/ 0 h 2070201"/>
              <a:gd name="connsiteX13" fmla="*/ 468172 w 1404518"/>
              <a:gd name="connsiteY13" fmla="*/ 1338681 h 2070201"/>
              <a:gd name="connsiteX14" fmla="*/ 321868 w 1404518"/>
              <a:gd name="connsiteY14" fmla="*/ 1287475 h 2070201"/>
              <a:gd name="connsiteX15" fmla="*/ 0 w 1404518"/>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13093"/>
              <a:gd name="connsiteY0" fmla="*/ 1053388 h 2070201"/>
              <a:gd name="connsiteX1" fmla="*/ 124358 w 1413093"/>
              <a:gd name="connsiteY1" fmla="*/ 1382572 h 2070201"/>
              <a:gd name="connsiteX2" fmla="*/ 292608 w 1413093"/>
              <a:gd name="connsiteY2" fmla="*/ 1741017 h 2070201"/>
              <a:gd name="connsiteX3" fmla="*/ 687628 w 1413093"/>
              <a:gd name="connsiteY3" fmla="*/ 2070201 h 2070201"/>
              <a:gd name="connsiteX4" fmla="*/ 1294790 w 1413093"/>
              <a:gd name="connsiteY4" fmla="*/ 2055571 h 2070201"/>
              <a:gd name="connsiteX5" fmla="*/ 1404518 w 1413093"/>
              <a:gd name="connsiteY5" fmla="*/ 1155801 h 2070201"/>
              <a:gd name="connsiteX6" fmla="*/ 1221638 w 1413093"/>
              <a:gd name="connsiteY6" fmla="*/ 768096 h 2070201"/>
              <a:gd name="connsiteX7" fmla="*/ 1177747 w 1413093"/>
              <a:gd name="connsiteY7" fmla="*/ 965606 h 2070201"/>
              <a:gd name="connsiteX8" fmla="*/ 1024128 w 1413093"/>
              <a:gd name="connsiteY8" fmla="*/ 694944 h 2070201"/>
              <a:gd name="connsiteX9" fmla="*/ 921715 w 1413093"/>
              <a:gd name="connsiteY9" fmla="*/ 929030 h 2070201"/>
              <a:gd name="connsiteX10" fmla="*/ 877824 w 1413093"/>
              <a:gd name="connsiteY10" fmla="*/ 629107 h 2070201"/>
              <a:gd name="connsiteX11" fmla="*/ 709574 w 1413093"/>
              <a:gd name="connsiteY11" fmla="*/ 936345 h 2070201"/>
              <a:gd name="connsiteX12" fmla="*/ 526694 w 1413093"/>
              <a:gd name="connsiteY12" fmla="*/ 0 h 2070201"/>
              <a:gd name="connsiteX13" fmla="*/ 468172 w 1413093"/>
              <a:gd name="connsiteY13" fmla="*/ 1338681 h 2070201"/>
              <a:gd name="connsiteX14" fmla="*/ 321868 w 1413093"/>
              <a:gd name="connsiteY14" fmla="*/ 1287475 h 2070201"/>
              <a:gd name="connsiteX15" fmla="*/ 0 w 1413093"/>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1024128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877824 w 1404608"/>
              <a:gd name="connsiteY10" fmla="*/ 629107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90042 w 1404608"/>
              <a:gd name="connsiteY10" fmla="*/ 599846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526694 w 1404608"/>
              <a:gd name="connsiteY12" fmla="*/ 0 h 2070201"/>
              <a:gd name="connsiteX13" fmla="*/ 468172 w 1404608"/>
              <a:gd name="connsiteY13" fmla="*/ 1338681 h 2070201"/>
              <a:gd name="connsiteX14" fmla="*/ 321868 w 1404608"/>
              <a:gd name="connsiteY14" fmla="*/ 1287475 h 2070201"/>
              <a:gd name="connsiteX15" fmla="*/ 0 w 1404608"/>
              <a:gd name="connsiteY15" fmla="*/ 1053388 h 2070201"/>
              <a:gd name="connsiteX0" fmla="*/ 0 w 1404608"/>
              <a:gd name="connsiteY0" fmla="*/ 1053388 h 2070201"/>
              <a:gd name="connsiteX1" fmla="*/ 124358 w 1404608"/>
              <a:gd name="connsiteY1" fmla="*/ 1382572 h 2070201"/>
              <a:gd name="connsiteX2" fmla="*/ 292608 w 1404608"/>
              <a:gd name="connsiteY2" fmla="*/ 1741017 h 2070201"/>
              <a:gd name="connsiteX3" fmla="*/ 687628 w 1404608"/>
              <a:gd name="connsiteY3" fmla="*/ 2070201 h 2070201"/>
              <a:gd name="connsiteX4" fmla="*/ 1294790 w 1404608"/>
              <a:gd name="connsiteY4" fmla="*/ 2055571 h 2070201"/>
              <a:gd name="connsiteX5" fmla="*/ 1404518 w 1404608"/>
              <a:gd name="connsiteY5" fmla="*/ 1155801 h 2070201"/>
              <a:gd name="connsiteX6" fmla="*/ 1221638 w 1404608"/>
              <a:gd name="connsiteY6" fmla="*/ 768096 h 2070201"/>
              <a:gd name="connsiteX7" fmla="*/ 1177747 w 1404608"/>
              <a:gd name="connsiteY7" fmla="*/ 965606 h 2070201"/>
              <a:gd name="connsiteX8" fmla="*/ 980236 w 1404608"/>
              <a:gd name="connsiteY8" fmla="*/ 694944 h 2070201"/>
              <a:gd name="connsiteX9" fmla="*/ 921715 w 1404608"/>
              <a:gd name="connsiteY9" fmla="*/ 929030 h 2070201"/>
              <a:gd name="connsiteX10" fmla="*/ 738836 w 1404608"/>
              <a:gd name="connsiteY10" fmla="*/ 592531 h 2070201"/>
              <a:gd name="connsiteX11" fmla="*/ 709574 w 1404608"/>
              <a:gd name="connsiteY11" fmla="*/ 936345 h 2070201"/>
              <a:gd name="connsiteX12" fmla="*/ 702259 w 1404608"/>
              <a:gd name="connsiteY12" fmla="*/ 629107 h 2070201"/>
              <a:gd name="connsiteX13" fmla="*/ 526694 w 1404608"/>
              <a:gd name="connsiteY13" fmla="*/ 0 h 2070201"/>
              <a:gd name="connsiteX14" fmla="*/ 468172 w 1404608"/>
              <a:gd name="connsiteY14" fmla="*/ 1338681 h 2070201"/>
              <a:gd name="connsiteX15" fmla="*/ 321868 w 1404608"/>
              <a:gd name="connsiteY15" fmla="*/ 1287475 h 2070201"/>
              <a:gd name="connsiteX16" fmla="*/ 0 w 1404608"/>
              <a:gd name="connsiteY16" fmla="*/ 1053388 h 2070201"/>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6935 h 2073748"/>
              <a:gd name="connsiteX1" fmla="*/ 124358 w 1404608"/>
              <a:gd name="connsiteY1" fmla="*/ 1386119 h 2073748"/>
              <a:gd name="connsiteX2" fmla="*/ 292608 w 1404608"/>
              <a:gd name="connsiteY2" fmla="*/ 1744564 h 2073748"/>
              <a:gd name="connsiteX3" fmla="*/ 687628 w 1404608"/>
              <a:gd name="connsiteY3" fmla="*/ 2073748 h 2073748"/>
              <a:gd name="connsiteX4" fmla="*/ 1294790 w 1404608"/>
              <a:gd name="connsiteY4" fmla="*/ 2059118 h 2073748"/>
              <a:gd name="connsiteX5" fmla="*/ 1404518 w 1404608"/>
              <a:gd name="connsiteY5" fmla="*/ 1159348 h 2073748"/>
              <a:gd name="connsiteX6" fmla="*/ 1221638 w 1404608"/>
              <a:gd name="connsiteY6" fmla="*/ 771643 h 2073748"/>
              <a:gd name="connsiteX7" fmla="*/ 1177747 w 1404608"/>
              <a:gd name="connsiteY7" fmla="*/ 969153 h 2073748"/>
              <a:gd name="connsiteX8" fmla="*/ 980236 w 1404608"/>
              <a:gd name="connsiteY8" fmla="*/ 698491 h 2073748"/>
              <a:gd name="connsiteX9" fmla="*/ 921715 w 1404608"/>
              <a:gd name="connsiteY9" fmla="*/ 932577 h 2073748"/>
              <a:gd name="connsiteX10" fmla="*/ 738836 w 1404608"/>
              <a:gd name="connsiteY10" fmla="*/ 596078 h 2073748"/>
              <a:gd name="connsiteX11" fmla="*/ 709574 w 1404608"/>
              <a:gd name="connsiteY11" fmla="*/ 939892 h 2073748"/>
              <a:gd name="connsiteX12" fmla="*/ 526694 w 1404608"/>
              <a:gd name="connsiteY12" fmla="*/ 3547 h 2073748"/>
              <a:gd name="connsiteX13" fmla="*/ 468172 w 1404608"/>
              <a:gd name="connsiteY13" fmla="*/ 1342228 h 2073748"/>
              <a:gd name="connsiteX14" fmla="*/ 321868 w 1404608"/>
              <a:gd name="connsiteY14" fmla="*/ 1291022 h 2073748"/>
              <a:gd name="connsiteX15" fmla="*/ 0 w 1404608"/>
              <a:gd name="connsiteY15" fmla="*/ 1056935 h 2073748"/>
              <a:gd name="connsiteX0" fmla="*/ 0 w 1404608"/>
              <a:gd name="connsiteY0" fmla="*/ 1058942 h 2075755"/>
              <a:gd name="connsiteX1" fmla="*/ 124358 w 1404608"/>
              <a:gd name="connsiteY1" fmla="*/ 1388126 h 2075755"/>
              <a:gd name="connsiteX2" fmla="*/ 292608 w 1404608"/>
              <a:gd name="connsiteY2" fmla="*/ 1746571 h 2075755"/>
              <a:gd name="connsiteX3" fmla="*/ 687628 w 1404608"/>
              <a:gd name="connsiteY3" fmla="*/ 2075755 h 2075755"/>
              <a:gd name="connsiteX4" fmla="*/ 1294790 w 1404608"/>
              <a:gd name="connsiteY4" fmla="*/ 2061125 h 2075755"/>
              <a:gd name="connsiteX5" fmla="*/ 1404518 w 1404608"/>
              <a:gd name="connsiteY5" fmla="*/ 1161355 h 2075755"/>
              <a:gd name="connsiteX6" fmla="*/ 1221638 w 1404608"/>
              <a:gd name="connsiteY6" fmla="*/ 773650 h 2075755"/>
              <a:gd name="connsiteX7" fmla="*/ 1177747 w 1404608"/>
              <a:gd name="connsiteY7" fmla="*/ 971160 h 2075755"/>
              <a:gd name="connsiteX8" fmla="*/ 980236 w 1404608"/>
              <a:gd name="connsiteY8" fmla="*/ 700498 h 2075755"/>
              <a:gd name="connsiteX9" fmla="*/ 921715 w 1404608"/>
              <a:gd name="connsiteY9" fmla="*/ 934584 h 2075755"/>
              <a:gd name="connsiteX10" fmla="*/ 738836 w 1404608"/>
              <a:gd name="connsiteY10" fmla="*/ 598085 h 2075755"/>
              <a:gd name="connsiteX11" fmla="*/ 709574 w 1404608"/>
              <a:gd name="connsiteY11" fmla="*/ 941899 h 2075755"/>
              <a:gd name="connsiteX12" fmla="*/ 526694 w 1404608"/>
              <a:gd name="connsiteY12" fmla="*/ 5554 h 2075755"/>
              <a:gd name="connsiteX13" fmla="*/ 468172 w 1404608"/>
              <a:gd name="connsiteY13" fmla="*/ 1344235 h 2075755"/>
              <a:gd name="connsiteX14" fmla="*/ 321868 w 1404608"/>
              <a:gd name="connsiteY14" fmla="*/ 1293029 h 2075755"/>
              <a:gd name="connsiteX15" fmla="*/ 0 w 1404608"/>
              <a:gd name="connsiteY15" fmla="*/ 1058942 h 2075755"/>
              <a:gd name="connsiteX0" fmla="*/ 0 w 1404608"/>
              <a:gd name="connsiteY0" fmla="*/ 1029958 h 2046771"/>
              <a:gd name="connsiteX1" fmla="*/ 124358 w 1404608"/>
              <a:gd name="connsiteY1" fmla="*/ 1359142 h 2046771"/>
              <a:gd name="connsiteX2" fmla="*/ 292608 w 1404608"/>
              <a:gd name="connsiteY2" fmla="*/ 1717587 h 2046771"/>
              <a:gd name="connsiteX3" fmla="*/ 687628 w 1404608"/>
              <a:gd name="connsiteY3" fmla="*/ 2046771 h 2046771"/>
              <a:gd name="connsiteX4" fmla="*/ 1294790 w 1404608"/>
              <a:gd name="connsiteY4" fmla="*/ 2032141 h 2046771"/>
              <a:gd name="connsiteX5" fmla="*/ 1404518 w 1404608"/>
              <a:gd name="connsiteY5" fmla="*/ 1132371 h 2046771"/>
              <a:gd name="connsiteX6" fmla="*/ 1221638 w 1404608"/>
              <a:gd name="connsiteY6" fmla="*/ 744666 h 2046771"/>
              <a:gd name="connsiteX7" fmla="*/ 1177747 w 1404608"/>
              <a:gd name="connsiteY7" fmla="*/ 942176 h 2046771"/>
              <a:gd name="connsiteX8" fmla="*/ 980236 w 1404608"/>
              <a:gd name="connsiteY8" fmla="*/ 671514 h 2046771"/>
              <a:gd name="connsiteX9" fmla="*/ 921715 w 1404608"/>
              <a:gd name="connsiteY9" fmla="*/ 905600 h 2046771"/>
              <a:gd name="connsiteX10" fmla="*/ 738836 w 1404608"/>
              <a:gd name="connsiteY10" fmla="*/ 569101 h 2046771"/>
              <a:gd name="connsiteX11" fmla="*/ 709574 w 1404608"/>
              <a:gd name="connsiteY11" fmla="*/ 912915 h 2046771"/>
              <a:gd name="connsiteX12" fmla="*/ 526694 w 1404608"/>
              <a:gd name="connsiteY12" fmla="*/ 5831 h 2046771"/>
              <a:gd name="connsiteX13" fmla="*/ 468172 w 1404608"/>
              <a:gd name="connsiteY13" fmla="*/ 1315251 h 2046771"/>
              <a:gd name="connsiteX14" fmla="*/ 321868 w 1404608"/>
              <a:gd name="connsiteY14" fmla="*/ 1264045 h 2046771"/>
              <a:gd name="connsiteX15" fmla="*/ 0 w 1404608"/>
              <a:gd name="connsiteY15" fmla="*/ 1029958 h 2046771"/>
              <a:gd name="connsiteX0" fmla="*/ 0 w 1404608"/>
              <a:gd name="connsiteY0" fmla="*/ 1024127 h 2040940"/>
              <a:gd name="connsiteX1" fmla="*/ 124358 w 1404608"/>
              <a:gd name="connsiteY1" fmla="*/ 1353311 h 2040940"/>
              <a:gd name="connsiteX2" fmla="*/ 292608 w 1404608"/>
              <a:gd name="connsiteY2" fmla="*/ 1711756 h 2040940"/>
              <a:gd name="connsiteX3" fmla="*/ 687628 w 1404608"/>
              <a:gd name="connsiteY3" fmla="*/ 2040940 h 2040940"/>
              <a:gd name="connsiteX4" fmla="*/ 1294790 w 1404608"/>
              <a:gd name="connsiteY4" fmla="*/ 2026310 h 2040940"/>
              <a:gd name="connsiteX5" fmla="*/ 1404518 w 1404608"/>
              <a:gd name="connsiteY5" fmla="*/ 1126540 h 2040940"/>
              <a:gd name="connsiteX6" fmla="*/ 1221638 w 1404608"/>
              <a:gd name="connsiteY6" fmla="*/ 738835 h 2040940"/>
              <a:gd name="connsiteX7" fmla="*/ 1177747 w 1404608"/>
              <a:gd name="connsiteY7" fmla="*/ 936345 h 2040940"/>
              <a:gd name="connsiteX8" fmla="*/ 980236 w 1404608"/>
              <a:gd name="connsiteY8" fmla="*/ 665683 h 2040940"/>
              <a:gd name="connsiteX9" fmla="*/ 921715 w 1404608"/>
              <a:gd name="connsiteY9" fmla="*/ 899769 h 2040940"/>
              <a:gd name="connsiteX10" fmla="*/ 738836 w 1404608"/>
              <a:gd name="connsiteY10" fmla="*/ 563270 h 2040940"/>
              <a:gd name="connsiteX11" fmla="*/ 709574 w 1404608"/>
              <a:gd name="connsiteY11" fmla="*/ 907084 h 2040940"/>
              <a:gd name="connsiteX12" fmla="*/ 526694 w 1404608"/>
              <a:gd name="connsiteY12" fmla="*/ 0 h 2040940"/>
              <a:gd name="connsiteX13" fmla="*/ 468172 w 1404608"/>
              <a:gd name="connsiteY13" fmla="*/ 1309420 h 2040940"/>
              <a:gd name="connsiteX14" fmla="*/ 321868 w 1404608"/>
              <a:gd name="connsiteY14" fmla="*/ 1258214 h 2040940"/>
              <a:gd name="connsiteX15" fmla="*/ 0 w 1404608"/>
              <a:gd name="connsiteY15" fmla="*/ 1024127 h 2040940"/>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614 h 2041427"/>
              <a:gd name="connsiteX1" fmla="*/ 124358 w 1404608"/>
              <a:gd name="connsiteY1" fmla="*/ 1353798 h 2041427"/>
              <a:gd name="connsiteX2" fmla="*/ 292608 w 1404608"/>
              <a:gd name="connsiteY2" fmla="*/ 1712243 h 2041427"/>
              <a:gd name="connsiteX3" fmla="*/ 687628 w 1404608"/>
              <a:gd name="connsiteY3" fmla="*/ 2041427 h 2041427"/>
              <a:gd name="connsiteX4" fmla="*/ 1294790 w 1404608"/>
              <a:gd name="connsiteY4" fmla="*/ 2026797 h 2041427"/>
              <a:gd name="connsiteX5" fmla="*/ 1404518 w 1404608"/>
              <a:gd name="connsiteY5" fmla="*/ 1127027 h 2041427"/>
              <a:gd name="connsiteX6" fmla="*/ 1221638 w 1404608"/>
              <a:gd name="connsiteY6" fmla="*/ 739322 h 2041427"/>
              <a:gd name="connsiteX7" fmla="*/ 1177747 w 1404608"/>
              <a:gd name="connsiteY7" fmla="*/ 936832 h 2041427"/>
              <a:gd name="connsiteX8" fmla="*/ 980236 w 1404608"/>
              <a:gd name="connsiteY8" fmla="*/ 666170 h 2041427"/>
              <a:gd name="connsiteX9" fmla="*/ 921715 w 1404608"/>
              <a:gd name="connsiteY9" fmla="*/ 900256 h 2041427"/>
              <a:gd name="connsiteX10" fmla="*/ 738836 w 1404608"/>
              <a:gd name="connsiteY10" fmla="*/ 563757 h 2041427"/>
              <a:gd name="connsiteX11" fmla="*/ 709574 w 1404608"/>
              <a:gd name="connsiteY11" fmla="*/ 907571 h 2041427"/>
              <a:gd name="connsiteX12" fmla="*/ 526694 w 1404608"/>
              <a:gd name="connsiteY12" fmla="*/ 487 h 2041427"/>
              <a:gd name="connsiteX13" fmla="*/ 468172 w 1404608"/>
              <a:gd name="connsiteY13" fmla="*/ 1309907 h 2041427"/>
              <a:gd name="connsiteX14" fmla="*/ 321868 w 1404608"/>
              <a:gd name="connsiteY14" fmla="*/ 1258701 h 2041427"/>
              <a:gd name="connsiteX15" fmla="*/ 0 w 1404608"/>
              <a:gd name="connsiteY15" fmla="*/ 1024614 h 2041427"/>
              <a:gd name="connsiteX0" fmla="*/ 0 w 1404608"/>
              <a:gd name="connsiteY0" fmla="*/ 1024370 h 2041183"/>
              <a:gd name="connsiteX1" fmla="*/ 124358 w 1404608"/>
              <a:gd name="connsiteY1" fmla="*/ 1353554 h 2041183"/>
              <a:gd name="connsiteX2" fmla="*/ 292608 w 1404608"/>
              <a:gd name="connsiteY2" fmla="*/ 1711999 h 2041183"/>
              <a:gd name="connsiteX3" fmla="*/ 687628 w 1404608"/>
              <a:gd name="connsiteY3" fmla="*/ 2041183 h 2041183"/>
              <a:gd name="connsiteX4" fmla="*/ 1294790 w 1404608"/>
              <a:gd name="connsiteY4" fmla="*/ 2026553 h 2041183"/>
              <a:gd name="connsiteX5" fmla="*/ 1404518 w 1404608"/>
              <a:gd name="connsiteY5" fmla="*/ 1126783 h 2041183"/>
              <a:gd name="connsiteX6" fmla="*/ 1221638 w 1404608"/>
              <a:gd name="connsiteY6" fmla="*/ 739078 h 2041183"/>
              <a:gd name="connsiteX7" fmla="*/ 1177747 w 1404608"/>
              <a:gd name="connsiteY7" fmla="*/ 936588 h 2041183"/>
              <a:gd name="connsiteX8" fmla="*/ 980236 w 1404608"/>
              <a:gd name="connsiteY8" fmla="*/ 665926 h 2041183"/>
              <a:gd name="connsiteX9" fmla="*/ 921715 w 1404608"/>
              <a:gd name="connsiteY9" fmla="*/ 900012 h 2041183"/>
              <a:gd name="connsiteX10" fmla="*/ 738836 w 1404608"/>
              <a:gd name="connsiteY10" fmla="*/ 563513 h 2041183"/>
              <a:gd name="connsiteX11" fmla="*/ 709574 w 1404608"/>
              <a:gd name="connsiteY11" fmla="*/ 907327 h 2041183"/>
              <a:gd name="connsiteX12" fmla="*/ 526694 w 1404608"/>
              <a:gd name="connsiteY12" fmla="*/ 243 h 2041183"/>
              <a:gd name="connsiteX13" fmla="*/ 468172 w 1404608"/>
              <a:gd name="connsiteY13" fmla="*/ 1309663 h 2041183"/>
              <a:gd name="connsiteX14" fmla="*/ 321868 w 1404608"/>
              <a:gd name="connsiteY14" fmla="*/ 1258457 h 2041183"/>
              <a:gd name="connsiteX15" fmla="*/ 0 w 1404608"/>
              <a:gd name="connsiteY15" fmla="*/ 1024370 h 2041183"/>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83 h 2041196"/>
              <a:gd name="connsiteX1" fmla="*/ 124358 w 1404608"/>
              <a:gd name="connsiteY1" fmla="*/ 1353567 h 2041196"/>
              <a:gd name="connsiteX2" fmla="*/ 292608 w 1404608"/>
              <a:gd name="connsiteY2" fmla="*/ 1712012 h 2041196"/>
              <a:gd name="connsiteX3" fmla="*/ 687628 w 1404608"/>
              <a:gd name="connsiteY3" fmla="*/ 2041196 h 2041196"/>
              <a:gd name="connsiteX4" fmla="*/ 1294790 w 1404608"/>
              <a:gd name="connsiteY4" fmla="*/ 2026566 h 2041196"/>
              <a:gd name="connsiteX5" fmla="*/ 1404518 w 1404608"/>
              <a:gd name="connsiteY5" fmla="*/ 1126796 h 2041196"/>
              <a:gd name="connsiteX6" fmla="*/ 1221638 w 1404608"/>
              <a:gd name="connsiteY6" fmla="*/ 739091 h 2041196"/>
              <a:gd name="connsiteX7" fmla="*/ 1177747 w 1404608"/>
              <a:gd name="connsiteY7" fmla="*/ 936601 h 2041196"/>
              <a:gd name="connsiteX8" fmla="*/ 980236 w 1404608"/>
              <a:gd name="connsiteY8" fmla="*/ 665939 h 2041196"/>
              <a:gd name="connsiteX9" fmla="*/ 921715 w 1404608"/>
              <a:gd name="connsiteY9" fmla="*/ 900025 h 2041196"/>
              <a:gd name="connsiteX10" fmla="*/ 738836 w 1404608"/>
              <a:gd name="connsiteY10" fmla="*/ 563526 h 2041196"/>
              <a:gd name="connsiteX11" fmla="*/ 709574 w 1404608"/>
              <a:gd name="connsiteY11" fmla="*/ 907340 h 2041196"/>
              <a:gd name="connsiteX12" fmla="*/ 526694 w 1404608"/>
              <a:gd name="connsiteY12" fmla="*/ 256 h 2041196"/>
              <a:gd name="connsiteX13" fmla="*/ 453541 w 1404608"/>
              <a:gd name="connsiteY13" fmla="*/ 1258469 h 2041196"/>
              <a:gd name="connsiteX14" fmla="*/ 321868 w 1404608"/>
              <a:gd name="connsiteY14" fmla="*/ 1258470 h 2041196"/>
              <a:gd name="connsiteX15" fmla="*/ 0 w 1404608"/>
              <a:gd name="connsiteY15" fmla="*/ 1024383 h 2041196"/>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04608"/>
              <a:gd name="connsiteY0" fmla="*/ 1024369 h 2041182"/>
              <a:gd name="connsiteX1" fmla="*/ 124358 w 1404608"/>
              <a:gd name="connsiteY1" fmla="*/ 1353553 h 2041182"/>
              <a:gd name="connsiteX2" fmla="*/ 292608 w 1404608"/>
              <a:gd name="connsiteY2" fmla="*/ 1711998 h 2041182"/>
              <a:gd name="connsiteX3" fmla="*/ 687628 w 1404608"/>
              <a:gd name="connsiteY3" fmla="*/ 2041182 h 2041182"/>
              <a:gd name="connsiteX4" fmla="*/ 1294790 w 1404608"/>
              <a:gd name="connsiteY4" fmla="*/ 2026552 h 2041182"/>
              <a:gd name="connsiteX5" fmla="*/ 1404518 w 1404608"/>
              <a:gd name="connsiteY5" fmla="*/ 1126782 h 2041182"/>
              <a:gd name="connsiteX6" fmla="*/ 1221638 w 1404608"/>
              <a:gd name="connsiteY6" fmla="*/ 739077 h 2041182"/>
              <a:gd name="connsiteX7" fmla="*/ 1177747 w 1404608"/>
              <a:gd name="connsiteY7" fmla="*/ 936587 h 2041182"/>
              <a:gd name="connsiteX8" fmla="*/ 980236 w 1404608"/>
              <a:gd name="connsiteY8" fmla="*/ 665925 h 2041182"/>
              <a:gd name="connsiteX9" fmla="*/ 921715 w 1404608"/>
              <a:gd name="connsiteY9" fmla="*/ 900011 h 2041182"/>
              <a:gd name="connsiteX10" fmla="*/ 738836 w 1404608"/>
              <a:gd name="connsiteY10" fmla="*/ 563512 h 2041182"/>
              <a:gd name="connsiteX11" fmla="*/ 709574 w 1404608"/>
              <a:gd name="connsiteY11" fmla="*/ 907326 h 2041182"/>
              <a:gd name="connsiteX12" fmla="*/ 526694 w 1404608"/>
              <a:gd name="connsiteY12" fmla="*/ 242 h 2041182"/>
              <a:gd name="connsiteX13" fmla="*/ 456712 w 1404608"/>
              <a:gd name="connsiteY13" fmla="*/ 1312361 h 2041182"/>
              <a:gd name="connsiteX14" fmla="*/ 321868 w 1404608"/>
              <a:gd name="connsiteY14" fmla="*/ 1258456 h 2041182"/>
              <a:gd name="connsiteX15" fmla="*/ 0 w 1404608"/>
              <a:gd name="connsiteY15" fmla="*/ 102436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0 w 1420463"/>
              <a:gd name="connsiteY0" fmla="*/ 957779 h 2041182"/>
              <a:gd name="connsiteX1" fmla="*/ 140213 w 1420463"/>
              <a:gd name="connsiteY1" fmla="*/ 1353553 h 2041182"/>
              <a:gd name="connsiteX2" fmla="*/ 308463 w 1420463"/>
              <a:gd name="connsiteY2" fmla="*/ 1711998 h 2041182"/>
              <a:gd name="connsiteX3" fmla="*/ 703483 w 1420463"/>
              <a:gd name="connsiteY3" fmla="*/ 2041182 h 2041182"/>
              <a:gd name="connsiteX4" fmla="*/ 1310645 w 1420463"/>
              <a:gd name="connsiteY4" fmla="*/ 2026552 h 2041182"/>
              <a:gd name="connsiteX5" fmla="*/ 1420373 w 1420463"/>
              <a:gd name="connsiteY5" fmla="*/ 1126782 h 2041182"/>
              <a:gd name="connsiteX6" fmla="*/ 1237493 w 1420463"/>
              <a:gd name="connsiteY6" fmla="*/ 739077 h 2041182"/>
              <a:gd name="connsiteX7" fmla="*/ 1193602 w 1420463"/>
              <a:gd name="connsiteY7" fmla="*/ 936587 h 2041182"/>
              <a:gd name="connsiteX8" fmla="*/ 996091 w 1420463"/>
              <a:gd name="connsiteY8" fmla="*/ 665925 h 2041182"/>
              <a:gd name="connsiteX9" fmla="*/ 937570 w 1420463"/>
              <a:gd name="connsiteY9" fmla="*/ 900011 h 2041182"/>
              <a:gd name="connsiteX10" fmla="*/ 754691 w 1420463"/>
              <a:gd name="connsiteY10" fmla="*/ 563512 h 2041182"/>
              <a:gd name="connsiteX11" fmla="*/ 725429 w 1420463"/>
              <a:gd name="connsiteY11" fmla="*/ 907326 h 2041182"/>
              <a:gd name="connsiteX12" fmla="*/ 542549 w 1420463"/>
              <a:gd name="connsiteY12" fmla="*/ 242 h 2041182"/>
              <a:gd name="connsiteX13" fmla="*/ 472567 w 1420463"/>
              <a:gd name="connsiteY13" fmla="*/ 1312361 h 2041182"/>
              <a:gd name="connsiteX14" fmla="*/ 337723 w 1420463"/>
              <a:gd name="connsiteY14" fmla="*/ 1258456 h 2041182"/>
              <a:gd name="connsiteX15" fmla="*/ 0 w 1420463"/>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55410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36384 w 1421182"/>
              <a:gd name="connsiteY10" fmla="*/ 563512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38289 w 1421182"/>
              <a:gd name="connsiteY9" fmla="*/ 900011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96810 w 1421182"/>
              <a:gd name="connsiteY8" fmla="*/ 665925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94321 w 1421182"/>
              <a:gd name="connsiteY7" fmla="*/ 936587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59583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238212 w 1421182"/>
              <a:gd name="connsiteY6" fmla="*/ 739077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55588 w 1421182"/>
              <a:gd name="connsiteY8" fmla="*/ 618361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87477 w 1421182"/>
              <a:gd name="connsiteY6" fmla="*/ 691513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6148 w 1421182"/>
              <a:gd name="connsiteY11" fmla="*/ 907326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47802 w 1421182"/>
              <a:gd name="connsiteY9" fmla="*/ 906353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78466 w 1421182"/>
              <a:gd name="connsiteY7" fmla="*/ 927074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62110 w 1421182"/>
              <a:gd name="connsiteY6" fmla="*/ 682000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779 h 2041182"/>
              <a:gd name="connsiteX1" fmla="*/ 140932 w 1421182"/>
              <a:gd name="connsiteY1" fmla="*/ 1353553 h 2041182"/>
              <a:gd name="connsiteX2" fmla="*/ 309182 w 1421182"/>
              <a:gd name="connsiteY2" fmla="*/ 1711998 h 2041182"/>
              <a:gd name="connsiteX3" fmla="*/ 704202 w 1421182"/>
              <a:gd name="connsiteY3" fmla="*/ 2041182 h 2041182"/>
              <a:gd name="connsiteX4" fmla="*/ 1311364 w 1421182"/>
              <a:gd name="connsiteY4" fmla="*/ 2026552 h 2041182"/>
              <a:gd name="connsiteX5" fmla="*/ 1421092 w 1421182"/>
              <a:gd name="connsiteY5" fmla="*/ 1126782 h 2041182"/>
              <a:gd name="connsiteX6" fmla="*/ 1152597 w 1421182"/>
              <a:gd name="connsiteY6" fmla="*/ 669316 h 2041182"/>
              <a:gd name="connsiteX7" fmla="*/ 1168953 w 1421182"/>
              <a:gd name="connsiteY7" fmla="*/ 968296 h 2041182"/>
              <a:gd name="connsiteX8" fmla="*/ 927050 w 1421182"/>
              <a:gd name="connsiteY8" fmla="*/ 615190 h 2041182"/>
              <a:gd name="connsiteX9" fmla="*/ 957315 w 1421182"/>
              <a:gd name="connsiteY9" fmla="*/ 944404 h 2041182"/>
              <a:gd name="connsiteX10" fmla="*/ 711016 w 1421182"/>
              <a:gd name="connsiteY10" fmla="*/ 569854 h 2041182"/>
              <a:gd name="connsiteX11" fmla="*/ 729319 w 1421182"/>
              <a:gd name="connsiteY11" fmla="*/ 958061 h 2041182"/>
              <a:gd name="connsiteX12" fmla="*/ 543268 w 1421182"/>
              <a:gd name="connsiteY12" fmla="*/ 242 h 2041182"/>
              <a:gd name="connsiteX13" fmla="*/ 473286 w 1421182"/>
              <a:gd name="connsiteY13" fmla="*/ 1312361 h 2041182"/>
              <a:gd name="connsiteX14" fmla="*/ 338442 w 1421182"/>
              <a:gd name="connsiteY14" fmla="*/ 1258456 h 2041182"/>
              <a:gd name="connsiteX15" fmla="*/ 719 w 1421182"/>
              <a:gd name="connsiteY15" fmla="*/ 957779 h 2041182"/>
              <a:gd name="connsiteX0" fmla="*/ 719 w 1421182"/>
              <a:gd name="connsiteY0" fmla="*/ 957537 h 2040940"/>
              <a:gd name="connsiteX1" fmla="*/ 140932 w 1421182"/>
              <a:gd name="connsiteY1" fmla="*/ 1353311 h 2040940"/>
              <a:gd name="connsiteX2" fmla="*/ 309182 w 1421182"/>
              <a:gd name="connsiteY2" fmla="*/ 1711756 h 2040940"/>
              <a:gd name="connsiteX3" fmla="*/ 704202 w 1421182"/>
              <a:gd name="connsiteY3" fmla="*/ 2040940 h 2040940"/>
              <a:gd name="connsiteX4" fmla="*/ 1311364 w 1421182"/>
              <a:gd name="connsiteY4" fmla="*/ 2026310 h 2040940"/>
              <a:gd name="connsiteX5" fmla="*/ 1421092 w 1421182"/>
              <a:gd name="connsiteY5" fmla="*/ 1126540 h 2040940"/>
              <a:gd name="connsiteX6" fmla="*/ 1152597 w 1421182"/>
              <a:gd name="connsiteY6" fmla="*/ 669074 h 2040940"/>
              <a:gd name="connsiteX7" fmla="*/ 1168953 w 1421182"/>
              <a:gd name="connsiteY7" fmla="*/ 968054 h 2040940"/>
              <a:gd name="connsiteX8" fmla="*/ 927050 w 1421182"/>
              <a:gd name="connsiteY8" fmla="*/ 614948 h 2040940"/>
              <a:gd name="connsiteX9" fmla="*/ 957315 w 1421182"/>
              <a:gd name="connsiteY9" fmla="*/ 944162 h 2040940"/>
              <a:gd name="connsiteX10" fmla="*/ 711016 w 1421182"/>
              <a:gd name="connsiteY10" fmla="*/ 569612 h 2040940"/>
              <a:gd name="connsiteX11" fmla="*/ 729319 w 1421182"/>
              <a:gd name="connsiteY11" fmla="*/ 957819 h 2040940"/>
              <a:gd name="connsiteX12" fmla="*/ 543268 w 1421182"/>
              <a:gd name="connsiteY12" fmla="*/ 0 h 2040940"/>
              <a:gd name="connsiteX13" fmla="*/ 473286 w 1421182"/>
              <a:gd name="connsiteY13" fmla="*/ 1312119 h 2040940"/>
              <a:gd name="connsiteX14" fmla="*/ 338442 w 1421182"/>
              <a:gd name="connsiteY14" fmla="*/ 1258214 h 2040940"/>
              <a:gd name="connsiteX15" fmla="*/ 719 w 1421182"/>
              <a:gd name="connsiteY15" fmla="*/ 957537 h 2040940"/>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40948"/>
              <a:gd name="connsiteX1" fmla="*/ 140932 w 1421182"/>
              <a:gd name="connsiteY1" fmla="*/ 1353319 h 2040948"/>
              <a:gd name="connsiteX2" fmla="*/ 309182 w 1421182"/>
              <a:gd name="connsiteY2" fmla="*/ 1711764 h 2040948"/>
              <a:gd name="connsiteX3" fmla="*/ 704202 w 1421182"/>
              <a:gd name="connsiteY3" fmla="*/ 2040948 h 2040948"/>
              <a:gd name="connsiteX4" fmla="*/ 1311364 w 1421182"/>
              <a:gd name="connsiteY4" fmla="*/ 2026318 h 2040948"/>
              <a:gd name="connsiteX5" fmla="*/ 1421092 w 1421182"/>
              <a:gd name="connsiteY5" fmla="*/ 1126548 h 2040948"/>
              <a:gd name="connsiteX6" fmla="*/ 1152597 w 1421182"/>
              <a:gd name="connsiteY6" fmla="*/ 669082 h 2040948"/>
              <a:gd name="connsiteX7" fmla="*/ 1168953 w 1421182"/>
              <a:gd name="connsiteY7" fmla="*/ 968062 h 2040948"/>
              <a:gd name="connsiteX8" fmla="*/ 927050 w 1421182"/>
              <a:gd name="connsiteY8" fmla="*/ 614956 h 2040948"/>
              <a:gd name="connsiteX9" fmla="*/ 957315 w 1421182"/>
              <a:gd name="connsiteY9" fmla="*/ 944170 h 2040948"/>
              <a:gd name="connsiteX10" fmla="*/ 711016 w 1421182"/>
              <a:gd name="connsiteY10" fmla="*/ 569620 h 2040948"/>
              <a:gd name="connsiteX11" fmla="*/ 729319 w 1421182"/>
              <a:gd name="connsiteY11" fmla="*/ 957827 h 2040948"/>
              <a:gd name="connsiteX12" fmla="*/ 543268 w 1421182"/>
              <a:gd name="connsiteY12" fmla="*/ 8 h 2040948"/>
              <a:gd name="connsiteX13" fmla="*/ 473286 w 1421182"/>
              <a:gd name="connsiteY13" fmla="*/ 1312127 h 2040948"/>
              <a:gd name="connsiteX14" fmla="*/ 338442 w 1421182"/>
              <a:gd name="connsiteY14" fmla="*/ 1258222 h 2040948"/>
              <a:gd name="connsiteX15" fmla="*/ 719 w 1421182"/>
              <a:gd name="connsiteY15" fmla="*/ 957545 h 2040948"/>
              <a:gd name="connsiteX0" fmla="*/ 719 w 1421182"/>
              <a:gd name="connsiteY0" fmla="*/ 957545 h 2026318"/>
              <a:gd name="connsiteX1" fmla="*/ 140932 w 1421182"/>
              <a:gd name="connsiteY1" fmla="*/ 1353319 h 2026318"/>
              <a:gd name="connsiteX2" fmla="*/ 309182 w 1421182"/>
              <a:gd name="connsiteY2" fmla="*/ 1711764 h 2026318"/>
              <a:gd name="connsiteX3" fmla="*/ 693290 w 1421182"/>
              <a:gd name="connsiteY3" fmla="*/ 2019121 h 2026318"/>
              <a:gd name="connsiteX4" fmla="*/ 1311364 w 1421182"/>
              <a:gd name="connsiteY4" fmla="*/ 2026318 h 2026318"/>
              <a:gd name="connsiteX5" fmla="*/ 1421092 w 1421182"/>
              <a:gd name="connsiteY5" fmla="*/ 1126548 h 2026318"/>
              <a:gd name="connsiteX6" fmla="*/ 1152597 w 1421182"/>
              <a:gd name="connsiteY6" fmla="*/ 669082 h 2026318"/>
              <a:gd name="connsiteX7" fmla="*/ 1168953 w 1421182"/>
              <a:gd name="connsiteY7" fmla="*/ 968062 h 2026318"/>
              <a:gd name="connsiteX8" fmla="*/ 927050 w 1421182"/>
              <a:gd name="connsiteY8" fmla="*/ 614956 h 2026318"/>
              <a:gd name="connsiteX9" fmla="*/ 957315 w 1421182"/>
              <a:gd name="connsiteY9" fmla="*/ 944170 h 2026318"/>
              <a:gd name="connsiteX10" fmla="*/ 711016 w 1421182"/>
              <a:gd name="connsiteY10" fmla="*/ 569620 h 2026318"/>
              <a:gd name="connsiteX11" fmla="*/ 729319 w 1421182"/>
              <a:gd name="connsiteY11" fmla="*/ 957827 h 2026318"/>
              <a:gd name="connsiteX12" fmla="*/ 543268 w 1421182"/>
              <a:gd name="connsiteY12" fmla="*/ 8 h 2026318"/>
              <a:gd name="connsiteX13" fmla="*/ 473286 w 1421182"/>
              <a:gd name="connsiteY13" fmla="*/ 1312127 h 2026318"/>
              <a:gd name="connsiteX14" fmla="*/ 338442 w 1421182"/>
              <a:gd name="connsiteY14" fmla="*/ 1258222 h 2026318"/>
              <a:gd name="connsiteX15" fmla="*/ 719 w 1421182"/>
              <a:gd name="connsiteY15" fmla="*/ 957545 h 2026318"/>
              <a:gd name="connsiteX0" fmla="*/ 719 w 1421182"/>
              <a:gd name="connsiteY0" fmla="*/ 957545 h 2295953"/>
              <a:gd name="connsiteX1" fmla="*/ 140932 w 1421182"/>
              <a:gd name="connsiteY1" fmla="*/ 1353319 h 2295953"/>
              <a:gd name="connsiteX2" fmla="*/ 309182 w 1421182"/>
              <a:gd name="connsiteY2" fmla="*/ 1711764 h 2295953"/>
              <a:gd name="connsiteX3" fmla="*/ 693290 w 1421182"/>
              <a:gd name="connsiteY3" fmla="*/ 2019121 h 2295953"/>
              <a:gd name="connsiteX4" fmla="*/ 722524 w 1421182"/>
              <a:gd name="connsiteY4" fmla="*/ 2295953 h 2295953"/>
              <a:gd name="connsiteX5" fmla="*/ 1311364 w 1421182"/>
              <a:gd name="connsiteY5" fmla="*/ 2026318 h 2295953"/>
              <a:gd name="connsiteX6" fmla="*/ 1421092 w 1421182"/>
              <a:gd name="connsiteY6" fmla="*/ 1126548 h 2295953"/>
              <a:gd name="connsiteX7" fmla="*/ 1152597 w 1421182"/>
              <a:gd name="connsiteY7" fmla="*/ 669082 h 2295953"/>
              <a:gd name="connsiteX8" fmla="*/ 1168953 w 1421182"/>
              <a:gd name="connsiteY8" fmla="*/ 968062 h 2295953"/>
              <a:gd name="connsiteX9" fmla="*/ 927050 w 1421182"/>
              <a:gd name="connsiteY9" fmla="*/ 614956 h 2295953"/>
              <a:gd name="connsiteX10" fmla="*/ 957315 w 1421182"/>
              <a:gd name="connsiteY10" fmla="*/ 944170 h 2295953"/>
              <a:gd name="connsiteX11" fmla="*/ 711016 w 1421182"/>
              <a:gd name="connsiteY11" fmla="*/ 569620 h 2295953"/>
              <a:gd name="connsiteX12" fmla="*/ 729319 w 1421182"/>
              <a:gd name="connsiteY12" fmla="*/ 957827 h 2295953"/>
              <a:gd name="connsiteX13" fmla="*/ 543268 w 1421182"/>
              <a:gd name="connsiteY13" fmla="*/ 8 h 2295953"/>
              <a:gd name="connsiteX14" fmla="*/ 473286 w 1421182"/>
              <a:gd name="connsiteY14" fmla="*/ 1312127 h 2295953"/>
              <a:gd name="connsiteX15" fmla="*/ 338442 w 1421182"/>
              <a:gd name="connsiteY15" fmla="*/ 1258222 h 2295953"/>
              <a:gd name="connsiteX16" fmla="*/ 719 w 1421182"/>
              <a:gd name="connsiteY16" fmla="*/ 957545 h 2295953"/>
              <a:gd name="connsiteX0" fmla="*/ 719 w 1421182"/>
              <a:gd name="connsiteY0" fmla="*/ 957545 h 2317397"/>
              <a:gd name="connsiteX1" fmla="*/ 140932 w 1421182"/>
              <a:gd name="connsiteY1" fmla="*/ 1353319 h 2317397"/>
              <a:gd name="connsiteX2" fmla="*/ 309182 w 1421182"/>
              <a:gd name="connsiteY2" fmla="*/ 1711764 h 2317397"/>
              <a:gd name="connsiteX3" fmla="*/ 693290 w 1421182"/>
              <a:gd name="connsiteY3" fmla="*/ 2019121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7397"/>
              <a:gd name="connsiteX1" fmla="*/ 140932 w 1421182"/>
              <a:gd name="connsiteY1" fmla="*/ 1353319 h 2317397"/>
              <a:gd name="connsiteX2" fmla="*/ 309182 w 1421182"/>
              <a:gd name="connsiteY2" fmla="*/ 1711764 h 2317397"/>
              <a:gd name="connsiteX3" fmla="*/ 626141 w 1421182"/>
              <a:gd name="connsiteY3" fmla="*/ 1985150 h 2317397"/>
              <a:gd name="connsiteX4" fmla="*/ 722524 w 1421182"/>
              <a:gd name="connsiteY4" fmla="*/ 2295953 h 2317397"/>
              <a:gd name="connsiteX5" fmla="*/ 1170733 w 1421182"/>
              <a:gd name="connsiteY5" fmla="*/ 2300858 h 2317397"/>
              <a:gd name="connsiteX6" fmla="*/ 1311364 w 1421182"/>
              <a:gd name="connsiteY6" fmla="*/ 2026318 h 2317397"/>
              <a:gd name="connsiteX7" fmla="*/ 1421092 w 1421182"/>
              <a:gd name="connsiteY7" fmla="*/ 1126548 h 2317397"/>
              <a:gd name="connsiteX8" fmla="*/ 1152597 w 1421182"/>
              <a:gd name="connsiteY8" fmla="*/ 669082 h 2317397"/>
              <a:gd name="connsiteX9" fmla="*/ 1168953 w 1421182"/>
              <a:gd name="connsiteY9" fmla="*/ 968062 h 2317397"/>
              <a:gd name="connsiteX10" fmla="*/ 927050 w 1421182"/>
              <a:gd name="connsiteY10" fmla="*/ 614956 h 2317397"/>
              <a:gd name="connsiteX11" fmla="*/ 957315 w 1421182"/>
              <a:gd name="connsiteY11" fmla="*/ 944170 h 2317397"/>
              <a:gd name="connsiteX12" fmla="*/ 711016 w 1421182"/>
              <a:gd name="connsiteY12" fmla="*/ 569620 h 2317397"/>
              <a:gd name="connsiteX13" fmla="*/ 729319 w 1421182"/>
              <a:gd name="connsiteY13" fmla="*/ 957827 h 2317397"/>
              <a:gd name="connsiteX14" fmla="*/ 543268 w 1421182"/>
              <a:gd name="connsiteY14" fmla="*/ 8 h 2317397"/>
              <a:gd name="connsiteX15" fmla="*/ 473286 w 1421182"/>
              <a:gd name="connsiteY15" fmla="*/ 1312127 h 2317397"/>
              <a:gd name="connsiteX16" fmla="*/ 338442 w 1421182"/>
              <a:gd name="connsiteY16" fmla="*/ 1258222 h 2317397"/>
              <a:gd name="connsiteX17" fmla="*/ 719 w 1421182"/>
              <a:gd name="connsiteY17" fmla="*/ 957545 h 2317397"/>
              <a:gd name="connsiteX0" fmla="*/ 719 w 1421182"/>
              <a:gd name="connsiteY0" fmla="*/ 957545 h 2314785"/>
              <a:gd name="connsiteX1" fmla="*/ 140932 w 1421182"/>
              <a:gd name="connsiteY1" fmla="*/ 1353319 h 2314785"/>
              <a:gd name="connsiteX2" fmla="*/ 309182 w 1421182"/>
              <a:gd name="connsiteY2" fmla="*/ 1711764 h 2314785"/>
              <a:gd name="connsiteX3" fmla="*/ 626141 w 1421182"/>
              <a:gd name="connsiteY3" fmla="*/ 1985150 h 2314785"/>
              <a:gd name="connsiteX4" fmla="*/ 658780 w 1421182"/>
              <a:gd name="connsiteY4" fmla="*/ 2266927 h 2314785"/>
              <a:gd name="connsiteX5" fmla="*/ 1170733 w 1421182"/>
              <a:gd name="connsiteY5" fmla="*/ 2300858 h 2314785"/>
              <a:gd name="connsiteX6" fmla="*/ 1311364 w 1421182"/>
              <a:gd name="connsiteY6" fmla="*/ 2026318 h 2314785"/>
              <a:gd name="connsiteX7" fmla="*/ 1421092 w 1421182"/>
              <a:gd name="connsiteY7" fmla="*/ 1126548 h 2314785"/>
              <a:gd name="connsiteX8" fmla="*/ 1152597 w 1421182"/>
              <a:gd name="connsiteY8" fmla="*/ 669082 h 2314785"/>
              <a:gd name="connsiteX9" fmla="*/ 1168953 w 1421182"/>
              <a:gd name="connsiteY9" fmla="*/ 968062 h 2314785"/>
              <a:gd name="connsiteX10" fmla="*/ 927050 w 1421182"/>
              <a:gd name="connsiteY10" fmla="*/ 614956 h 2314785"/>
              <a:gd name="connsiteX11" fmla="*/ 957315 w 1421182"/>
              <a:gd name="connsiteY11" fmla="*/ 944170 h 2314785"/>
              <a:gd name="connsiteX12" fmla="*/ 711016 w 1421182"/>
              <a:gd name="connsiteY12" fmla="*/ 569620 h 2314785"/>
              <a:gd name="connsiteX13" fmla="*/ 729319 w 1421182"/>
              <a:gd name="connsiteY13" fmla="*/ 957827 h 2314785"/>
              <a:gd name="connsiteX14" fmla="*/ 543268 w 1421182"/>
              <a:gd name="connsiteY14" fmla="*/ 8 h 2314785"/>
              <a:gd name="connsiteX15" fmla="*/ 473286 w 1421182"/>
              <a:gd name="connsiteY15" fmla="*/ 1312127 h 2314785"/>
              <a:gd name="connsiteX16" fmla="*/ 338442 w 1421182"/>
              <a:gd name="connsiteY16" fmla="*/ 1258222 h 2314785"/>
              <a:gd name="connsiteX17" fmla="*/ 719 w 1421182"/>
              <a:gd name="connsiteY17" fmla="*/ 957545 h 2314785"/>
              <a:gd name="connsiteX0" fmla="*/ 719 w 1421182"/>
              <a:gd name="connsiteY0" fmla="*/ 957545 h 2323891"/>
              <a:gd name="connsiteX1" fmla="*/ 140932 w 1421182"/>
              <a:gd name="connsiteY1" fmla="*/ 1353319 h 2323891"/>
              <a:gd name="connsiteX2" fmla="*/ 309182 w 1421182"/>
              <a:gd name="connsiteY2" fmla="*/ 1711764 h 2323891"/>
              <a:gd name="connsiteX3" fmla="*/ 626141 w 1421182"/>
              <a:gd name="connsiteY3" fmla="*/ 1985150 h 2323891"/>
              <a:gd name="connsiteX4" fmla="*/ 658780 w 1421182"/>
              <a:gd name="connsiteY4" fmla="*/ 2266927 h 2323891"/>
              <a:gd name="connsiteX5" fmla="*/ 1170733 w 1421182"/>
              <a:gd name="connsiteY5" fmla="*/ 2300858 h 2323891"/>
              <a:gd name="connsiteX6" fmla="*/ 1311364 w 1421182"/>
              <a:gd name="connsiteY6" fmla="*/ 2026318 h 2323891"/>
              <a:gd name="connsiteX7" fmla="*/ 1421092 w 1421182"/>
              <a:gd name="connsiteY7" fmla="*/ 1126548 h 2323891"/>
              <a:gd name="connsiteX8" fmla="*/ 1152597 w 1421182"/>
              <a:gd name="connsiteY8" fmla="*/ 669082 h 2323891"/>
              <a:gd name="connsiteX9" fmla="*/ 1168953 w 1421182"/>
              <a:gd name="connsiteY9" fmla="*/ 968062 h 2323891"/>
              <a:gd name="connsiteX10" fmla="*/ 927050 w 1421182"/>
              <a:gd name="connsiteY10" fmla="*/ 614956 h 2323891"/>
              <a:gd name="connsiteX11" fmla="*/ 957315 w 1421182"/>
              <a:gd name="connsiteY11" fmla="*/ 944170 h 2323891"/>
              <a:gd name="connsiteX12" fmla="*/ 711016 w 1421182"/>
              <a:gd name="connsiteY12" fmla="*/ 569620 h 2323891"/>
              <a:gd name="connsiteX13" fmla="*/ 729319 w 1421182"/>
              <a:gd name="connsiteY13" fmla="*/ 957827 h 2323891"/>
              <a:gd name="connsiteX14" fmla="*/ 543268 w 1421182"/>
              <a:gd name="connsiteY14" fmla="*/ 8 h 2323891"/>
              <a:gd name="connsiteX15" fmla="*/ 473286 w 1421182"/>
              <a:gd name="connsiteY15" fmla="*/ 1312127 h 2323891"/>
              <a:gd name="connsiteX16" fmla="*/ 338442 w 1421182"/>
              <a:gd name="connsiteY16" fmla="*/ 1258222 h 2323891"/>
              <a:gd name="connsiteX17" fmla="*/ 719 w 1421182"/>
              <a:gd name="connsiteY17" fmla="*/ 957545 h 2323891"/>
              <a:gd name="connsiteX0" fmla="*/ 719 w 1421182"/>
              <a:gd name="connsiteY0" fmla="*/ 957545 h 2358736"/>
              <a:gd name="connsiteX1" fmla="*/ 140932 w 1421182"/>
              <a:gd name="connsiteY1" fmla="*/ 1353319 h 2358736"/>
              <a:gd name="connsiteX2" fmla="*/ 309182 w 1421182"/>
              <a:gd name="connsiteY2" fmla="*/ 1711764 h 2358736"/>
              <a:gd name="connsiteX3" fmla="*/ 626141 w 1421182"/>
              <a:gd name="connsiteY3" fmla="*/ 1985150 h 2358736"/>
              <a:gd name="connsiteX4" fmla="*/ 658780 w 1421182"/>
              <a:gd name="connsiteY4" fmla="*/ 2266927 h 2358736"/>
              <a:gd name="connsiteX5" fmla="*/ 1227989 w 1421182"/>
              <a:gd name="connsiteY5" fmla="*/ 2341644 h 2358736"/>
              <a:gd name="connsiteX6" fmla="*/ 1311364 w 1421182"/>
              <a:gd name="connsiteY6" fmla="*/ 2026318 h 2358736"/>
              <a:gd name="connsiteX7" fmla="*/ 1421092 w 1421182"/>
              <a:gd name="connsiteY7" fmla="*/ 1126548 h 2358736"/>
              <a:gd name="connsiteX8" fmla="*/ 1152597 w 1421182"/>
              <a:gd name="connsiteY8" fmla="*/ 669082 h 2358736"/>
              <a:gd name="connsiteX9" fmla="*/ 1168953 w 1421182"/>
              <a:gd name="connsiteY9" fmla="*/ 968062 h 2358736"/>
              <a:gd name="connsiteX10" fmla="*/ 927050 w 1421182"/>
              <a:gd name="connsiteY10" fmla="*/ 614956 h 2358736"/>
              <a:gd name="connsiteX11" fmla="*/ 957315 w 1421182"/>
              <a:gd name="connsiteY11" fmla="*/ 944170 h 2358736"/>
              <a:gd name="connsiteX12" fmla="*/ 711016 w 1421182"/>
              <a:gd name="connsiteY12" fmla="*/ 569620 h 2358736"/>
              <a:gd name="connsiteX13" fmla="*/ 729319 w 1421182"/>
              <a:gd name="connsiteY13" fmla="*/ 957827 h 2358736"/>
              <a:gd name="connsiteX14" fmla="*/ 543268 w 1421182"/>
              <a:gd name="connsiteY14" fmla="*/ 8 h 2358736"/>
              <a:gd name="connsiteX15" fmla="*/ 473286 w 1421182"/>
              <a:gd name="connsiteY15" fmla="*/ 1312127 h 2358736"/>
              <a:gd name="connsiteX16" fmla="*/ 338442 w 1421182"/>
              <a:gd name="connsiteY16" fmla="*/ 1258222 h 2358736"/>
              <a:gd name="connsiteX17" fmla="*/ 719 w 1421182"/>
              <a:gd name="connsiteY17" fmla="*/ 957545 h 2358736"/>
              <a:gd name="connsiteX0" fmla="*/ 719 w 1421182"/>
              <a:gd name="connsiteY0" fmla="*/ 957545 h 2341644"/>
              <a:gd name="connsiteX1" fmla="*/ 140932 w 1421182"/>
              <a:gd name="connsiteY1" fmla="*/ 1353319 h 2341644"/>
              <a:gd name="connsiteX2" fmla="*/ 309182 w 1421182"/>
              <a:gd name="connsiteY2" fmla="*/ 1711764 h 2341644"/>
              <a:gd name="connsiteX3" fmla="*/ 626141 w 1421182"/>
              <a:gd name="connsiteY3" fmla="*/ 1985150 h 2341644"/>
              <a:gd name="connsiteX4" fmla="*/ 658780 w 1421182"/>
              <a:gd name="connsiteY4" fmla="*/ 2266927 h 2341644"/>
              <a:gd name="connsiteX5" fmla="*/ 1227989 w 1421182"/>
              <a:gd name="connsiteY5" fmla="*/ 2341644 h 2341644"/>
              <a:gd name="connsiteX6" fmla="*/ 1311364 w 1421182"/>
              <a:gd name="connsiteY6" fmla="*/ 2026318 h 2341644"/>
              <a:gd name="connsiteX7" fmla="*/ 1421092 w 1421182"/>
              <a:gd name="connsiteY7" fmla="*/ 1126548 h 2341644"/>
              <a:gd name="connsiteX8" fmla="*/ 1152597 w 1421182"/>
              <a:gd name="connsiteY8" fmla="*/ 669082 h 2341644"/>
              <a:gd name="connsiteX9" fmla="*/ 1168953 w 1421182"/>
              <a:gd name="connsiteY9" fmla="*/ 968062 h 2341644"/>
              <a:gd name="connsiteX10" fmla="*/ 927050 w 1421182"/>
              <a:gd name="connsiteY10" fmla="*/ 614956 h 2341644"/>
              <a:gd name="connsiteX11" fmla="*/ 957315 w 1421182"/>
              <a:gd name="connsiteY11" fmla="*/ 944170 h 2341644"/>
              <a:gd name="connsiteX12" fmla="*/ 711016 w 1421182"/>
              <a:gd name="connsiteY12" fmla="*/ 569620 h 2341644"/>
              <a:gd name="connsiteX13" fmla="*/ 729319 w 1421182"/>
              <a:gd name="connsiteY13" fmla="*/ 957827 h 2341644"/>
              <a:gd name="connsiteX14" fmla="*/ 543268 w 1421182"/>
              <a:gd name="connsiteY14" fmla="*/ 8 h 2341644"/>
              <a:gd name="connsiteX15" fmla="*/ 473286 w 1421182"/>
              <a:gd name="connsiteY15" fmla="*/ 1312127 h 2341644"/>
              <a:gd name="connsiteX16" fmla="*/ 338442 w 1421182"/>
              <a:gd name="connsiteY16" fmla="*/ 1258222 h 2341644"/>
              <a:gd name="connsiteX17" fmla="*/ 719 w 1421182"/>
              <a:gd name="connsiteY17" fmla="*/ 957545 h 2341644"/>
              <a:gd name="connsiteX0" fmla="*/ 719 w 1421092"/>
              <a:gd name="connsiteY0" fmla="*/ 957545 h 2341644"/>
              <a:gd name="connsiteX1" fmla="*/ 140932 w 1421092"/>
              <a:gd name="connsiteY1" fmla="*/ 1353319 h 2341644"/>
              <a:gd name="connsiteX2" fmla="*/ 309182 w 1421092"/>
              <a:gd name="connsiteY2" fmla="*/ 1711764 h 2341644"/>
              <a:gd name="connsiteX3" fmla="*/ 626141 w 1421092"/>
              <a:gd name="connsiteY3" fmla="*/ 1985150 h 2341644"/>
              <a:gd name="connsiteX4" fmla="*/ 658780 w 1421092"/>
              <a:gd name="connsiteY4" fmla="*/ 2266927 h 2341644"/>
              <a:gd name="connsiteX5" fmla="*/ 1227989 w 1421092"/>
              <a:gd name="connsiteY5" fmla="*/ 2341644 h 2341644"/>
              <a:gd name="connsiteX6" fmla="*/ 1262460 w 1421092"/>
              <a:gd name="connsiteY6" fmla="*/ 1987074 h 2341644"/>
              <a:gd name="connsiteX7" fmla="*/ 1421092 w 1421092"/>
              <a:gd name="connsiteY7" fmla="*/ 1126548 h 2341644"/>
              <a:gd name="connsiteX8" fmla="*/ 1152597 w 1421092"/>
              <a:gd name="connsiteY8" fmla="*/ 669082 h 2341644"/>
              <a:gd name="connsiteX9" fmla="*/ 1168953 w 1421092"/>
              <a:gd name="connsiteY9" fmla="*/ 968062 h 2341644"/>
              <a:gd name="connsiteX10" fmla="*/ 927050 w 1421092"/>
              <a:gd name="connsiteY10" fmla="*/ 614956 h 2341644"/>
              <a:gd name="connsiteX11" fmla="*/ 957315 w 1421092"/>
              <a:gd name="connsiteY11" fmla="*/ 944170 h 2341644"/>
              <a:gd name="connsiteX12" fmla="*/ 711016 w 1421092"/>
              <a:gd name="connsiteY12" fmla="*/ 569620 h 2341644"/>
              <a:gd name="connsiteX13" fmla="*/ 729319 w 1421092"/>
              <a:gd name="connsiteY13" fmla="*/ 957827 h 2341644"/>
              <a:gd name="connsiteX14" fmla="*/ 543268 w 1421092"/>
              <a:gd name="connsiteY14" fmla="*/ 8 h 2341644"/>
              <a:gd name="connsiteX15" fmla="*/ 473286 w 1421092"/>
              <a:gd name="connsiteY15" fmla="*/ 1312127 h 2341644"/>
              <a:gd name="connsiteX16" fmla="*/ 338442 w 1421092"/>
              <a:gd name="connsiteY16" fmla="*/ 1258222 h 2341644"/>
              <a:gd name="connsiteX17" fmla="*/ 719 w 1421092"/>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58780 w 1421109"/>
              <a:gd name="connsiteY4" fmla="*/ 2266927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626141 w 1421109"/>
              <a:gd name="connsiteY3" fmla="*/ 1985150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22941 w 1421109"/>
              <a:gd name="connsiteY4" fmla="*/ 2320778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557331 w 1421109"/>
              <a:gd name="connsiteY4" fmla="*/ 2278453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41644"/>
              <a:gd name="connsiteX1" fmla="*/ 140932 w 1421109"/>
              <a:gd name="connsiteY1" fmla="*/ 1353319 h 2341644"/>
              <a:gd name="connsiteX2" fmla="*/ 309182 w 1421109"/>
              <a:gd name="connsiteY2" fmla="*/ 1711764 h 2341644"/>
              <a:gd name="connsiteX3" fmla="*/ 548773 w 1421109"/>
              <a:gd name="connsiteY3" fmla="*/ 1936338 h 2341644"/>
              <a:gd name="connsiteX4" fmla="*/ 601148 w 1421109"/>
              <a:gd name="connsiteY4" fmla="*/ 2297232 h 2341644"/>
              <a:gd name="connsiteX5" fmla="*/ 1227989 w 1421109"/>
              <a:gd name="connsiteY5" fmla="*/ 2341644 h 2341644"/>
              <a:gd name="connsiteX6" fmla="*/ 1262460 w 1421109"/>
              <a:gd name="connsiteY6" fmla="*/ 1987074 h 2341644"/>
              <a:gd name="connsiteX7" fmla="*/ 1421092 w 1421109"/>
              <a:gd name="connsiteY7" fmla="*/ 1126548 h 2341644"/>
              <a:gd name="connsiteX8" fmla="*/ 1152597 w 1421109"/>
              <a:gd name="connsiteY8" fmla="*/ 669082 h 2341644"/>
              <a:gd name="connsiteX9" fmla="*/ 1168953 w 1421109"/>
              <a:gd name="connsiteY9" fmla="*/ 968062 h 2341644"/>
              <a:gd name="connsiteX10" fmla="*/ 927050 w 1421109"/>
              <a:gd name="connsiteY10" fmla="*/ 614956 h 2341644"/>
              <a:gd name="connsiteX11" fmla="*/ 957315 w 1421109"/>
              <a:gd name="connsiteY11" fmla="*/ 944170 h 2341644"/>
              <a:gd name="connsiteX12" fmla="*/ 711016 w 1421109"/>
              <a:gd name="connsiteY12" fmla="*/ 569620 h 2341644"/>
              <a:gd name="connsiteX13" fmla="*/ 729319 w 1421109"/>
              <a:gd name="connsiteY13" fmla="*/ 957827 h 2341644"/>
              <a:gd name="connsiteX14" fmla="*/ 543268 w 1421109"/>
              <a:gd name="connsiteY14" fmla="*/ 8 h 2341644"/>
              <a:gd name="connsiteX15" fmla="*/ 473286 w 1421109"/>
              <a:gd name="connsiteY15" fmla="*/ 1312127 h 2341644"/>
              <a:gd name="connsiteX16" fmla="*/ 338442 w 1421109"/>
              <a:gd name="connsiteY16" fmla="*/ 1258222 h 2341644"/>
              <a:gd name="connsiteX17" fmla="*/ 719 w 1421109"/>
              <a:gd name="connsiteY17" fmla="*/ 957545 h 2341644"/>
              <a:gd name="connsiteX0" fmla="*/ 719 w 1421109"/>
              <a:gd name="connsiteY0" fmla="*/ 957545 h 2310754"/>
              <a:gd name="connsiteX1" fmla="*/ 140932 w 1421109"/>
              <a:gd name="connsiteY1" fmla="*/ 1353319 h 2310754"/>
              <a:gd name="connsiteX2" fmla="*/ 309182 w 1421109"/>
              <a:gd name="connsiteY2" fmla="*/ 1711764 h 2310754"/>
              <a:gd name="connsiteX3" fmla="*/ 548773 w 1421109"/>
              <a:gd name="connsiteY3" fmla="*/ 1936338 h 2310754"/>
              <a:gd name="connsiteX4" fmla="*/ 601148 w 1421109"/>
              <a:gd name="connsiteY4" fmla="*/ 2297232 h 2310754"/>
              <a:gd name="connsiteX5" fmla="*/ 1253027 w 1421109"/>
              <a:gd name="connsiteY5" fmla="*/ 2310347 h 2310754"/>
              <a:gd name="connsiteX6" fmla="*/ 1262460 w 1421109"/>
              <a:gd name="connsiteY6" fmla="*/ 1987074 h 2310754"/>
              <a:gd name="connsiteX7" fmla="*/ 1421092 w 1421109"/>
              <a:gd name="connsiteY7" fmla="*/ 1126548 h 2310754"/>
              <a:gd name="connsiteX8" fmla="*/ 1152597 w 1421109"/>
              <a:gd name="connsiteY8" fmla="*/ 669082 h 2310754"/>
              <a:gd name="connsiteX9" fmla="*/ 1168953 w 1421109"/>
              <a:gd name="connsiteY9" fmla="*/ 968062 h 2310754"/>
              <a:gd name="connsiteX10" fmla="*/ 927050 w 1421109"/>
              <a:gd name="connsiteY10" fmla="*/ 614956 h 2310754"/>
              <a:gd name="connsiteX11" fmla="*/ 957315 w 1421109"/>
              <a:gd name="connsiteY11" fmla="*/ 944170 h 2310754"/>
              <a:gd name="connsiteX12" fmla="*/ 711016 w 1421109"/>
              <a:gd name="connsiteY12" fmla="*/ 569620 h 2310754"/>
              <a:gd name="connsiteX13" fmla="*/ 729319 w 1421109"/>
              <a:gd name="connsiteY13" fmla="*/ 957827 h 2310754"/>
              <a:gd name="connsiteX14" fmla="*/ 543268 w 1421109"/>
              <a:gd name="connsiteY14" fmla="*/ 8 h 2310754"/>
              <a:gd name="connsiteX15" fmla="*/ 473286 w 1421109"/>
              <a:gd name="connsiteY15" fmla="*/ 1312127 h 2310754"/>
              <a:gd name="connsiteX16" fmla="*/ 338442 w 1421109"/>
              <a:gd name="connsiteY16" fmla="*/ 1258222 h 2310754"/>
              <a:gd name="connsiteX17" fmla="*/ 719 w 1421109"/>
              <a:gd name="connsiteY17" fmla="*/ 957545 h 2310754"/>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601148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755"/>
              <a:gd name="connsiteX1" fmla="*/ 140932 w 1421109"/>
              <a:gd name="connsiteY1" fmla="*/ 1353319 h 2310755"/>
              <a:gd name="connsiteX2" fmla="*/ 309182 w 1421109"/>
              <a:gd name="connsiteY2" fmla="*/ 1711764 h 2310755"/>
              <a:gd name="connsiteX3" fmla="*/ 548773 w 1421109"/>
              <a:gd name="connsiteY3" fmla="*/ 1936338 h 2310755"/>
              <a:gd name="connsiteX4" fmla="*/ 582370 w 1421109"/>
              <a:gd name="connsiteY4" fmla="*/ 2297232 h 2310755"/>
              <a:gd name="connsiteX5" fmla="*/ 1253027 w 1421109"/>
              <a:gd name="connsiteY5" fmla="*/ 2310347 h 2310755"/>
              <a:gd name="connsiteX6" fmla="*/ 1262460 w 1421109"/>
              <a:gd name="connsiteY6" fmla="*/ 1987074 h 2310755"/>
              <a:gd name="connsiteX7" fmla="*/ 1421092 w 1421109"/>
              <a:gd name="connsiteY7" fmla="*/ 1126548 h 2310755"/>
              <a:gd name="connsiteX8" fmla="*/ 1152597 w 1421109"/>
              <a:gd name="connsiteY8" fmla="*/ 669082 h 2310755"/>
              <a:gd name="connsiteX9" fmla="*/ 1168953 w 1421109"/>
              <a:gd name="connsiteY9" fmla="*/ 968062 h 2310755"/>
              <a:gd name="connsiteX10" fmla="*/ 927050 w 1421109"/>
              <a:gd name="connsiteY10" fmla="*/ 614956 h 2310755"/>
              <a:gd name="connsiteX11" fmla="*/ 957315 w 1421109"/>
              <a:gd name="connsiteY11" fmla="*/ 944170 h 2310755"/>
              <a:gd name="connsiteX12" fmla="*/ 711016 w 1421109"/>
              <a:gd name="connsiteY12" fmla="*/ 569620 h 2310755"/>
              <a:gd name="connsiteX13" fmla="*/ 729319 w 1421109"/>
              <a:gd name="connsiteY13" fmla="*/ 957827 h 2310755"/>
              <a:gd name="connsiteX14" fmla="*/ 543268 w 1421109"/>
              <a:gd name="connsiteY14" fmla="*/ 8 h 2310755"/>
              <a:gd name="connsiteX15" fmla="*/ 473286 w 1421109"/>
              <a:gd name="connsiteY15" fmla="*/ 1312127 h 2310755"/>
              <a:gd name="connsiteX16" fmla="*/ 338442 w 1421109"/>
              <a:gd name="connsiteY16" fmla="*/ 1258222 h 2310755"/>
              <a:gd name="connsiteX17" fmla="*/ 719 w 1421109"/>
              <a:gd name="connsiteY17" fmla="*/ 957545 h 2310755"/>
              <a:gd name="connsiteX0" fmla="*/ 719 w 1421109"/>
              <a:gd name="connsiteY0" fmla="*/ 957545 h 2310347"/>
              <a:gd name="connsiteX1" fmla="*/ 140932 w 1421109"/>
              <a:gd name="connsiteY1" fmla="*/ 1353319 h 2310347"/>
              <a:gd name="connsiteX2" fmla="*/ 309182 w 1421109"/>
              <a:gd name="connsiteY2" fmla="*/ 1711764 h 2310347"/>
              <a:gd name="connsiteX3" fmla="*/ 548773 w 1421109"/>
              <a:gd name="connsiteY3" fmla="*/ 1936338 h 2310347"/>
              <a:gd name="connsiteX4" fmla="*/ 582370 w 1421109"/>
              <a:gd name="connsiteY4" fmla="*/ 2297232 h 2310347"/>
              <a:gd name="connsiteX5" fmla="*/ 1253027 w 1421109"/>
              <a:gd name="connsiteY5" fmla="*/ 2310347 h 2310347"/>
              <a:gd name="connsiteX6" fmla="*/ 1262460 w 1421109"/>
              <a:gd name="connsiteY6" fmla="*/ 1987074 h 2310347"/>
              <a:gd name="connsiteX7" fmla="*/ 1421092 w 1421109"/>
              <a:gd name="connsiteY7" fmla="*/ 1126548 h 2310347"/>
              <a:gd name="connsiteX8" fmla="*/ 1152597 w 1421109"/>
              <a:gd name="connsiteY8" fmla="*/ 669082 h 2310347"/>
              <a:gd name="connsiteX9" fmla="*/ 1168953 w 1421109"/>
              <a:gd name="connsiteY9" fmla="*/ 968062 h 2310347"/>
              <a:gd name="connsiteX10" fmla="*/ 927050 w 1421109"/>
              <a:gd name="connsiteY10" fmla="*/ 614956 h 2310347"/>
              <a:gd name="connsiteX11" fmla="*/ 957315 w 1421109"/>
              <a:gd name="connsiteY11" fmla="*/ 944170 h 2310347"/>
              <a:gd name="connsiteX12" fmla="*/ 711016 w 1421109"/>
              <a:gd name="connsiteY12" fmla="*/ 569620 h 2310347"/>
              <a:gd name="connsiteX13" fmla="*/ 729319 w 1421109"/>
              <a:gd name="connsiteY13" fmla="*/ 957827 h 2310347"/>
              <a:gd name="connsiteX14" fmla="*/ 543268 w 1421109"/>
              <a:gd name="connsiteY14" fmla="*/ 8 h 2310347"/>
              <a:gd name="connsiteX15" fmla="*/ 473286 w 1421109"/>
              <a:gd name="connsiteY15" fmla="*/ 1312127 h 2310347"/>
              <a:gd name="connsiteX16" fmla="*/ 338442 w 1421109"/>
              <a:gd name="connsiteY16" fmla="*/ 1258222 h 2310347"/>
              <a:gd name="connsiteX17" fmla="*/ 719 w 1421109"/>
              <a:gd name="connsiteY17"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52597 w 1423213"/>
              <a:gd name="connsiteY9" fmla="*/ 669082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927050 w 1423213"/>
              <a:gd name="connsiteY11" fmla="*/ 614956 h 2310347"/>
              <a:gd name="connsiteX12" fmla="*/ 957315 w 1423213"/>
              <a:gd name="connsiteY12" fmla="*/ 944170 h 2310347"/>
              <a:gd name="connsiteX13" fmla="*/ 711016 w 1423213"/>
              <a:gd name="connsiteY13" fmla="*/ 569620 h 2310347"/>
              <a:gd name="connsiteX14" fmla="*/ 729319 w 1423213"/>
              <a:gd name="connsiteY14" fmla="*/ 957827 h 2310347"/>
              <a:gd name="connsiteX15" fmla="*/ 543268 w 1423213"/>
              <a:gd name="connsiteY15" fmla="*/ 8 h 2310347"/>
              <a:gd name="connsiteX16" fmla="*/ 473286 w 1423213"/>
              <a:gd name="connsiteY16" fmla="*/ 1312127 h 2310347"/>
              <a:gd name="connsiteX17" fmla="*/ 338442 w 1423213"/>
              <a:gd name="connsiteY17" fmla="*/ 1258222 h 2310347"/>
              <a:gd name="connsiteX18" fmla="*/ 719 w 1423213"/>
              <a:gd name="connsiteY18"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76719 w 1423213"/>
              <a:gd name="connsiteY9" fmla="*/ 664258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3213"/>
              <a:gd name="connsiteY0" fmla="*/ 957545 h 2310347"/>
              <a:gd name="connsiteX1" fmla="*/ 140932 w 1423213"/>
              <a:gd name="connsiteY1" fmla="*/ 1353319 h 2310347"/>
              <a:gd name="connsiteX2" fmla="*/ 309182 w 1423213"/>
              <a:gd name="connsiteY2" fmla="*/ 1711764 h 2310347"/>
              <a:gd name="connsiteX3" fmla="*/ 548773 w 1423213"/>
              <a:gd name="connsiteY3" fmla="*/ 1936338 h 2310347"/>
              <a:gd name="connsiteX4" fmla="*/ 582370 w 1423213"/>
              <a:gd name="connsiteY4" fmla="*/ 2297232 h 2310347"/>
              <a:gd name="connsiteX5" fmla="*/ 1253027 w 1423213"/>
              <a:gd name="connsiteY5" fmla="*/ 2310347 h 2310347"/>
              <a:gd name="connsiteX6" fmla="*/ 1262460 w 1423213"/>
              <a:gd name="connsiteY6" fmla="*/ 1987074 h 2310347"/>
              <a:gd name="connsiteX7" fmla="*/ 1421092 w 1423213"/>
              <a:gd name="connsiteY7" fmla="*/ 1126548 h 2310347"/>
              <a:gd name="connsiteX8" fmla="*/ 1378773 w 1423213"/>
              <a:gd name="connsiteY8" fmla="*/ 734522 h 2310347"/>
              <a:gd name="connsiteX9" fmla="*/ 1186368 w 1423213"/>
              <a:gd name="connsiteY9" fmla="*/ 644961 h 2310347"/>
              <a:gd name="connsiteX10" fmla="*/ 1168953 w 1423213"/>
              <a:gd name="connsiteY10" fmla="*/ 968062 h 2310347"/>
              <a:gd name="connsiteX11" fmla="*/ 1156855 w 1423213"/>
              <a:gd name="connsiteY11" fmla="*/ 657333 h 2310347"/>
              <a:gd name="connsiteX12" fmla="*/ 927050 w 1423213"/>
              <a:gd name="connsiteY12" fmla="*/ 614956 h 2310347"/>
              <a:gd name="connsiteX13" fmla="*/ 957315 w 1423213"/>
              <a:gd name="connsiteY13" fmla="*/ 944170 h 2310347"/>
              <a:gd name="connsiteX14" fmla="*/ 711016 w 1423213"/>
              <a:gd name="connsiteY14" fmla="*/ 569620 h 2310347"/>
              <a:gd name="connsiteX15" fmla="*/ 729319 w 1423213"/>
              <a:gd name="connsiteY15" fmla="*/ 957827 h 2310347"/>
              <a:gd name="connsiteX16" fmla="*/ 543268 w 1423213"/>
              <a:gd name="connsiteY16" fmla="*/ 8 h 2310347"/>
              <a:gd name="connsiteX17" fmla="*/ 473286 w 1423213"/>
              <a:gd name="connsiteY17" fmla="*/ 1312127 h 2310347"/>
              <a:gd name="connsiteX18" fmla="*/ 338442 w 1423213"/>
              <a:gd name="connsiteY18" fmla="*/ 1258222 h 2310347"/>
              <a:gd name="connsiteX19" fmla="*/ 719 w 1423213"/>
              <a:gd name="connsiteY19" fmla="*/ 957545 h 2310347"/>
              <a:gd name="connsiteX0" fmla="*/ 719 w 1426650"/>
              <a:gd name="connsiteY0" fmla="*/ 957545 h 2310347"/>
              <a:gd name="connsiteX1" fmla="*/ 140932 w 1426650"/>
              <a:gd name="connsiteY1" fmla="*/ 1353319 h 2310347"/>
              <a:gd name="connsiteX2" fmla="*/ 309182 w 1426650"/>
              <a:gd name="connsiteY2" fmla="*/ 1711764 h 2310347"/>
              <a:gd name="connsiteX3" fmla="*/ 548773 w 1426650"/>
              <a:gd name="connsiteY3" fmla="*/ 1936338 h 2310347"/>
              <a:gd name="connsiteX4" fmla="*/ 582370 w 1426650"/>
              <a:gd name="connsiteY4" fmla="*/ 2297232 h 2310347"/>
              <a:gd name="connsiteX5" fmla="*/ 1253027 w 1426650"/>
              <a:gd name="connsiteY5" fmla="*/ 2310347 h 2310347"/>
              <a:gd name="connsiteX6" fmla="*/ 1262460 w 1426650"/>
              <a:gd name="connsiteY6" fmla="*/ 1987074 h 2310347"/>
              <a:gd name="connsiteX7" fmla="*/ 1421092 w 1426650"/>
              <a:gd name="connsiteY7" fmla="*/ 1126548 h 2310347"/>
              <a:gd name="connsiteX8" fmla="*/ 1393246 w 1426650"/>
              <a:gd name="connsiteY8" fmla="*/ 734522 h 2310347"/>
              <a:gd name="connsiteX9" fmla="*/ 1186368 w 1426650"/>
              <a:gd name="connsiteY9" fmla="*/ 644961 h 2310347"/>
              <a:gd name="connsiteX10" fmla="*/ 1168953 w 1426650"/>
              <a:gd name="connsiteY10" fmla="*/ 968062 h 2310347"/>
              <a:gd name="connsiteX11" fmla="*/ 1156855 w 1426650"/>
              <a:gd name="connsiteY11" fmla="*/ 657333 h 2310347"/>
              <a:gd name="connsiteX12" fmla="*/ 927050 w 1426650"/>
              <a:gd name="connsiteY12" fmla="*/ 614956 h 2310347"/>
              <a:gd name="connsiteX13" fmla="*/ 957315 w 1426650"/>
              <a:gd name="connsiteY13" fmla="*/ 944170 h 2310347"/>
              <a:gd name="connsiteX14" fmla="*/ 711016 w 1426650"/>
              <a:gd name="connsiteY14" fmla="*/ 569620 h 2310347"/>
              <a:gd name="connsiteX15" fmla="*/ 729319 w 1426650"/>
              <a:gd name="connsiteY15" fmla="*/ 957827 h 2310347"/>
              <a:gd name="connsiteX16" fmla="*/ 543268 w 1426650"/>
              <a:gd name="connsiteY16" fmla="*/ 8 h 2310347"/>
              <a:gd name="connsiteX17" fmla="*/ 473286 w 1426650"/>
              <a:gd name="connsiteY17" fmla="*/ 1312127 h 2310347"/>
              <a:gd name="connsiteX18" fmla="*/ 338442 w 1426650"/>
              <a:gd name="connsiteY18" fmla="*/ 1258222 h 2310347"/>
              <a:gd name="connsiteX19" fmla="*/ 719 w 1426650"/>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711016 w 1422362"/>
              <a:gd name="connsiteY14" fmla="*/ 569620 h 2310347"/>
              <a:gd name="connsiteX15" fmla="*/ 729319 w 1422362"/>
              <a:gd name="connsiteY15" fmla="*/ 957827 h 2310347"/>
              <a:gd name="connsiteX16" fmla="*/ 543268 w 1422362"/>
              <a:gd name="connsiteY16" fmla="*/ 8 h 2310347"/>
              <a:gd name="connsiteX17" fmla="*/ 473286 w 1422362"/>
              <a:gd name="connsiteY17" fmla="*/ 1312127 h 2310347"/>
              <a:gd name="connsiteX18" fmla="*/ 338442 w 1422362"/>
              <a:gd name="connsiteY18" fmla="*/ 1258222 h 2310347"/>
              <a:gd name="connsiteX19" fmla="*/ 719 w 1422362"/>
              <a:gd name="connsiteY19"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86368 w 1422362"/>
              <a:gd name="connsiteY9" fmla="*/ 644961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957545 h 2310347"/>
              <a:gd name="connsiteX1" fmla="*/ 140932 w 1422362"/>
              <a:gd name="connsiteY1" fmla="*/ 1353319 h 2310347"/>
              <a:gd name="connsiteX2" fmla="*/ 309182 w 1422362"/>
              <a:gd name="connsiteY2" fmla="*/ 1711764 h 2310347"/>
              <a:gd name="connsiteX3" fmla="*/ 548773 w 1422362"/>
              <a:gd name="connsiteY3" fmla="*/ 1936338 h 2310347"/>
              <a:gd name="connsiteX4" fmla="*/ 582370 w 1422362"/>
              <a:gd name="connsiteY4" fmla="*/ 2297232 h 2310347"/>
              <a:gd name="connsiteX5" fmla="*/ 1253027 w 1422362"/>
              <a:gd name="connsiteY5" fmla="*/ 2310347 h 2310347"/>
              <a:gd name="connsiteX6" fmla="*/ 1262460 w 1422362"/>
              <a:gd name="connsiteY6" fmla="*/ 1987074 h 2310347"/>
              <a:gd name="connsiteX7" fmla="*/ 1421092 w 1422362"/>
              <a:gd name="connsiteY7" fmla="*/ 1126548 h 2310347"/>
              <a:gd name="connsiteX8" fmla="*/ 1369124 w 1422362"/>
              <a:gd name="connsiteY8" fmla="*/ 700752 h 2310347"/>
              <a:gd name="connsiteX9" fmla="*/ 1176719 w 1422362"/>
              <a:gd name="connsiteY9" fmla="*/ 669083 h 2310347"/>
              <a:gd name="connsiteX10" fmla="*/ 1168953 w 1422362"/>
              <a:gd name="connsiteY10" fmla="*/ 968062 h 2310347"/>
              <a:gd name="connsiteX11" fmla="*/ 1156855 w 1422362"/>
              <a:gd name="connsiteY11" fmla="*/ 657333 h 2310347"/>
              <a:gd name="connsiteX12" fmla="*/ 927050 w 1422362"/>
              <a:gd name="connsiteY12" fmla="*/ 614956 h 2310347"/>
              <a:gd name="connsiteX13" fmla="*/ 957315 w 1422362"/>
              <a:gd name="connsiteY13" fmla="*/ 944170 h 2310347"/>
              <a:gd name="connsiteX14" fmla="*/ 905990 w 1422362"/>
              <a:gd name="connsiteY14" fmla="*/ 613914 h 2310347"/>
              <a:gd name="connsiteX15" fmla="*/ 711016 w 1422362"/>
              <a:gd name="connsiteY15" fmla="*/ 569620 h 2310347"/>
              <a:gd name="connsiteX16" fmla="*/ 729319 w 1422362"/>
              <a:gd name="connsiteY16" fmla="*/ 957827 h 2310347"/>
              <a:gd name="connsiteX17" fmla="*/ 543268 w 1422362"/>
              <a:gd name="connsiteY17" fmla="*/ 8 h 2310347"/>
              <a:gd name="connsiteX18" fmla="*/ 473286 w 1422362"/>
              <a:gd name="connsiteY18" fmla="*/ 1312127 h 2310347"/>
              <a:gd name="connsiteX19" fmla="*/ 338442 w 1422362"/>
              <a:gd name="connsiteY19" fmla="*/ 1258222 h 2310347"/>
              <a:gd name="connsiteX20" fmla="*/ 719 w 1422362"/>
              <a:gd name="connsiteY20" fmla="*/ 957545 h 2310347"/>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8697 h 2381499"/>
              <a:gd name="connsiteX1" fmla="*/ 140932 w 1422362"/>
              <a:gd name="connsiteY1" fmla="*/ 1424471 h 2381499"/>
              <a:gd name="connsiteX2" fmla="*/ 309182 w 1422362"/>
              <a:gd name="connsiteY2" fmla="*/ 1782916 h 2381499"/>
              <a:gd name="connsiteX3" fmla="*/ 548773 w 1422362"/>
              <a:gd name="connsiteY3" fmla="*/ 2007490 h 2381499"/>
              <a:gd name="connsiteX4" fmla="*/ 582370 w 1422362"/>
              <a:gd name="connsiteY4" fmla="*/ 2368384 h 2381499"/>
              <a:gd name="connsiteX5" fmla="*/ 1253027 w 1422362"/>
              <a:gd name="connsiteY5" fmla="*/ 2381499 h 2381499"/>
              <a:gd name="connsiteX6" fmla="*/ 1262460 w 1422362"/>
              <a:gd name="connsiteY6" fmla="*/ 2058226 h 2381499"/>
              <a:gd name="connsiteX7" fmla="*/ 1421092 w 1422362"/>
              <a:gd name="connsiteY7" fmla="*/ 1197700 h 2381499"/>
              <a:gd name="connsiteX8" fmla="*/ 1369124 w 1422362"/>
              <a:gd name="connsiteY8" fmla="*/ 771904 h 2381499"/>
              <a:gd name="connsiteX9" fmla="*/ 1176719 w 1422362"/>
              <a:gd name="connsiteY9" fmla="*/ 740235 h 2381499"/>
              <a:gd name="connsiteX10" fmla="*/ 1168953 w 1422362"/>
              <a:gd name="connsiteY10" fmla="*/ 1039214 h 2381499"/>
              <a:gd name="connsiteX11" fmla="*/ 1156855 w 1422362"/>
              <a:gd name="connsiteY11" fmla="*/ 728485 h 2381499"/>
              <a:gd name="connsiteX12" fmla="*/ 927050 w 1422362"/>
              <a:gd name="connsiteY12" fmla="*/ 686108 h 2381499"/>
              <a:gd name="connsiteX13" fmla="*/ 957315 w 1422362"/>
              <a:gd name="connsiteY13" fmla="*/ 1015322 h 2381499"/>
              <a:gd name="connsiteX14" fmla="*/ 905990 w 1422362"/>
              <a:gd name="connsiteY14" fmla="*/ 685066 h 2381499"/>
              <a:gd name="connsiteX15" fmla="*/ 711016 w 1422362"/>
              <a:gd name="connsiteY15" fmla="*/ 640772 h 2381499"/>
              <a:gd name="connsiteX16" fmla="*/ 729319 w 1422362"/>
              <a:gd name="connsiteY16" fmla="*/ 1028979 h 2381499"/>
              <a:gd name="connsiteX17" fmla="*/ 543268 w 1422362"/>
              <a:gd name="connsiteY17" fmla="*/ 71160 h 2381499"/>
              <a:gd name="connsiteX18" fmla="*/ 471802 w 1422362"/>
              <a:gd name="connsiteY18" fmla="*/ 217109 h 2381499"/>
              <a:gd name="connsiteX19" fmla="*/ 473286 w 1422362"/>
              <a:gd name="connsiteY19" fmla="*/ 1383279 h 2381499"/>
              <a:gd name="connsiteX20" fmla="*/ 338442 w 1422362"/>
              <a:gd name="connsiteY20" fmla="*/ 1329374 h 2381499"/>
              <a:gd name="connsiteX21" fmla="*/ 719 w 1422362"/>
              <a:gd name="connsiteY21" fmla="*/ 1028697 h 2381499"/>
              <a:gd name="connsiteX0" fmla="*/ 719 w 1422362"/>
              <a:gd name="connsiteY0" fmla="*/ 1025260 h 2378062"/>
              <a:gd name="connsiteX1" fmla="*/ 140932 w 1422362"/>
              <a:gd name="connsiteY1" fmla="*/ 1421034 h 2378062"/>
              <a:gd name="connsiteX2" fmla="*/ 309182 w 1422362"/>
              <a:gd name="connsiteY2" fmla="*/ 1779479 h 2378062"/>
              <a:gd name="connsiteX3" fmla="*/ 548773 w 1422362"/>
              <a:gd name="connsiteY3" fmla="*/ 2004053 h 2378062"/>
              <a:gd name="connsiteX4" fmla="*/ 582370 w 1422362"/>
              <a:gd name="connsiteY4" fmla="*/ 2364947 h 2378062"/>
              <a:gd name="connsiteX5" fmla="*/ 1253027 w 1422362"/>
              <a:gd name="connsiteY5" fmla="*/ 2378062 h 2378062"/>
              <a:gd name="connsiteX6" fmla="*/ 1262460 w 1422362"/>
              <a:gd name="connsiteY6" fmla="*/ 2054789 h 2378062"/>
              <a:gd name="connsiteX7" fmla="*/ 1421092 w 1422362"/>
              <a:gd name="connsiteY7" fmla="*/ 1194263 h 2378062"/>
              <a:gd name="connsiteX8" fmla="*/ 1369124 w 1422362"/>
              <a:gd name="connsiteY8" fmla="*/ 768467 h 2378062"/>
              <a:gd name="connsiteX9" fmla="*/ 1176719 w 1422362"/>
              <a:gd name="connsiteY9" fmla="*/ 736798 h 2378062"/>
              <a:gd name="connsiteX10" fmla="*/ 1168953 w 1422362"/>
              <a:gd name="connsiteY10" fmla="*/ 1035777 h 2378062"/>
              <a:gd name="connsiteX11" fmla="*/ 1156855 w 1422362"/>
              <a:gd name="connsiteY11" fmla="*/ 725048 h 2378062"/>
              <a:gd name="connsiteX12" fmla="*/ 927050 w 1422362"/>
              <a:gd name="connsiteY12" fmla="*/ 682671 h 2378062"/>
              <a:gd name="connsiteX13" fmla="*/ 957315 w 1422362"/>
              <a:gd name="connsiteY13" fmla="*/ 1011885 h 2378062"/>
              <a:gd name="connsiteX14" fmla="*/ 905990 w 1422362"/>
              <a:gd name="connsiteY14" fmla="*/ 681629 h 2378062"/>
              <a:gd name="connsiteX15" fmla="*/ 711016 w 1422362"/>
              <a:gd name="connsiteY15" fmla="*/ 637335 h 2378062"/>
              <a:gd name="connsiteX16" fmla="*/ 729319 w 1422362"/>
              <a:gd name="connsiteY16" fmla="*/ 1025542 h 2378062"/>
              <a:gd name="connsiteX17" fmla="*/ 543268 w 1422362"/>
              <a:gd name="connsiteY17" fmla="*/ 67723 h 2378062"/>
              <a:gd name="connsiteX18" fmla="*/ 471802 w 1422362"/>
              <a:gd name="connsiteY18" fmla="*/ 213672 h 2378062"/>
              <a:gd name="connsiteX19" fmla="*/ 473286 w 1422362"/>
              <a:gd name="connsiteY19" fmla="*/ 1379842 h 2378062"/>
              <a:gd name="connsiteX20" fmla="*/ 338442 w 1422362"/>
              <a:gd name="connsiteY20" fmla="*/ 1325937 h 2378062"/>
              <a:gd name="connsiteX21" fmla="*/ 719 w 1422362"/>
              <a:gd name="connsiteY21" fmla="*/ 1025260 h 2378062"/>
              <a:gd name="connsiteX0" fmla="*/ 719 w 1422362"/>
              <a:gd name="connsiteY0" fmla="*/ 1011512 h 2364314"/>
              <a:gd name="connsiteX1" fmla="*/ 140932 w 1422362"/>
              <a:gd name="connsiteY1" fmla="*/ 1407286 h 2364314"/>
              <a:gd name="connsiteX2" fmla="*/ 309182 w 1422362"/>
              <a:gd name="connsiteY2" fmla="*/ 1765731 h 2364314"/>
              <a:gd name="connsiteX3" fmla="*/ 548773 w 1422362"/>
              <a:gd name="connsiteY3" fmla="*/ 1990305 h 2364314"/>
              <a:gd name="connsiteX4" fmla="*/ 582370 w 1422362"/>
              <a:gd name="connsiteY4" fmla="*/ 2351199 h 2364314"/>
              <a:gd name="connsiteX5" fmla="*/ 1253027 w 1422362"/>
              <a:gd name="connsiteY5" fmla="*/ 2364314 h 2364314"/>
              <a:gd name="connsiteX6" fmla="*/ 1262460 w 1422362"/>
              <a:gd name="connsiteY6" fmla="*/ 2041041 h 2364314"/>
              <a:gd name="connsiteX7" fmla="*/ 1421092 w 1422362"/>
              <a:gd name="connsiteY7" fmla="*/ 1180515 h 2364314"/>
              <a:gd name="connsiteX8" fmla="*/ 1369124 w 1422362"/>
              <a:gd name="connsiteY8" fmla="*/ 754719 h 2364314"/>
              <a:gd name="connsiteX9" fmla="*/ 1176719 w 1422362"/>
              <a:gd name="connsiteY9" fmla="*/ 723050 h 2364314"/>
              <a:gd name="connsiteX10" fmla="*/ 1168953 w 1422362"/>
              <a:gd name="connsiteY10" fmla="*/ 1022029 h 2364314"/>
              <a:gd name="connsiteX11" fmla="*/ 1156855 w 1422362"/>
              <a:gd name="connsiteY11" fmla="*/ 711300 h 2364314"/>
              <a:gd name="connsiteX12" fmla="*/ 927050 w 1422362"/>
              <a:gd name="connsiteY12" fmla="*/ 668923 h 2364314"/>
              <a:gd name="connsiteX13" fmla="*/ 957315 w 1422362"/>
              <a:gd name="connsiteY13" fmla="*/ 998137 h 2364314"/>
              <a:gd name="connsiteX14" fmla="*/ 905990 w 1422362"/>
              <a:gd name="connsiteY14" fmla="*/ 667881 h 2364314"/>
              <a:gd name="connsiteX15" fmla="*/ 711016 w 1422362"/>
              <a:gd name="connsiteY15" fmla="*/ 623587 h 2364314"/>
              <a:gd name="connsiteX16" fmla="*/ 729319 w 1422362"/>
              <a:gd name="connsiteY16" fmla="*/ 1011794 h 2364314"/>
              <a:gd name="connsiteX17" fmla="*/ 630106 w 1422362"/>
              <a:gd name="connsiteY17" fmla="*/ 73272 h 2364314"/>
              <a:gd name="connsiteX18" fmla="*/ 471802 w 1422362"/>
              <a:gd name="connsiteY18" fmla="*/ 199924 h 2364314"/>
              <a:gd name="connsiteX19" fmla="*/ 473286 w 1422362"/>
              <a:gd name="connsiteY19" fmla="*/ 1366094 h 2364314"/>
              <a:gd name="connsiteX20" fmla="*/ 338442 w 1422362"/>
              <a:gd name="connsiteY20" fmla="*/ 1312189 h 2364314"/>
              <a:gd name="connsiteX21" fmla="*/ 719 w 1422362"/>
              <a:gd name="connsiteY21" fmla="*/ 1011512 h 2364314"/>
              <a:gd name="connsiteX0" fmla="*/ 719 w 1422362"/>
              <a:gd name="connsiteY0" fmla="*/ 938672 h 2291474"/>
              <a:gd name="connsiteX1" fmla="*/ 140932 w 1422362"/>
              <a:gd name="connsiteY1" fmla="*/ 1334446 h 2291474"/>
              <a:gd name="connsiteX2" fmla="*/ 309182 w 1422362"/>
              <a:gd name="connsiteY2" fmla="*/ 1692891 h 2291474"/>
              <a:gd name="connsiteX3" fmla="*/ 548773 w 1422362"/>
              <a:gd name="connsiteY3" fmla="*/ 1917465 h 2291474"/>
              <a:gd name="connsiteX4" fmla="*/ 582370 w 1422362"/>
              <a:gd name="connsiteY4" fmla="*/ 2278359 h 2291474"/>
              <a:gd name="connsiteX5" fmla="*/ 1253027 w 1422362"/>
              <a:gd name="connsiteY5" fmla="*/ 2291474 h 2291474"/>
              <a:gd name="connsiteX6" fmla="*/ 1262460 w 1422362"/>
              <a:gd name="connsiteY6" fmla="*/ 1968201 h 2291474"/>
              <a:gd name="connsiteX7" fmla="*/ 1421092 w 1422362"/>
              <a:gd name="connsiteY7" fmla="*/ 1107675 h 2291474"/>
              <a:gd name="connsiteX8" fmla="*/ 1369124 w 1422362"/>
              <a:gd name="connsiteY8" fmla="*/ 681879 h 2291474"/>
              <a:gd name="connsiteX9" fmla="*/ 1176719 w 1422362"/>
              <a:gd name="connsiteY9" fmla="*/ 650210 h 2291474"/>
              <a:gd name="connsiteX10" fmla="*/ 1168953 w 1422362"/>
              <a:gd name="connsiteY10" fmla="*/ 949189 h 2291474"/>
              <a:gd name="connsiteX11" fmla="*/ 1156855 w 1422362"/>
              <a:gd name="connsiteY11" fmla="*/ 638460 h 2291474"/>
              <a:gd name="connsiteX12" fmla="*/ 927050 w 1422362"/>
              <a:gd name="connsiteY12" fmla="*/ 596083 h 2291474"/>
              <a:gd name="connsiteX13" fmla="*/ 957315 w 1422362"/>
              <a:gd name="connsiteY13" fmla="*/ 925297 h 2291474"/>
              <a:gd name="connsiteX14" fmla="*/ 905990 w 1422362"/>
              <a:gd name="connsiteY14" fmla="*/ 595041 h 2291474"/>
              <a:gd name="connsiteX15" fmla="*/ 711016 w 1422362"/>
              <a:gd name="connsiteY15" fmla="*/ 550747 h 2291474"/>
              <a:gd name="connsiteX16" fmla="*/ 729319 w 1422362"/>
              <a:gd name="connsiteY16" fmla="*/ 938954 h 2291474"/>
              <a:gd name="connsiteX17" fmla="*/ 673525 w 1422362"/>
              <a:gd name="connsiteY17" fmla="*/ 130688 h 2291474"/>
              <a:gd name="connsiteX18" fmla="*/ 471802 w 1422362"/>
              <a:gd name="connsiteY18" fmla="*/ 127084 h 2291474"/>
              <a:gd name="connsiteX19" fmla="*/ 473286 w 1422362"/>
              <a:gd name="connsiteY19" fmla="*/ 1293254 h 2291474"/>
              <a:gd name="connsiteX20" fmla="*/ 338442 w 1422362"/>
              <a:gd name="connsiteY20" fmla="*/ 1239349 h 2291474"/>
              <a:gd name="connsiteX21" fmla="*/ 719 w 1422362"/>
              <a:gd name="connsiteY21" fmla="*/ 938672 h 2291474"/>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29319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48524 h 2301326"/>
              <a:gd name="connsiteX1" fmla="*/ 140932 w 1422362"/>
              <a:gd name="connsiteY1" fmla="*/ 1344298 h 2301326"/>
              <a:gd name="connsiteX2" fmla="*/ 309182 w 1422362"/>
              <a:gd name="connsiteY2" fmla="*/ 1702743 h 2301326"/>
              <a:gd name="connsiteX3" fmla="*/ 548773 w 1422362"/>
              <a:gd name="connsiteY3" fmla="*/ 1927317 h 2301326"/>
              <a:gd name="connsiteX4" fmla="*/ 582370 w 1422362"/>
              <a:gd name="connsiteY4" fmla="*/ 2288211 h 2301326"/>
              <a:gd name="connsiteX5" fmla="*/ 1253027 w 1422362"/>
              <a:gd name="connsiteY5" fmla="*/ 2301326 h 2301326"/>
              <a:gd name="connsiteX6" fmla="*/ 1262460 w 1422362"/>
              <a:gd name="connsiteY6" fmla="*/ 1978053 h 2301326"/>
              <a:gd name="connsiteX7" fmla="*/ 1421092 w 1422362"/>
              <a:gd name="connsiteY7" fmla="*/ 1117527 h 2301326"/>
              <a:gd name="connsiteX8" fmla="*/ 1369124 w 1422362"/>
              <a:gd name="connsiteY8" fmla="*/ 691731 h 2301326"/>
              <a:gd name="connsiteX9" fmla="*/ 1176719 w 1422362"/>
              <a:gd name="connsiteY9" fmla="*/ 660062 h 2301326"/>
              <a:gd name="connsiteX10" fmla="*/ 1168953 w 1422362"/>
              <a:gd name="connsiteY10" fmla="*/ 959041 h 2301326"/>
              <a:gd name="connsiteX11" fmla="*/ 1156855 w 1422362"/>
              <a:gd name="connsiteY11" fmla="*/ 648312 h 2301326"/>
              <a:gd name="connsiteX12" fmla="*/ 927050 w 1422362"/>
              <a:gd name="connsiteY12" fmla="*/ 605935 h 2301326"/>
              <a:gd name="connsiteX13" fmla="*/ 957315 w 1422362"/>
              <a:gd name="connsiteY13" fmla="*/ 935149 h 2301326"/>
              <a:gd name="connsiteX14" fmla="*/ 905990 w 1422362"/>
              <a:gd name="connsiteY14" fmla="*/ 604893 h 2301326"/>
              <a:gd name="connsiteX15" fmla="*/ 711016 w 1422362"/>
              <a:gd name="connsiteY15" fmla="*/ 560599 h 2301326"/>
              <a:gd name="connsiteX16" fmla="*/ 714846 w 1422362"/>
              <a:gd name="connsiteY16" fmla="*/ 948806 h 2301326"/>
              <a:gd name="connsiteX17" fmla="*/ 673525 w 1422362"/>
              <a:gd name="connsiteY17" fmla="*/ 140540 h 2301326"/>
              <a:gd name="connsiteX18" fmla="*/ 471802 w 1422362"/>
              <a:gd name="connsiteY18" fmla="*/ 136936 h 2301326"/>
              <a:gd name="connsiteX19" fmla="*/ 473286 w 1422362"/>
              <a:gd name="connsiteY19" fmla="*/ 1303106 h 2301326"/>
              <a:gd name="connsiteX20" fmla="*/ 338442 w 1422362"/>
              <a:gd name="connsiteY20" fmla="*/ 1249201 h 2301326"/>
              <a:gd name="connsiteX21" fmla="*/ 719 w 1422362"/>
              <a:gd name="connsiteY21" fmla="*/ 948524 h 2301326"/>
              <a:gd name="connsiteX0" fmla="*/ 719 w 1422362"/>
              <a:gd name="connsiteY0" fmla="*/ 914198 h 2267000"/>
              <a:gd name="connsiteX1" fmla="*/ 140932 w 1422362"/>
              <a:gd name="connsiteY1" fmla="*/ 1309972 h 2267000"/>
              <a:gd name="connsiteX2" fmla="*/ 309182 w 1422362"/>
              <a:gd name="connsiteY2" fmla="*/ 1668417 h 2267000"/>
              <a:gd name="connsiteX3" fmla="*/ 548773 w 1422362"/>
              <a:gd name="connsiteY3" fmla="*/ 1892991 h 2267000"/>
              <a:gd name="connsiteX4" fmla="*/ 582370 w 1422362"/>
              <a:gd name="connsiteY4" fmla="*/ 2253885 h 2267000"/>
              <a:gd name="connsiteX5" fmla="*/ 1253027 w 1422362"/>
              <a:gd name="connsiteY5" fmla="*/ 2267000 h 2267000"/>
              <a:gd name="connsiteX6" fmla="*/ 1262460 w 1422362"/>
              <a:gd name="connsiteY6" fmla="*/ 1943727 h 2267000"/>
              <a:gd name="connsiteX7" fmla="*/ 1421092 w 1422362"/>
              <a:gd name="connsiteY7" fmla="*/ 1083201 h 2267000"/>
              <a:gd name="connsiteX8" fmla="*/ 1369124 w 1422362"/>
              <a:gd name="connsiteY8" fmla="*/ 657405 h 2267000"/>
              <a:gd name="connsiteX9" fmla="*/ 1176719 w 1422362"/>
              <a:gd name="connsiteY9" fmla="*/ 625736 h 2267000"/>
              <a:gd name="connsiteX10" fmla="*/ 1168953 w 1422362"/>
              <a:gd name="connsiteY10" fmla="*/ 924715 h 2267000"/>
              <a:gd name="connsiteX11" fmla="*/ 1156855 w 1422362"/>
              <a:gd name="connsiteY11" fmla="*/ 613986 h 2267000"/>
              <a:gd name="connsiteX12" fmla="*/ 927050 w 1422362"/>
              <a:gd name="connsiteY12" fmla="*/ 571609 h 2267000"/>
              <a:gd name="connsiteX13" fmla="*/ 957315 w 1422362"/>
              <a:gd name="connsiteY13" fmla="*/ 900823 h 2267000"/>
              <a:gd name="connsiteX14" fmla="*/ 905990 w 1422362"/>
              <a:gd name="connsiteY14" fmla="*/ 570567 h 2267000"/>
              <a:gd name="connsiteX15" fmla="*/ 711016 w 1422362"/>
              <a:gd name="connsiteY15" fmla="*/ 526273 h 2267000"/>
              <a:gd name="connsiteX16" fmla="*/ 714846 w 1422362"/>
              <a:gd name="connsiteY16" fmla="*/ 914480 h 2267000"/>
              <a:gd name="connsiteX17" fmla="*/ 673525 w 1422362"/>
              <a:gd name="connsiteY17" fmla="*/ 106214 h 2267000"/>
              <a:gd name="connsiteX18" fmla="*/ 486275 w 1422362"/>
              <a:gd name="connsiteY18" fmla="*/ 174974 h 2267000"/>
              <a:gd name="connsiteX19" fmla="*/ 473286 w 1422362"/>
              <a:gd name="connsiteY19" fmla="*/ 1268780 h 2267000"/>
              <a:gd name="connsiteX20" fmla="*/ 338442 w 1422362"/>
              <a:gd name="connsiteY20" fmla="*/ 1214875 h 2267000"/>
              <a:gd name="connsiteX21" fmla="*/ 719 w 1422362"/>
              <a:gd name="connsiteY21" fmla="*/ 914198 h 2267000"/>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897709 h 2250511"/>
              <a:gd name="connsiteX1" fmla="*/ 140932 w 1422362"/>
              <a:gd name="connsiteY1" fmla="*/ 1293483 h 2250511"/>
              <a:gd name="connsiteX2" fmla="*/ 309182 w 1422362"/>
              <a:gd name="connsiteY2" fmla="*/ 1651928 h 2250511"/>
              <a:gd name="connsiteX3" fmla="*/ 548773 w 1422362"/>
              <a:gd name="connsiteY3" fmla="*/ 1876502 h 2250511"/>
              <a:gd name="connsiteX4" fmla="*/ 582370 w 1422362"/>
              <a:gd name="connsiteY4" fmla="*/ 2237396 h 2250511"/>
              <a:gd name="connsiteX5" fmla="*/ 1253027 w 1422362"/>
              <a:gd name="connsiteY5" fmla="*/ 2250511 h 2250511"/>
              <a:gd name="connsiteX6" fmla="*/ 1262460 w 1422362"/>
              <a:gd name="connsiteY6" fmla="*/ 1927238 h 2250511"/>
              <a:gd name="connsiteX7" fmla="*/ 1421092 w 1422362"/>
              <a:gd name="connsiteY7" fmla="*/ 1066712 h 2250511"/>
              <a:gd name="connsiteX8" fmla="*/ 1369124 w 1422362"/>
              <a:gd name="connsiteY8" fmla="*/ 640916 h 2250511"/>
              <a:gd name="connsiteX9" fmla="*/ 1176719 w 1422362"/>
              <a:gd name="connsiteY9" fmla="*/ 609247 h 2250511"/>
              <a:gd name="connsiteX10" fmla="*/ 1168953 w 1422362"/>
              <a:gd name="connsiteY10" fmla="*/ 908226 h 2250511"/>
              <a:gd name="connsiteX11" fmla="*/ 1156855 w 1422362"/>
              <a:gd name="connsiteY11" fmla="*/ 597497 h 2250511"/>
              <a:gd name="connsiteX12" fmla="*/ 927050 w 1422362"/>
              <a:gd name="connsiteY12" fmla="*/ 555120 h 2250511"/>
              <a:gd name="connsiteX13" fmla="*/ 957315 w 1422362"/>
              <a:gd name="connsiteY13" fmla="*/ 884334 h 2250511"/>
              <a:gd name="connsiteX14" fmla="*/ 905990 w 1422362"/>
              <a:gd name="connsiteY14" fmla="*/ 554078 h 2250511"/>
              <a:gd name="connsiteX15" fmla="*/ 711016 w 1422362"/>
              <a:gd name="connsiteY15" fmla="*/ 509784 h 2250511"/>
              <a:gd name="connsiteX16" fmla="*/ 714846 w 1422362"/>
              <a:gd name="connsiteY16" fmla="*/ 897991 h 2250511"/>
              <a:gd name="connsiteX17" fmla="*/ 683174 w 1422362"/>
              <a:gd name="connsiteY17" fmla="*/ 118671 h 2250511"/>
              <a:gd name="connsiteX18" fmla="*/ 486275 w 1422362"/>
              <a:gd name="connsiteY18" fmla="*/ 158485 h 2250511"/>
              <a:gd name="connsiteX19" fmla="*/ 473286 w 1422362"/>
              <a:gd name="connsiteY19" fmla="*/ 1252291 h 2250511"/>
              <a:gd name="connsiteX20" fmla="*/ 338442 w 1422362"/>
              <a:gd name="connsiteY20" fmla="*/ 1198386 h 2250511"/>
              <a:gd name="connsiteX21" fmla="*/ 719 w 1422362"/>
              <a:gd name="connsiteY21" fmla="*/ 897709 h 2250511"/>
              <a:gd name="connsiteX0" fmla="*/ 719 w 1422362"/>
              <a:gd name="connsiteY0" fmla="*/ 904644 h 2257446"/>
              <a:gd name="connsiteX1" fmla="*/ 140932 w 1422362"/>
              <a:gd name="connsiteY1" fmla="*/ 1300418 h 2257446"/>
              <a:gd name="connsiteX2" fmla="*/ 309182 w 1422362"/>
              <a:gd name="connsiteY2" fmla="*/ 1658863 h 2257446"/>
              <a:gd name="connsiteX3" fmla="*/ 548773 w 1422362"/>
              <a:gd name="connsiteY3" fmla="*/ 1883437 h 2257446"/>
              <a:gd name="connsiteX4" fmla="*/ 582370 w 1422362"/>
              <a:gd name="connsiteY4" fmla="*/ 2244331 h 2257446"/>
              <a:gd name="connsiteX5" fmla="*/ 1253027 w 1422362"/>
              <a:gd name="connsiteY5" fmla="*/ 2257446 h 2257446"/>
              <a:gd name="connsiteX6" fmla="*/ 1262460 w 1422362"/>
              <a:gd name="connsiteY6" fmla="*/ 1934173 h 2257446"/>
              <a:gd name="connsiteX7" fmla="*/ 1421092 w 1422362"/>
              <a:gd name="connsiteY7" fmla="*/ 1073647 h 2257446"/>
              <a:gd name="connsiteX8" fmla="*/ 1369124 w 1422362"/>
              <a:gd name="connsiteY8" fmla="*/ 647851 h 2257446"/>
              <a:gd name="connsiteX9" fmla="*/ 1176719 w 1422362"/>
              <a:gd name="connsiteY9" fmla="*/ 616182 h 2257446"/>
              <a:gd name="connsiteX10" fmla="*/ 1168953 w 1422362"/>
              <a:gd name="connsiteY10" fmla="*/ 915161 h 2257446"/>
              <a:gd name="connsiteX11" fmla="*/ 1156855 w 1422362"/>
              <a:gd name="connsiteY11" fmla="*/ 604432 h 2257446"/>
              <a:gd name="connsiteX12" fmla="*/ 927050 w 1422362"/>
              <a:gd name="connsiteY12" fmla="*/ 562055 h 2257446"/>
              <a:gd name="connsiteX13" fmla="*/ 957315 w 1422362"/>
              <a:gd name="connsiteY13" fmla="*/ 891269 h 2257446"/>
              <a:gd name="connsiteX14" fmla="*/ 905990 w 1422362"/>
              <a:gd name="connsiteY14" fmla="*/ 561013 h 2257446"/>
              <a:gd name="connsiteX15" fmla="*/ 711016 w 1422362"/>
              <a:gd name="connsiteY15" fmla="*/ 516719 h 2257446"/>
              <a:gd name="connsiteX16" fmla="*/ 714846 w 1422362"/>
              <a:gd name="connsiteY16" fmla="*/ 904926 h 2257446"/>
              <a:gd name="connsiteX17" fmla="*/ 683174 w 1422362"/>
              <a:gd name="connsiteY17" fmla="*/ 125606 h 2257446"/>
              <a:gd name="connsiteX18" fmla="*/ 486275 w 1422362"/>
              <a:gd name="connsiteY18" fmla="*/ 165420 h 2257446"/>
              <a:gd name="connsiteX19" fmla="*/ 473286 w 1422362"/>
              <a:gd name="connsiteY19" fmla="*/ 1259226 h 2257446"/>
              <a:gd name="connsiteX20" fmla="*/ 338442 w 1422362"/>
              <a:gd name="connsiteY20" fmla="*/ 1205321 h 2257446"/>
              <a:gd name="connsiteX21" fmla="*/ 719 w 1422362"/>
              <a:gd name="connsiteY21" fmla="*/ 904644 h 2257446"/>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73286 w 1422362"/>
              <a:gd name="connsiteY19" fmla="*/ 1255537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38442 w 1422362"/>
              <a:gd name="connsiteY20" fmla="*/ 1201632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719 w 1422362"/>
              <a:gd name="connsiteY0" fmla="*/ 900955 h 2253757"/>
              <a:gd name="connsiteX1" fmla="*/ 140932 w 1422362"/>
              <a:gd name="connsiteY1" fmla="*/ 1296729 h 2253757"/>
              <a:gd name="connsiteX2" fmla="*/ 309182 w 1422362"/>
              <a:gd name="connsiteY2" fmla="*/ 1655174 h 2253757"/>
              <a:gd name="connsiteX3" fmla="*/ 548773 w 1422362"/>
              <a:gd name="connsiteY3" fmla="*/ 1879748 h 2253757"/>
              <a:gd name="connsiteX4" fmla="*/ 582370 w 1422362"/>
              <a:gd name="connsiteY4" fmla="*/ 2240642 h 2253757"/>
              <a:gd name="connsiteX5" fmla="*/ 1253027 w 1422362"/>
              <a:gd name="connsiteY5" fmla="*/ 2253757 h 2253757"/>
              <a:gd name="connsiteX6" fmla="*/ 1262460 w 1422362"/>
              <a:gd name="connsiteY6" fmla="*/ 1930484 h 2253757"/>
              <a:gd name="connsiteX7" fmla="*/ 1421092 w 1422362"/>
              <a:gd name="connsiteY7" fmla="*/ 1069958 h 2253757"/>
              <a:gd name="connsiteX8" fmla="*/ 1369124 w 1422362"/>
              <a:gd name="connsiteY8" fmla="*/ 644162 h 2253757"/>
              <a:gd name="connsiteX9" fmla="*/ 1176719 w 1422362"/>
              <a:gd name="connsiteY9" fmla="*/ 612493 h 2253757"/>
              <a:gd name="connsiteX10" fmla="*/ 1168953 w 1422362"/>
              <a:gd name="connsiteY10" fmla="*/ 911472 h 2253757"/>
              <a:gd name="connsiteX11" fmla="*/ 1156855 w 1422362"/>
              <a:gd name="connsiteY11" fmla="*/ 600743 h 2253757"/>
              <a:gd name="connsiteX12" fmla="*/ 927050 w 1422362"/>
              <a:gd name="connsiteY12" fmla="*/ 558366 h 2253757"/>
              <a:gd name="connsiteX13" fmla="*/ 957315 w 1422362"/>
              <a:gd name="connsiteY13" fmla="*/ 887580 h 2253757"/>
              <a:gd name="connsiteX14" fmla="*/ 905990 w 1422362"/>
              <a:gd name="connsiteY14" fmla="*/ 557324 h 2253757"/>
              <a:gd name="connsiteX15" fmla="*/ 711016 w 1422362"/>
              <a:gd name="connsiteY15" fmla="*/ 513030 h 2253757"/>
              <a:gd name="connsiteX16" fmla="*/ 714846 w 1422362"/>
              <a:gd name="connsiteY16" fmla="*/ 901237 h 2253757"/>
              <a:gd name="connsiteX17" fmla="*/ 683174 w 1422362"/>
              <a:gd name="connsiteY17" fmla="*/ 121917 h 2253757"/>
              <a:gd name="connsiteX18" fmla="*/ 486275 w 1422362"/>
              <a:gd name="connsiteY18" fmla="*/ 161731 h 2253757"/>
              <a:gd name="connsiteX19" fmla="*/ 463637 w 1422362"/>
              <a:gd name="connsiteY19" fmla="*/ 1183173 h 2253757"/>
              <a:gd name="connsiteX20" fmla="*/ 304672 w 1422362"/>
              <a:gd name="connsiteY20" fmla="*/ 1148565 h 2253757"/>
              <a:gd name="connsiteX21" fmla="*/ 719 w 1422362"/>
              <a:gd name="connsiteY21" fmla="*/ 900955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436 w 1494443"/>
              <a:gd name="connsiteY0" fmla="*/ 886482 h 2253757"/>
              <a:gd name="connsiteX1" fmla="*/ 213013 w 1494443"/>
              <a:gd name="connsiteY1" fmla="*/ 1296729 h 2253757"/>
              <a:gd name="connsiteX2" fmla="*/ 381263 w 1494443"/>
              <a:gd name="connsiteY2" fmla="*/ 1655174 h 2253757"/>
              <a:gd name="connsiteX3" fmla="*/ 620854 w 1494443"/>
              <a:gd name="connsiteY3" fmla="*/ 1879748 h 2253757"/>
              <a:gd name="connsiteX4" fmla="*/ 654451 w 1494443"/>
              <a:gd name="connsiteY4" fmla="*/ 2240642 h 2253757"/>
              <a:gd name="connsiteX5" fmla="*/ 1325108 w 1494443"/>
              <a:gd name="connsiteY5" fmla="*/ 2253757 h 2253757"/>
              <a:gd name="connsiteX6" fmla="*/ 1334541 w 1494443"/>
              <a:gd name="connsiteY6" fmla="*/ 1930484 h 2253757"/>
              <a:gd name="connsiteX7" fmla="*/ 1493173 w 1494443"/>
              <a:gd name="connsiteY7" fmla="*/ 1069958 h 2253757"/>
              <a:gd name="connsiteX8" fmla="*/ 1441205 w 1494443"/>
              <a:gd name="connsiteY8" fmla="*/ 644162 h 2253757"/>
              <a:gd name="connsiteX9" fmla="*/ 1248800 w 1494443"/>
              <a:gd name="connsiteY9" fmla="*/ 612493 h 2253757"/>
              <a:gd name="connsiteX10" fmla="*/ 1241034 w 1494443"/>
              <a:gd name="connsiteY10" fmla="*/ 911472 h 2253757"/>
              <a:gd name="connsiteX11" fmla="*/ 1228936 w 1494443"/>
              <a:gd name="connsiteY11" fmla="*/ 600743 h 2253757"/>
              <a:gd name="connsiteX12" fmla="*/ 999131 w 1494443"/>
              <a:gd name="connsiteY12" fmla="*/ 558366 h 2253757"/>
              <a:gd name="connsiteX13" fmla="*/ 1029396 w 1494443"/>
              <a:gd name="connsiteY13" fmla="*/ 887580 h 2253757"/>
              <a:gd name="connsiteX14" fmla="*/ 978071 w 1494443"/>
              <a:gd name="connsiteY14" fmla="*/ 557324 h 2253757"/>
              <a:gd name="connsiteX15" fmla="*/ 783097 w 1494443"/>
              <a:gd name="connsiteY15" fmla="*/ 513030 h 2253757"/>
              <a:gd name="connsiteX16" fmla="*/ 786927 w 1494443"/>
              <a:gd name="connsiteY16" fmla="*/ 901237 h 2253757"/>
              <a:gd name="connsiteX17" fmla="*/ 755255 w 1494443"/>
              <a:gd name="connsiteY17" fmla="*/ 121917 h 2253757"/>
              <a:gd name="connsiteX18" fmla="*/ 558356 w 1494443"/>
              <a:gd name="connsiteY18" fmla="*/ 161731 h 2253757"/>
              <a:gd name="connsiteX19" fmla="*/ 535718 w 1494443"/>
              <a:gd name="connsiteY19" fmla="*/ 1183173 h 2253757"/>
              <a:gd name="connsiteX20" fmla="*/ 376753 w 1494443"/>
              <a:gd name="connsiteY20" fmla="*/ 1148565 h 2253757"/>
              <a:gd name="connsiteX21" fmla="*/ 436 w 1494443"/>
              <a:gd name="connsiteY21" fmla="*/ 886482 h 2253757"/>
              <a:gd name="connsiteX0" fmla="*/ 0 w 1494007"/>
              <a:gd name="connsiteY0" fmla="*/ 886482 h 2253757"/>
              <a:gd name="connsiteX1" fmla="*/ 212577 w 1494007"/>
              <a:gd name="connsiteY1" fmla="*/ 1296729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380827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240642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253757"/>
              <a:gd name="connsiteX1" fmla="*/ 202929 w 1494007"/>
              <a:gd name="connsiteY1" fmla="*/ 1320850 h 2253757"/>
              <a:gd name="connsiteX2" fmla="*/ 438719 w 1494007"/>
              <a:gd name="connsiteY2" fmla="*/ 1655174 h 2253757"/>
              <a:gd name="connsiteX3" fmla="*/ 620418 w 1494007"/>
              <a:gd name="connsiteY3" fmla="*/ 1879748 h 2253757"/>
              <a:gd name="connsiteX4" fmla="*/ 654015 w 1494007"/>
              <a:gd name="connsiteY4" fmla="*/ 2115210 h 2253757"/>
              <a:gd name="connsiteX5" fmla="*/ 1324672 w 1494007"/>
              <a:gd name="connsiteY5" fmla="*/ 2253757 h 2253757"/>
              <a:gd name="connsiteX6" fmla="*/ 1334105 w 1494007"/>
              <a:gd name="connsiteY6" fmla="*/ 1930484 h 2253757"/>
              <a:gd name="connsiteX7" fmla="*/ 1492737 w 1494007"/>
              <a:gd name="connsiteY7" fmla="*/ 1069958 h 2253757"/>
              <a:gd name="connsiteX8" fmla="*/ 1440769 w 1494007"/>
              <a:gd name="connsiteY8" fmla="*/ 644162 h 2253757"/>
              <a:gd name="connsiteX9" fmla="*/ 1248364 w 1494007"/>
              <a:gd name="connsiteY9" fmla="*/ 612493 h 2253757"/>
              <a:gd name="connsiteX10" fmla="*/ 1240598 w 1494007"/>
              <a:gd name="connsiteY10" fmla="*/ 911472 h 2253757"/>
              <a:gd name="connsiteX11" fmla="*/ 1228500 w 1494007"/>
              <a:gd name="connsiteY11" fmla="*/ 600743 h 2253757"/>
              <a:gd name="connsiteX12" fmla="*/ 998695 w 1494007"/>
              <a:gd name="connsiteY12" fmla="*/ 558366 h 2253757"/>
              <a:gd name="connsiteX13" fmla="*/ 1028960 w 1494007"/>
              <a:gd name="connsiteY13" fmla="*/ 887580 h 2253757"/>
              <a:gd name="connsiteX14" fmla="*/ 977635 w 1494007"/>
              <a:gd name="connsiteY14" fmla="*/ 557324 h 2253757"/>
              <a:gd name="connsiteX15" fmla="*/ 782661 w 1494007"/>
              <a:gd name="connsiteY15" fmla="*/ 513030 h 2253757"/>
              <a:gd name="connsiteX16" fmla="*/ 786491 w 1494007"/>
              <a:gd name="connsiteY16" fmla="*/ 901237 h 2253757"/>
              <a:gd name="connsiteX17" fmla="*/ 754819 w 1494007"/>
              <a:gd name="connsiteY17" fmla="*/ 121917 h 2253757"/>
              <a:gd name="connsiteX18" fmla="*/ 557920 w 1494007"/>
              <a:gd name="connsiteY18" fmla="*/ 161731 h 2253757"/>
              <a:gd name="connsiteX19" fmla="*/ 535282 w 1494007"/>
              <a:gd name="connsiteY19" fmla="*/ 1183173 h 2253757"/>
              <a:gd name="connsiteX20" fmla="*/ 376317 w 1494007"/>
              <a:gd name="connsiteY20" fmla="*/ 1148565 h 2253757"/>
              <a:gd name="connsiteX21" fmla="*/ 0 w 1494007"/>
              <a:gd name="connsiteY21" fmla="*/ 886482 h 2253757"/>
              <a:gd name="connsiteX0" fmla="*/ 0 w 1494007"/>
              <a:gd name="connsiteY0" fmla="*/ 886482 h 2147622"/>
              <a:gd name="connsiteX1" fmla="*/ 202929 w 1494007"/>
              <a:gd name="connsiteY1" fmla="*/ 1320850 h 2147622"/>
              <a:gd name="connsiteX2" fmla="*/ 438719 w 1494007"/>
              <a:gd name="connsiteY2" fmla="*/ 1655174 h 2147622"/>
              <a:gd name="connsiteX3" fmla="*/ 620418 w 1494007"/>
              <a:gd name="connsiteY3" fmla="*/ 1879748 h 2147622"/>
              <a:gd name="connsiteX4" fmla="*/ 654015 w 1494007"/>
              <a:gd name="connsiteY4" fmla="*/ 2115210 h 2147622"/>
              <a:gd name="connsiteX5" fmla="*/ 1339145 w 1494007"/>
              <a:gd name="connsiteY5" fmla="*/ 2147622 h 2147622"/>
              <a:gd name="connsiteX6" fmla="*/ 1334105 w 1494007"/>
              <a:gd name="connsiteY6" fmla="*/ 1930484 h 2147622"/>
              <a:gd name="connsiteX7" fmla="*/ 1492737 w 1494007"/>
              <a:gd name="connsiteY7" fmla="*/ 1069958 h 2147622"/>
              <a:gd name="connsiteX8" fmla="*/ 1440769 w 1494007"/>
              <a:gd name="connsiteY8" fmla="*/ 644162 h 2147622"/>
              <a:gd name="connsiteX9" fmla="*/ 1248364 w 1494007"/>
              <a:gd name="connsiteY9" fmla="*/ 612493 h 2147622"/>
              <a:gd name="connsiteX10" fmla="*/ 1240598 w 1494007"/>
              <a:gd name="connsiteY10" fmla="*/ 911472 h 2147622"/>
              <a:gd name="connsiteX11" fmla="*/ 1228500 w 1494007"/>
              <a:gd name="connsiteY11" fmla="*/ 600743 h 2147622"/>
              <a:gd name="connsiteX12" fmla="*/ 998695 w 1494007"/>
              <a:gd name="connsiteY12" fmla="*/ 558366 h 2147622"/>
              <a:gd name="connsiteX13" fmla="*/ 1028960 w 1494007"/>
              <a:gd name="connsiteY13" fmla="*/ 887580 h 2147622"/>
              <a:gd name="connsiteX14" fmla="*/ 977635 w 1494007"/>
              <a:gd name="connsiteY14" fmla="*/ 557324 h 2147622"/>
              <a:gd name="connsiteX15" fmla="*/ 782661 w 1494007"/>
              <a:gd name="connsiteY15" fmla="*/ 513030 h 2147622"/>
              <a:gd name="connsiteX16" fmla="*/ 786491 w 1494007"/>
              <a:gd name="connsiteY16" fmla="*/ 901237 h 2147622"/>
              <a:gd name="connsiteX17" fmla="*/ 754819 w 1494007"/>
              <a:gd name="connsiteY17" fmla="*/ 121917 h 2147622"/>
              <a:gd name="connsiteX18" fmla="*/ 557920 w 1494007"/>
              <a:gd name="connsiteY18" fmla="*/ 161731 h 2147622"/>
              <a:gd name="connsiteX19" fmla="*/ 535282 w 1494007"/>
              <a:gd name="connsiteY19" fmla="*/ 1183173 h 2147622"/>
              <a:gd name="connsiteX20" fmla="*/ 376317 w 1494007"/>
              <a:gd name="connsiteY20" fmla="*/ 1148565 h 2147622"/>
              <a:gd name="connsiteX21" fmla="*/ 0 w 1494007"/>
              <a:gd name="connsiteY21" fmla="*/ 886482 h 2147622"/>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5282 w 1494007"/>
              <a:gd name="connsiteY19" fmla="*/ 1183173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01512 w 1494007"/>
              <a:gd name="connsiteY19" fmla="*/ 1192821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76317 w 1494007"/>
              <a:gd name="connsiteY20" fmla="*/ 1148565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494007"/>
              <a:gd name="connsiteY0" fmla="*/ 886482 h 2123500"/>
              <a:gd name="connsiteX1" fmla="*/ 202929 w 1494007"/>
              <a:gd name="connsiteY1" fmla="*/ 1320850 h 2123500"/>
              <a:gd name="connsiteX2" fmla="*/ 438719 w 1494007"/>
              <a:gd name="connsiteY2" fmla="*/ 1655174 h 2123500"/>
              <a:gd name="connsiteX3" fmla="*/ 620418 w 1494007"/>
              <a:gd name="connsiteY3" fmla="*/ 1879748 h 2123500"/>
              <a:gd name="connsiteX4" fmla="*/ 654015 w 1494007"/>
              <a:gd name="connsiteY4" fmla="*/ 2115210 h 2123500"/>
              <a:gd name="connsiteX5" fmla="*/ 1334321 w 1494007"/>
              <a:gd name="connsiteY5" fmla="*/ 2123500 h 2123500"/>
              <a:gd name="connsiteX6" fmla="*/ 1334105 w 1494007"/>
              <a:gd name="connsiteY6" fmla="*/ 1930484 h 2123500"/>
              <a:gd name="connsiteX7" fmla="*/ 1492737 w 1494007"/>
              <a:gd name="connsiteY7" fmla="*/ 1069958 h 2123500"/>
              <a:gd name="connsiteX8" fmla="*/ 1440769 w 1494007"/>
              <a:gd name="connsiteY8" fmla="*/ 644162 h 2123500"/>
              <a:gd name="connsiteX9" fmla="*/ 1248364 w 1494007"/>
              <a:gd name="connsiteY9" fmla="*/ 612493 h 2123500"/>
              <a:gd name="connsiteX10" fmla="*/ 1240598 w 1494007"/>
              <a:gd name="connsiteY10" fmla="*/ 911472 h 2123500"/>
              <a:gd name="connsiteX11" fmla="*/ 1228500 w 1494007"/>
              <a:gd name="connsiteY11" fmla="*/ 600743 h 2123500"/>
              <a:gd name="connsiteX12" fmla="*/ 998695 w 1494007"/>
              <a:gd name="connsiteY12" fmla="*/ 558366 h 2123500"/>
              <a:gd name="connsiteX13" fmla="*/ 1028960 w 1494007"/>
              <a:gd name="connsiteY13" fmla="*/ 887580 h 2123500"/>
              <a:gd name="connsiteX14" fmla="*/ 977635 w 1494007"/>
              <a:gd name="connsiteY14" fmla="*/ 557324 h 2123500"/>
              <a:gd name="connsiteX15" fmla="*/ 782661 w 1494007"/>
              <a:gd name="connsiteY15" fmla="*/ 513030 h 2123500"/>
              <a:gd name="connsiteX16" fmla="*/ 786491 w 1494007"/>
              <a:gd name="connsiteY16" fmla="*/ 901237 h 2123500"/>
              <a:gd name="connsiteX17" fmla="*/ 754819 w 1494007"/>
              <a:gd name="connsiteY17" fmla="*/ 121917 h 2123500"/>
              <a:gd name="connsiteX18" fmla="*/ 557920 w 1494007"/>
              <a:gd name="connsiteY18" fmla="*/ 161731 h 2123500"/>
              <a:gd name="connsiteX19" fmla="*/ 530458 w 1494007"/>
              <a:gd name="connsiteY19" fmla="*/ 1197645 h 2123500"/>
              <a:gd name="connsiteX20" fmla="*/ 395614 w 1494007"/>
              <a:gd name="connsiteY20" fmla="*/ 1153389 h 2123500"/>
              <a:gd name="connsiteX21" fmla="*/ 0 w 1494007"/>
              <a:gd name="connsiteY21" fmla="*/ 886482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23500"/>
              <a:gd name="connsiteX1" fmla="*/ 227051 w 1518129"/>
              <a:gd name="connsiteY1" fmla="*/ 1320850 h 2123500"/>
              <a:gd name="connsiteX2" fmla="*/ 462841 w 1518129"/>
              <a:gd name="connsiteY2" fmla="*/ 1655174 h 2123500"/>
              <a:gd name="connsiteX3" fmla="*/ 644540 w 1518129"/>
              <a:gd name="connsiteY3" fmla="*/ 1879748 h 2123500"/>
              <a:gd name="connsiteX4" fmla="*/ 678137 w 1518129"/>
              <a:gd name="connsiteY4" fmla="*/ 2115210 h 2123500"/>
              <a:gd name="connsiteX5" fmla="*/ 1358443 w 1518129"/>
              <a:gd name="connsiteY5" fmla="*/ 2123500 h 2123500"/>
              <a:gd name="connsiteX6" fmla="*/ 1358227 w 1518129"/>
              <a:gd name="connsiteY6" fmla="*/ 1930484 h 2123500"/>
              <a:gd name="connsiteX7" fmla="*/ 1516859 w 1518129"/>
              <a:gd name="connsiteY7" fmla="*/ 1069958 h 2123500"/>
              <a:gd name="connsiteX8" fmla="*/ 1464891 w 1518129"/>
              <a:gd name="connsiteY8" fmla="*/ 644162 h 2123500"/>
              <a:gd name="connsiteX9" fmla="*/ 1272486 w 1518129"/>
              <a:gd name="connsiteY9" fmla="*/ 612493 h 2123500"/>
              <a:gd name="connsiteX10" fmla="*/ 1264720 w 1518129"/>
              <a:gd name="connsiteY10" fmla="*/ 911472 h 2123500"/>
              <a:gd name="connsiteX11" fmla="*/ 1252622 w 1518129"/>
              <a:gd name="connsiteY11" fmla="*/ 600743 h 2123500"/>
              <a:gd name="connsiteX12" fmla="*/ 1022817 w 1518129"/>
              <a:gd name="connsiteY12" fmla="*/ 558366 h 2123500"/>
              <a:gd name="connsiteX13" fmla="*/ 1053082 w 1518129"/>
              <a:gd name="connsiteY13" fmla="*/ 887580 h 2123500"/>
              <a:gd name="connsiteX14" fmla="*/ 1001757 w 1518129"/>
              <a:gd name="connsiteY14" fmla="*/ 557324 h 2123500"/>
              <a:gd name="connsiteX15" fmla="*/ 806783 w 1518129"/>
              <a:gd name="connsiteY15" fmla="*/ 513030 h 2123500"/>
              <a:gd name="connsiteX16" fmla="*/ 810613 w 1518129"/>
              <a:gd name="connsiteY16" fmla="*/ 901237 h 2123500"/>
              <a:gd name="connsiteX17" fmla="*/ 778941 w 1518129"/>
              <a:gd name="connsiteY17" fmla="*/ 121917 h 2123500"/>
              <a:gd name="connsiteX18" fmla="*/ 582042 w 1518129"/>
              <a:gd name="connsiteY18" fmla="*/ 161731 h 2123500"/>
              <a:gd name="connsiteX19" fmla="*/ 554580 w 1518129"/>
              <a:gd name="connsiteY19" fmla="*/ 1197645 h 2123500"/>
              <a:gd name="connsiteX20" fmla="*/ 419736 w 1518129"/>
              <a:gd name="connsiteY20" fmla="*/ 1153389 h 2123500"/>
              <a:gd name="connsiteX21" fmla="*/ 0 w 1518129"/>
              <a:gd name="connsiteY21" fmla="*/ 891306 h 2123500"/>
              <a:gd name="connsiteX0" fmla="*/ 0 w 1518129"/>
              <a:gd name="connsiteY0" fmla="*/ 891306 h 2133149"/>
              <a:gd name="connsiteX1" fmla="*/ 227051 w 1518129"/>
              <a:gd name="connsiteY1" fmla="*/ 1320850 h 2133149"/>
              <a:gd name="connsiteX2" fmla="*/ 462841 w 1518129"/>
              <a:gd name="connsiteY2" fmla="*/ 1655174 h 2133149"/>
              <a:gd name="connsiteX3" fmla="*/ 644540 w 1518129"/>
              <a:gd name="connsiteY3" fmla="*/ 1879748 h 2133149"/>
              <a:gd name="connsiteX4" fmla="*/ 678137 w 1518129"/>
              <a:gd name="connsiteY4" fmla="*/ 2115210 h 2133149"/>
              <a:gd name="connsiteX5" fmla="*/ 1348794 w 1518129"/>
              <a:gd name="connsiteY5" fmla="*/ 2133149 h 2133149"/>
              <a:gd name="connsiteX6" fmla="*/ 1358227 w 1518129"/>
              <a:gd name="connsiteY6" fmla="*/ 1930484 h 2133149"/>
              <a:gd name="connsiteX7" fmla="*/ 1516859 w 1518129"/>
              <a:gd name="connsiteY7" fmla="*/ 1069958 h 2133149"/>
              <a:gd name="connsiteX8" fmla="*/ 1464891 w 1518129"/>
              <a:gd name="connsiteY8" fmla="*/ 644162 h 2133149"/>
              <a:gd name="connsiteX9" fmla="*/ 1272486 w 1518129"/>
              <a:gd name="connsiteY9" fmla="*/ 612493 h 2133149"/>
              <a:gd name="connsiteX10" fmla="*/ 1264720 w 1518129"/>
              <a:gd name="connsiteY10" fmla="*/ 911472 h 2133149"/>
              <a:gd name="connsiteX11" fmla="*/ 1252622 w 1518129"/>
              <a:gd name="connsiteY11" fmla="*/ 600743 h 2133149"/>
              <a:gd name="connsiteX12" fmla="*/ 1022817 w 1518129"/>
              <a:gd name="connsiteY12" fmla="*/ 558366 h 2133149"/>
              <a:gd name="connsiteX13" fmla="*/ 1053082 w 1518129"/>
              <a:gd name="connsiteY13" fmla="*/ 887580 h 2133149"/>
              <a:gd name="connsiteX14" fmla="*/ 1001757 w 1518129"/>
              <a:gd name="connsiteY14" fmla="*/ 557324 h 2133149"/>
              <a:gd name="connsiteX15" fmla="*/ 806783 w 1518129"/>
              <a:gd name="connsiteY15" fmla="*/ 513030 h 2133149"/>
              <a:gd name="connsiteX16" fmla="*/ 810613 w 1518129"/>
              <a:gd name="connsiteY16" fmla="*/ 901237 h 2133149"/>
              <a:gd name="connsiteX17" fmla="*/ 778941 w 1518129"/>
              <a:gd name="connsiteY17" fmla="*/ 121917 h 2133149"/>
              <a:gd name="connsiteX18" fmla="*/ 582042 w 1518129"/>
              <a:gd name="connsiteY18" fmla="*/ 161731 h 2133149"/>
              <a:gd name="connsiteX19" fmla="*/ 554580 w 1518129"/>
              <a:gd name="connsiteY19" fmla="*/ 1197645 h 2133149"/>
              <a:gd name="connsiteX20" fmla="*/ 419736 w 1518129"/>
              <a:gd name="connsiteY20" fmla="*/ 1153389 h 2133149"/>
              <a:gd name="connsiteX21" fmla="*/ 0 w 1518129"/>
              <a:gd name="connsiteY21" fmla="*/ 891306 h 2133149"/>
              <a:gd name="connsiteX0" fmla="*/ 0 w 1518129"/>
              <a:gd name="connsiteY0" fmla="*/ 891306 h 2115210"/>
              <a:gd name="connsiteX1" fmla="*/ 227051 w 1518129"/>
              <a:gd name="connsiteY1" fmla="*/ 1320850 h 2115210"/>
              <a:gd name="connsiteX2" fmla="*/ 462841 w 1518129"/>
              <a:gd name="connsiteY2" fmla="*/ 1655174 h 2115210"/>
              <a:gd name="connsiteX3" fmla="*/ 644540 w 1518129"/>
              <a:gd name="connsiteY3" fmla="*/ 1879748 h 2115210"/>
              <a:gd name="connsiteX4" fmla="*/ 678137 w 1518129"/>
              <a:gd name="connsiteY4" fmla="*/ 2115210 h 2115210"/>
              <a:gd name="connsiteX5" fmla="*/ 1339145 w 1518129"/>
              <a:gd name="connsiteY5" fmla="*/ 2113852 h 2115210"/>
              <a:gd name="connsiteX6" fmla="*/ 1358227 w 1518129"/>
              <a:gd name="connsiteY6" fmla="*/ 1930484 h 2115210"/>
              <a:gd name="connsiteX7" fmla="*/ 1516859 w 1518129"/>
              <a:gd name="connsiteY7" fmla="*/ 1069958 h 2115210"/>
              <a:gd name="connsiteX8" fmla="*/ 1464891 w 1518129"/>
              <a:gd name="connsiteY8" fmla="*/ 644162 h 2115210"/>
              <a:gd name="connsiteX9" fmla="*/ 1272486 w 1518129"/>
              <a:gd name="connsiteY9" fmla="*/ 612493 h 2115210"/>
              <a:gd name="connsiteX10" fmla="*/ 1264720 w 1518129"/>
              <a:gd name="connsiteY10" fmla="*/ 911472 h 2115210"/>
              <a:gd name="connsiteX11" fmla="*/ 1252622 w 1518129"/>
              <a:gd name="connsiteY11" fmla="*/ 600743 h 2115210"/>
              <a:gd name="connsiteX12" fmla="*/ 1022817 w 1518129"/>
              <a:gd name="connsiteY12" fmla="*/ 558366 h 2115210"/>
              <a:gd name="connsiteX13" fmla="*/ 1053082 w 1518129"/>
              <a:gd name="connsiteY13" fmla="*/ 887580 h 2115210"/>
              <a:gd name="connsiteX14" fmla="*/ 1001757 w 1518129"/>
              <a:gd name="connsiteY14" fmla="*/ 557324 h 2115210"/>
              <a:gd name="connsiteX15" fmla="*/ 806783 w 1518129"/>
              <a:gd name="connsiteY15" fmla="*/ 513030 h 2115210"/>
              <a:gd name="connsiteX16" fmla="*/ 810613 w 1518129"/>
              <a:gd name="connsiteY16" fmla="*/ 901237 h 2115210"/>
              <a:gd name="connsiteX17" fmla="*/ 778941 w 1518129"/>
              <a:gd name="connsiteY17" fmla="*/ 121917 h 2115210"/>
              <a:gd name="connsiteX18" fmla="*/ 582042 w 1518129"/>
              <a:gd name="connsiteY18" fmla="*/ 161731 h 2115210"/>
              <a:gd name="connsiteX19" fmla="*/ 554580 w 1518129"/>
              <a:gd name="connsiteY19" fmla="*/ 1197645 h 2115210"/>
              <a:gd name="connsiteX20" fmla="*/ 419736 w 1518129"/>
              <a:gd name="connsiteY20" fmla="*/ 1153389 h 2115210"/>
              <a:gd name="connsiteX21" fmla="*/ 0 w 1518129"/>
              <a:gd name="connsiteY21" fmla="*/ 891306 h 2115210"/>
              <a:gd name="connsiteX0" fmla="*/ 0 w 1518129"/>
              <a:gd name="connsiteY0" fmla="*/ 891306 h 2174861"/>
              <a:gd name="connsiteX1" fmla="*/ 227051 w 1518129"/>
              <a:gd name="connsiteY1" fmla="*/ 1320850 h 2174861"/>
              <a:gd name="connsiteX2" fmla="*/ 462841 w 1518129"/>
              <a:gd name="connsiteY2" fmla="*/ 1655174 h 2174861"/>
              <a:gd name="connsiteX3" fmla="*/ 644540 w 1518129"/>
              <a:gd name="connsiteY3" fmla="*/ 1879748 h 2174861"/>
              <a:gd name="connsiteX4" fmla="*/ 678137 w 1518129"/>
              <a:gd name="connsiteY4" fmla="*/ 2115210 h 2174861"/>
              <a:gd name="connsiteX5" fmla="*/ 1339145 w 1518129"/>
              <a:gd name="connsiteY5" fmla="*/ 2174859 h 2174861"/>
              <a:gd name="connsiteX6" fmla="*/ 1358227 w 1518129"/>
              <a:gd name="connsiteY6" fmla="*/ 1930484 h 2174861"/>
              <a:gd name="connsiteX7" fmla="*/ 1516859 w 1518129"/>
              <a:gd name="connsiteY7" fmla="*/ 1069958 h 2174861"/>
              <a:gd name="connsiteX8" fmla="*/ 1464891 w 1518129"/>
              <a:gd name="connsiteY8" fmla="*/ 644162 h 2174861"/>
              <a:gd name="connsiteX9" fmla="*/ 1272486 w 1518129"/>
              <a:gd name="connsiteY9" fmla="*/ 612493 h 2174861"/>
              <a:gd name="connsiteX10" fmla="*/ 1264720 w 1518129"/>
              <a:gd name="connsiteY10" fmla="*/ 911472 h 2174861"/>
              <a:gd name="connsiteX11" fmla="*/ 1252622 w 1518129"/>
              <a:gd name="connsiteY11" fmla="*/ 600743 h 2174861"/>
              <a:gd name="connsiteX12" fmla="*/ 1022817 w 1518129"/>
              <a:gd name="connsiteY12" fmla="*/ 558366 h 2174861"/>
              <a:gd name="connsiteX13" fmla="*/ 1053082 w 1518129"/>
              <a:gd name="connsiteY13" fmla="*/ 887580 h 2174861"/>
              <a:gd name="connsiteX14" fmla="*/ 1001757 w 1518129"/>
              <a:gd name="connsiteY14" fmla="*/ 557324 h 2174861"/>
              <a:gd name="connsiteX15" fmla="*/ 806783 w 1518129"/>
              <a:gd name="connsiteY15" fmla="*/ 513030 h 2174861"/>
              <a:gd name="connsiteX16" fmla="*/ 810613 w 1518129"/>
              <a:gd name="connsiteY16" fmla="*/ 901237 h 2174861"/>
              <a:gd name="connsiteX17" fmla="*/ 778941 w 1518129"/>
              <a:gd name="connsiteY17" fmla="*/ 121917 h 2174861"/>
              <a:gd name="connsiteX18" fmla="*/ 582042 w 1518129"/>
              <a:gd name="connsiteY18" fmla="*/ 161731 h 2174861"/>
              <a:gd name="connsiteX19" fmla="*/ 554580 w 1518129"/>
              <a:gd name="connsiteY19" fmla="*/ 1197645 h 2174861"/>
              <a:gd name="connsiteX20" fmla="*/ 419736 w 1518129"/>
              <a:gd name="connsiteY20" fmla="*/ 1153389 h 2174861"/>
              <a:gd name="connsiteX21" fmla="*/ 0 w 1518129"/>
              <a:gd name="connsiteY21" fmla="*/ 891306 h 2174861"/>
              <a:gd name="connsiteX0" fmla="*/ 0 w 1518129"/>
              <a:gd name="connsiteY0" fmla="*/ 891306 h 2116848"/>
              <a:gd name="connsiteX1" fmla="*/ 227051 w 1518129"/>
              <a:gd name="connsiteY1" fmla="*/ 1320850 h 2116848"/>
              <a:gd name="connsiteX2" fmla="*/ 462841 w 1518129"/>
              <a:gd name="connsiteY2" fmla="*/ 1655174 h 2116848"/>
              <a:gd name="connsiteX3" fmla="*/ 644540 w 1518129"/>
              <a:gd name="connsiteY3" fmla="*/ 1879748 h 2116848"/>
              <a:gd name="connsiteX4" fmla="*/ 678137 w 1518129"/>
              <a:gd name="connsiteY4" fmla="*/ 2115210 h 2116848"/>
              <a:gd name="connsiteX5" fmla="*/ 1358227 w 1518129"/>
              <a:gd name="connsiteY5" fmla="*/ 1930484 h 2116848"/>
              <a:gd name="connsiteX6" fmla="*/ 1516859 w 1518129"/>
              <a:gd name="connsiteY6" fmla="*/ 1069958 h 2116848"/>
              <a:gd name="connsiteX7" fmla="*/ 1464891 w 1518129"/>
              <a:gd name="connsiteY7" fmla="*/ 644162 h 2116848"/>
              <a:gd name="connsiteX8" fmla="*/ 1272486 w 1518129"/>
              <a:gd name="connsiteY8" fmla="*/ 612493 h 2116848"/>
              <a:gd name="connsiteX9" fmla="*/ 1264720 w 1518129"/>
              <a:gd name="connsiteY9" fmla="*/ 911472 h 2116848"/>
              <a:gd name="connsiteX10" fmla="*/ 1252622 w 1518129"/>
              <a:gd name="connsiteY10" fmla="*/ 600743 h 2116848"/>
              <a:gd name="connsiteX11" fmla="*/ 1022817 w 1518129"/>
              <a:gd name="connsiteY11" fmla="*/ 558366 h 2116848"/>
              <a:gd name="connsiteX12" fmla="*/ 1053082 w 1518129"/>
              <a:gd name="connsiteY12" fmla="*/ 887580 h 2116848"/>
              <a:gd name="connsiteX13" fmla="*/ 1001757 w 1518129"/>
              <a:gd name="connsiteY13" fmla="*/ 557324 h 2116848"/>
              <a:gd name="connsiteX14" fmla="*/ 806783 w 1518129"/>
              <a:gd name="connsiteY14" fmla="*/ 513030 h 2116848"/>
              <a:gd name="connsiteX15" fmla="*/ 810613 w 1518129"/>
              <a:gd name="connsiteY15" fmla="*/ 901237 h 2116848"/>
              <a:gd name="connsiteX16" fmla="*/ 778941 w 1518129"/>
              <a:gd name="connsiteY16" fmla="*/ 121917 h 2116848"/>
              <a:gd name="connsiteX17" fmla="*/ 582042 w 1518129"/>
              <a:gd name="connsiteY17" fmla="*/ 161731 h 2116848"/>
              <a:gd name="connsiteX18" fmla="*/ 554580 w 1518129"/>
              <a:gd name="connsiteY18" fmla="*/ 1197645 h 2116848"/>
              <a:gd name="connsiteX19" fmla="*/ 419736 w 1518129"/>
              <a:gd name="connsiteY19" fmla="*/ 1153389 h 2116848"/>
              <a:gd name="connsiteX20" fmla="*/ 0 w 1518129"/>
              <a:gd name="connsiteY20" fmla="*/ 891306 h 2116848"/>
              <a:gd name="connsiteX0" fmla="*/ 0 w 1518129"/>
              <a:gd name="connsiteY0" fmla="*/ 891306 h 1987766"/>
              <a:gd name="connsiteX1" fmla="*/ 227051 w 1518129"/>
              <a:gd name="connsiteY1" fmla="*/ 1320850 h 1987766"/>
              <a:gd name="connsiteX2" fmla="*/ 462841 w 1518129"/>
              <a:gd name="connsiteY2" fmla="*/ 1655174 h 1987766"/>
              <a:gd name="connsiteX3" fmla="*/ 644540 w 1518129"/>
              <a:gd name="connsiteY3" fmla="*/ 1879748 h 1987766"/>
              <a:gd name="connsiteX4" fmla="*/ 1358227 w 1518129"/>
              <a:gd name="connsiteY4" fmla="*/ 1930484 h 1987766"/>
              <a:gd name="connsiteX5" fmla="*/ 1516859 w 1518129"/>
              <a:gd name="connsiteY5" fmla="*/ 1069958 h 1987766"/>
              <a:gd name="connsiteX6" fmla="*/ 1464891 w 1518129"/>
              <a:gd name="connsiteY6" fmla="*/ 644162 h 1987766"/>
              <a:gd name="connsiteX7" fmla="*/ 1272486 w 1518129"/>
              <a:gd name="connsiteY7" fmla="*/ 612493 h 1987766"/>
              <a:gd name="connsiteX8" fmla="*/ 1264720 w 1518129"/>
              <a:gd name="connsiteY8" fmla="*/ 911472 h 1987766"/>
              <a:gd name="connsiteX9" fmla="*/ 1252622 w 1518129"/>
              <a:gd name="connsiteY9" fmla="*/ 600743 h 1987766"/>
              <a:gd name="connsiteX10" fmla="*/ 1022817 w 1518129"/>
              <a:gd name="connsiteY10" fmla="*/ 558366 h 1987766"/>
              <a:gd name="connsiteX11" fmla="*/ 1053082 w 1518129"/>
              <a:gd name="connsiteY11" fmla="*/ 887580 h 1987766"/>
              <a:gd name="connsiteX12" fmla="*/ 1001757 w 1518129"/>
              <a:gd name="connsiteY12" fmla="*/ 557324 h 1987766"/>
              <a:gd name="connsiteX13" fmla="*/ 806783 w 1518129"/>
              <a:gd name="connsiteY13" fmla="*/ 513030 h 1987766"/>
              <a:gd name="connsiteX14" fmla="*/ 810613 w 1518129"/>
              <a:gd name="connsiteY14" fmla="*/ 901237 h 1987766"/>
              <a:gd name="connsiteX15" fmla="*/ 778941 w 1518129"/>
              <a:gd name="connsiteY15" fmla="*/ 121917 h 1987766"/>
              <a:gd name="connsiteX16" fmla="*/ 582042 w 1518129"/>
              <a:gd name="connsiteY16" fmla="*/ 161731 h 1987766"/>
              <a:gd name="connsiteX17" fmla="*/ 554580 w 1518129"/>
              <a:gd name="connsiteY17" fmla="*/ 1197645 h 1987766"/>
              <a:gd name="connsiteX18" fmla="*/ 419736 w 1518129"/>
              <a:gd name="connsiteY18" fmla="*/ 1153389 h 1987766"/>
              <a:gd name="connsiteX19" fmla="*/ 0 w 1518129"/>
              <a:gd name="connsiteY19" fmla="*/ 891306 h 1987766"/>
              <a:gd name="connsiteX0" fmla="*/ 0 w 1518129"/>
              <a:gd name="connsiteY0" fmla="*/ 891306 h 1934599"/>
              <a:gd name="connsiteX1" fmla="*/ 227051 w 1518129"/>
              <a:gd name="connsiteY1" fmla="*/ 1320850 h 1934599"/>
              <a:gd name="connsiteX2" fmla="*/ 462841 w 1518129"/>
              <a:gd name="connsiteY2" fmla="*/ 1655174 h 1934599"/>
              <a:gd name="connsiteX3" fmla="*/ 644540 w 1518129"/>
              <a:gd name="connsiteY3" fmla="*/ 1879748 h 1934599"/>
              <a:gd name="connsiteX4" fmla="*/ 1358227 w 1518129"/>
              <a:gd name="connsiteY4" fmla="*/ 1930484 h 1934599"/>
              <a:gd name="connsiteX5" fmla="*/ 1516859 w 1518129"/>
              <a:gd name="connsiteY5" fmla="*/ 1069958 h 1934599"/>
              <a:gd name="connsiteX6" fmla="*/ 1464891 w 1518129"/>
              <a:gd name="connsiteY6" fmla="*/ 644162 h 1934599"/>
              <a:gd name="connsiteX7" fmla="*/ 1272486 w 1518129"/>
              <a:gd name="connsiteY7" fmla="*/ 612493 h 1934599"/>
              <a:gd name="connsiteX8" fmla="*/ 1264720 w 1518129"/>
              <a:gd name="connsiteY8" fmla="*/ 911472 h 1934599"/>
              <a:gd name="connsiteX9" fmla="*/ 1252622 w 1518129"/>
              <a:gd name="connsiteY9" fmla="*/ 600743 h 1934599"/>
              <a:gd name="connsiteX10" fmla="*/ 1022817 w 1518129"/>
              <a:gd name="connsiteY10" fmla="*/ 558366 h 1934599"/>
              <a:gd name="connsiteX11" fmla="*/ 1053082 w 1518129"/>
              <a:gd name="connsiteY11" fmla="*/ 887580 h 1934599"/>
              <a:gd name="connsiteX12" fmla="*/ 1001757 w 1518129"/>
              <a:gd name="connsiteY12" fmla="*/ 557324 h 1934599"/>
              <a:gd name="connsiteX13" fmla="*/ 806783 w 1518129"/>
              <a:gd name="connsiteY13" fmla="*/ 513030 h 1934599"/>
              <a:gd name="connsiteX14" fmla="*/ 810613 w 1518129"/>
              <a:gd name="connsiteY14" fmla="*/ 901237 h 1934599"/>
              <a:gd name="connsiteX15" fmla="*/ 778941 w 1518129"/>
              <a:gd name="connsiteY15" fmla="*/ 121917 h 1934599"/>
              <a:gd name="connsiteX16" fmla="*/ 582042 w 1518129"/>
              <a:gd name="connsiteY16" fmla="*/ 161731 h 1934599"/>
              <a:gd name="connsiteX17" fmla="*/ 554580 w 1518129"/>
              <a:gd name="connsiteY17" fmla="*/ 1197645 h 1934599"/>
              <a:gd name="connsiteX18" fmla="*/ 419736 w 1518129"/>
              <a:gd name="connsiteY18" fmla="*/ 1153389 h 1934599"/>
              <a:gd name="connsiteX19" fmla="*/ 0 w 1518129"/>
              <a:gd name="connsiteY19" fmla="*/ 891306 h 1934599"/>
              <a:gd name="connsiteX0" fmla="*/ 0 w 1518129"/>
              <a:gd name="connsiteY0" fmla="*/ 891306 h 1914832"/>
              <a:gd name="connsiteX1" fmla="*/ 227051 w 1518129"/>
              <a:gd name="connsiteY1" fmla="*/ 1320850 h 1914832"/>
              <a:gd name="connsiteX2" fmla="*/ 462841 w 1518129"/>
              <a:gd name="connsiteY2" fmla="*/ 1655174 h 1914832"/>
              <a:gd name="connsiteX3" fmla="*/ 644540 w 1518129"/>
              <a:gd name="connsiteY3" fmla="*/ 1879748 h 1914832"/>
              <a:gd name="connsiteX4" fmla="*/ 1366786 w 1518129"/>
              <a:gd name="connsiteY4" fmla="*/ 1904807 h 1914832"/>
              <a:gd name="connsiteX5" fmla="*/ 1516859 w 1518129"/>
              <a:gd name="connsiteY5" fmla="*/ 1069958 h 1914832"/>
              <a:gd name="connsiteX6" fmla="*/ 1464891 w 1518129"/>
              <a:gd name="connsiteY6" fmla="*/ 644162 h 1914832"/>
              <a:gd name="connsiteX7" fmla="*/ 1272486 w 1518129"/>
              <a:gd name="connsiteY7" fmla="*/ 612493 h 1914832"/>
              <a:gd name="connsiteX8" fmla="*/ 1264720 w 1518129"/>
              <a:gd name="connsiteY8" fmla="*/ 911472 h 1914832"/>
              <a:gd name="connsiteX9" fmla="*/ 1252622 w 1518129"/>
              <a:gd name="connsiteY9" fmla="*/ 600743 h 1914832"/>
              <a:gd name="connsiteX10" fmla="*/ 1022817 w 1518129"/>
              <a:gd name="connsiteY10" fmla="*/ 558366 h 1914832"/>
              <a:gd name="connsiteX11" fmla="*/ 1053082 w 1518129"/>
              <a:gd name="connsiteY11" fmla="*/ 887580 h 1914832"/>
              <a:gd name="connsiteX12" fmla="*/ 1001757 w 1518129"/>
              <a:gd name="connsiteY12" fmla="*/ 557324 h 1914832"/>
              <a:gd name="connsiteX13" fmla="*/ 806783 w 1518129"/>
              <a:gd name="connsiteY13" fmla="*/ 513030 h 1914832"/>
              <a:gd name="connsiteX14" fmla="*/ 810613 w 1518129"/>
              <a:gd name="connsiteY14" fmla="*/ 901237 h 1914832"/>
              <a:gd name="connsiteX15" fmla="*/ 778941 w 1518129"/>
              <a:gd name="connsiteY15" fmla="*/ 121917 h 1914832"/>
              <a:gd name="connsiteX16" fmla="*/ 582042 w 1518129"/>
              <a:gd name="connsiteY16" fmla="*/ 161731 h 1914832"/>
              <a:gd name="connsiteX17" fmla="*/ 554580 w 1518129"/>
              <a:gd name="connsiteY17" fmla="*/ 1197645 h 1914832"/>
              <a:gd name="connsiteX18" fmla="*/ 419736 w 1518129"/>
              <a:gd name="connsiteY18" fmla="*/ 1153389 h 1914832"/>
              <a:gd name="connsiteX19" fmla="*/ 0 w 1518129"/>
              <a:gd name="connsiteY19" fmla="*/ 891306 h 1914832"/>
              <a:gd name="connsiteX0" fmla="*/ 0 w 1518129"/>
              <a:gd name="connsiteY0" fmla="*/ 891306 h 1910129"/>
              <a:gd name="connsiteX1" fmla="*/ 227051 w 1518129"/>
              <a:gd name="connsiteY1" fmla="*/ 1320850 h 1910129"/>
              <a:gd name="connsiteX2" fmla="*/ 462841 w 1518129"/>
              <a:gd name="connsiteY2" fmla="*/ 1655174 h 1910129"/>
              <a:gd name="connsiteX3" fmla="*/ 644540 w 1518129"/>
              <a:gd name="connsiteY3" fmla="*/ 1879748 h 1910129"/>
              <a:gd name="connsiteX4" fmla="*/ 1366786 w 1518129"/>
              <a:gd name="connsiteY4" fmla="*/ 1904807 h 1910129"/>
              <a:gd name="connsiteX5" fmla="*/ 1516859 w 1518129"/>
              <a:gd name="connsiteY5" fmla="*/ 1069958 h 1910129"/>
              <a:gd name="connsiteX6" fmla="*/ 1464891 w 1518129"/>
              <a:gd name="connsiteY6" fmla="*/ 644162 h 1910129"/>
              <a:gd name="connsiteX7" fmla="*/ 1272486 w 1518129"/>
              <a:gd name="connsiteY7" fmla="*/ 612493 h 1910129"/>
              <a:gd name="connsiteX8" fmla="*/ 1264720 w 1518129"/>
              <a:gd name="connsiteY8" fmla="*/ 911472 h 1910129"/>
              <a:gd name="connsiteX9" fmla="*/ 1252622 w 1518129"/>
              <a:gd name="connsiteY9" fmla="*/ 600743 h 1910129"/>
              <a:gd name="connsiteX10" fmla="*/ 1022817 w 1518129"/>
              <a:gd name="connsiteY10" fmla="*/ 558366 h 1910129"/>
              <a:gd name="connsiteX11" fmla="*/ 1053082 w 1518129"/>
              <a:gd name="connsiteY11" fmla="*/ 887580 h 1910129"/>
              <a:gd name="connsiteX12" fmla="*/ 1001757 w 1518129"/>
              <a:gd name="connsiteY12" fmla="*/ 557324 h 1910129"/>
              <a:gd name="connsiteX13" fmla="*/ 806783 w 1518129"/>
              <a:gd name="connsiteY13" fmla="*/ 513030 h 1910129"/>
              <a:gd name="connsiteX14" fmla="*/ 810613 w 1518129"/>
              <a:gd name="connsiteY14" fmla="*/ 901237 h 1910129"/>
              <a:gd name="connsiteX15" fmla="*/ 778941 w 1518129"/>
              <a:gd name="connsiteY15" fmla="*/ 121917 h 1910129"/>
              <a:gd name="connsiteX16" fmla="*/ 582042 w 1518129"/>
              <a:gd name="connsiteY16" fmla="*/ 161731 h 1910129"/>
              <a:gd name="connsiteX17" fmla="*/ 554580 w 1518129"/>
              <a:gd name="connsiteY17" fmla="*/ 1197645 h 1910129"/>
              <a:gd name="connsiteX18" fmla="*/ 419736 w 1518129"/>
              <a:gd name="connsiteY18" fmla="*/ 1153389 h 1910129"/>
              <a:gd name="connsiteX19" fmla="*/ 0 w 1518129"/>
              <a:gd name="connsiteY19" fmla="*/ 891306 h 1910129"/>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07268"/>
              <a:gd name="connsiteX1" fmla="*/ 227051 w 1518129"/>
              <a:gd name="connsiteY1" fmla="*/ 1320850 h 1907268"/>
              <a:gd name="connsiteX2" fmla="*/ 462841 w 1518129"/>
              <a:gd name="connsiteY2" fmla="*/ 1655174 h 1907268"/>
              <a:gd name="connsiteX3" fmla="*/ 644540 w 1518129"/>
              <a:gd name="connsiteY3" fmla="*/ 1879748 h 1907268"/>
              <a:gd name="connsiteX4" fmla="*/ 1366786 w 1518129"/>
              <a:gd name="connsiteY4" fmla="*/ 1899100 h 1907268"/>
              <a:gd name="connsiteX5" fmla="*/ 1516859 w 1518129"/>
              <a:gd name="connsiteY5" fmla="*/ 1069958 h 1907268"/>
              <a:gd name="connsiteX6" fmla="*/ 1464891 w 1518129"/>
              <a:gd name="connsiteY6" fmla="*/ 644162 h 1907268"/>
              <a:gd name="connsiteX7" fmla="*/ 1272486 w 1518129"/>
              <a:gd name="connsiteY7" fmla="*/ 612493 h 1907268"/>
              <a:gd name="connsiteX8" fmla="*/ 1264720 w 1518129"/>
              <a:gd name="connsiteY8" fmla="*/ 911472 h 1907268"/>
              <a:gd name="connsiteX9" fmla="*/ 1252622 w 1518129"/>
              <a:gd name="connsiteY9" fmla="*/ 600743 h 1907268"/>
              <a:gd name="connsiteX10" fmla="*/ 1022817 w 1518129"/>
              <a:gd name="connsiteY10" fmla="*/ 558366 h 1907268"/>
              <a:gd name="connsiteX11" fmla="*/ 1053082 w 1518129"/>
              <a:gd name="connsiteY11" fmla="*/ 887580 h 1907268"/>
              <a:gd name="connsiteX12" fmla="*/ 1001757 w 1518129"/>
              <a:gd name="connsiteY12" fmla="*/ 557324 h 1907268"/>
              <a:gd name="connsiteX13" fmla="*/ 806783 w 1518129"/>
              <a:gd name="connsiteY13" fmla="*/ 513030 h 1907268"/>
              <a:gd name="connsiteX14" fmla="*/ 810613 w 1518129"/>
              <a:gd name="connsiteY14" fmla="*/ 901237 h 1907268"/>
              <a:gd name="connsiteX15" fmla="*/ 778941 w 1518129"/>
              <a:gd name="connsiteY15" fmla="*/ 121917 h 1907268"/>
              <a:gd name="connsiteX16" fmla="*/ 582042 w 1518129"/>
              <a:gd name="connsiteY16" fmla="*/ 161731 h 1907268"/>
              <a:gd name="connsiteX17" fmla="*/ 554580 w 1518129"/>
              <a:gd name="connsiteY17" fmla="*/ 1197645 h 1907268"/>
              <a:gd name="connsiteX18" fmla="*/ 419736 w 1518129"/>
              <a:gd name="connsiteY18" fmla="*/ 1153389 h 1907268"/>
              <a:gd name="connsiteX19" fmla="*/ 0 w 1518129"/>
              <a:gd name="connsiteY19" fmla="*/ 891306 h 1907268"/>
              <a:gd name="connsiteX0" fmla="*/ 0 w 1518129"/>
              <a:gd name="connsiteY0" fmla="*/ 891306 h 1910576"/>
              <a:gd name="connsiteX1" fmla="*/ 227051 w 1518129"/>
              <a:gd name="connsiteY1" fmla="*/ 1320850 h 1910576"/>
              <a:gd name="connsiteX2" fmla="*/ 462841 w 1518129"/>
              <a:gd name="connsiteY2" fmla="*/ 1655174 h 1910576"/>
              <a:gd name="connsiteX3" fmla="*/ 655952 w 1518129"/>
              <a:gd name="connsiteY3" fmla="*/ 1885455 h 1910576"/>
              <a:gd name="connsiteX4" fmla="*/ 1366786 w 1518129"/>
              <a:gd name="connsiteY4" fmla="*/ 1899100 h 1910576"/>
              <a:gd name="connsiteX5" fmla="*/ 1516859 w 1518129"/>
              <a:gd name="connsiteY5" fmla="*/ 1069958 h 1910576"/>
              <a:gd name="connsiteX6" fmla="*/ 1464891 w 1518129"/>
              <a:gd name="connsiteY6" fmla="*/ 644162 h 1910576"/>
              <a:gd name="connsiteX7" fmla="*/ 1272486 w 1518129"/>
              <a:gd name="connsiteY7" fmla="*/ 612493 h 1910576"/>
              <a:gd name="connsiteX8" fmla="*/ 1264720 w 1518129"/>
              <a:gd name="connsiteY8" fmla="*/ 911472 h 1910576"/>
              <a:gd name="connsiteX9" fmla="*/ 1252622 w 1518129"/>
              <a:gd name="connsiteY9" fmla="*/ 600743 h 1910576"/>
              <a:gd name="connsiteX10" fmla="*/ 1022817 w 1518129"/>
              <a:gd name="connsiteY10" fmla="*/ 558366 h 1910576"/>
              <a:gd name="connsiteX11" fmla="*/ 1053082 w 1518129"/>
              <a:gd name="connsiteY11" fmla="*/ 887580 h 1910576"/>
              <a:gd name="connsiteX12" fmla="*/ 1001757 w 1518129"/>
              <a:gd name="connsiteY12" fmla="*/ 557324 h 1910576"/>
              <a:gd name="connsiteX13" fmla="*/ 806783 w 1518129"/>
              <a:gd name="connsiteY13" fmla="*/ 513030 h 1910576"/>
              <a:gd name="connsiteX14" fmla="*/ 810613 w 1518129"/>
              <a:gd name="connsiteY14" fmla="*/ 901237 h 1910576"/>
              <a:gd name="connsiteX15" fmla="*/ 778941 w 1518129"/>
              <a:gd name="connsiteY15" fmla="*/ 121917 h 1910576"/>
              <a:gd name="connsiteX16" fmla="*/ 582042 w 1518129"/>
              <a:gd name="connsiteY16" fmla="*/ 161731 h 1910576"/>
              <a:gd name="connsiteX17" fmla="*/ 554580 w 1518129"/>
              <a:gd name="connsiteY17" fmla="*/ 1197645 h 1910576"/>
              <a:gd name="connsiteX18" fmla="*/ 419736 w 1518129"/>
              <a:gd name="connsiteY18" fmla="*/ 1153389 h 1910576"/>
              <a:gd name="connsiteX19" fmla="*/ 0 w 1518129"/>
              <a:gd name="connsiteY19" fmla="*/ 891306 h 1910576"/>
              <a:gd name="connsiteX0" fmla="*/ 0 w 1518129"/>
              <a:gd name="connsiteY0" fmla="*/ 891306 h 1918220"/>
              <a:gd name="connsiteX1" fmla="*/ 227051 w 1518129"/>
              <a:gd name="connsiteY1" fmla="*/ 1320850 h 1918220"/>
              <a:gd name="connsiteX2" fmla="*/ 462841 w 1518129"/>
              <a:gd name="connsiteY2" fmla="*/ 1655174 h 1918220"/>
              <a:gd name="connsiteX3" fmla="*/ 670217 w 1518129"/>
              <a:gd name="connsiteY3" fmla="*/ 1896868 h 1918220"/>
              <a:gd name="connsiteX4" fmla="*/ 1366786 w 1518129"/>
              <a:gd name="connsiteY4" fmla="*/ 1899100 h 1918220"/>
              <a:gd name="connsiteX5" fmla="*/ 1516859 w 1518129"/>
              <a:gd name="connsiteY5" fmla="*/ 1069958 h 1918220"/>
              <a:gd name="connsiteX6" fmla="*/ 1464891 w 1518129"/>
              <a:gd name="connsiteY6" fmla="*/ 644162 h 1918220"/>
              <a:gd name="connsiteX7" fmla="*/ 1272486 w 1518129"/>
              <a:gd name="connsiteY7" fmla="*/ 612493 h 1918220"/>
              <a:gd name="connsiteX8" fmla="*/ 1264720 w 1518129"/>
              <a:gd name="connsiteY8" fmla="*/ 911472 h 1918220"/>
              <a:gd name="connsiteX9" fmla="*/ 1252622 w 1518129"/>
              <a:gd name="connsiteY9" fmla="*/ 600743 h 1918220"/>
              <a:gd name="connsiteX10" fmla="*/ 1022817 w 1518129"/>
              <a:gd name="connsiteY10" fmla="*/ 558366 h 1918220"/>
              <a:gd name="connsiteX11" fmla="*/ 1053082 w 1518129"/>
              <a:gd name="connsiteY11" fmla="*/ 887580 h 1918220"/>
              <a:gd name="connsiteX12" fmla="*/ 1001757 w 1518129"/>
              <a:gd name="connsiteY12" fmla="*/ 557324 h 1918220"/>
              <a:gd name="connsiteX13" fmla="*/ 806783 w 1518129"/>
              <a:gd name="connsiteY13" fmla="*/ 513030 h 1918220"/>
              <a:gd name="connsiteX14" fmla="*/ 810613 w 1518129"/>
              <a:gd name="connsiteY14" fmla="*/ 901237 h 1918220"/>
              <a:gd name="connsiteX15" fmla="*/ 778941 w 1518129"/>
              <a:gd name="connsiteY15" fmla="*/ 121917 h 1918220"/>
              <a:gd name="connsiteX16" fmla="*/ 582042 w 1518129"/>
              <a:gd name="connsiteY16" fmla="*/ 161731 h 1918220"/>
              <a:gd name="connsiteX17" fmla="*/ 554580 w 1518129"/>
              <a:gd name="connsiteY17" fmla="*/ 1197645 h 1918220"/>
              <a:gd name="connsiteX18" fmla="*/ 419736 w 1518129"/>
              <a:gd name="connsiteY18" fmla="*/ 1153389 h 1918220"/>
              <a:gd name="connsiteX19" fmla="*/ 0 w 1518129"/>
              <a:gd name="connsiteY19" fmla="*/ 891306 h 1918220"/>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1925"/>
              <a:gd name="connsiteX1" fmla="*/ 227051 w 1518129"/>
              <a:gd name="connsiteY1" fmla="*/ 1320850 h 1901925"/>
              <a:gd name="connsiteX2" fmla="*/ 462841 w 1518129"/>
              <a:gd name="connsiteY2" fmla="*/ 1655174 h 1901925"/>
              <a:gd name="connsiteX3" fmla="*/ 670217 w 1518129"/>
              <a:gd name="connsiteY3" fmla="*/ 1896868 h 1901925"/>
              <a:gd name="connsiteX4" fmla="*/ 1366786 w 1518129"/>
              <a:gd name="connsiteY4" fmla="*/ 1899100 h 1901925"/>
              <a:gd name="connsiteX5" fmla="*/ 1516859 w 1518129"/>
              <a:gd name="connsiteY5" fmla="*/ 1069958 h 1901925"/>
              <a:gd name="connsiteX6" fmla="*/ 1464891 w 1518129"/>
              <a:gd name="connsiteY6" fmla="*/ 644162 h 1901925"/>
              <a:gd name="connsiteX7" fmla="*/ 1272486 w 1518129"/>
              <a:gd name="connsiteY7" fmla="*/ 612493 h 1901925"/>
              <a:gd name="connsiteX8" fmla="*/ 1264720 w 1518129"/>
              <a:gd name="connsiteY8" fmla="*/ 911472 h 1901925"/>
              <a:gd name="connsiteX9" fmla="*/ 1252622 w 1518129"/>
              <a:gd name="connsiteY9" fmla="*/ 600743 h 1901925"/>
              <a:gd name="connsiteX10" fmla="*/ 1022817 w 1518129"/>
              <a:gd name="connsiteY10" fmla="*/ 558366 h 1901925"/>
              <a:gd name="connsiteX11" fmla="*/ 1053082 w 1518129"/>
              <a:gd name="connsiteY11" fmla="*/ 887580 h 1901925"/>
              <a:gd name="connsiteX12" fmla="*/ 1001757 w 1518129"/>
              <a:gd name="connsiteY12" fmla="*/ 557324 h 1901925"/>
              <a:gd name="connsiteX13" fmla="*/ 806783 w 1518129"/>
              <a:gd name="connsiteY13" fmla="*/ 513030 h 1901925"/>
              <a:gd name="connsiteX14" fmla="*/ 810613 w 1518129"/>
              <a:gd name="connsiteY14" fmla="*/ 901237 h 1901925"/>
              <a:gd name="connsiteX15" fmla="*/ 778941 w 1518129"/>
              <a:gd name="connsiteY15" fmla="*/ 121917 h 1901925"/>
              <a:gd name="connsiteX16" fmla="*/ 582042 w 1518129"/>
              <a:gd name="connsiteY16" fmla="*/ 161731 h 1901925"/>
              <a:gd name="connsiteX17" fmla="*/ 554580 w 1518129"/>
              <a:gd name="connsiteY17" fmla="*/ 1197645 h 1901925"/>
              <a:gd name="connsiteX18" fmla="*/ 419736 w 1518129"/>
              <a:gd name="connsiteY18" fmla="*/ 1153389 h 1901925"/>
              <a:gd name="connsiteX19" fmla="*/ 0 w 1518129"/>
              <a:gd name="connsiteY19" fmla="*/ 891306 h 1901925"/>
              <a:gd name="connsiteX0" fmla="*/ 0 w 1518129"/>
              <a:gd name="connsiteY0" fmla="*/ 891306 h 1900789"/>
              <a:gd name="connsiteX1" fmla="*/ 227051 w 1518129"/>
              <a:gd name="connsiteY1" fmla="*/ 1320850 h 1900789"/>
              <a:gd name="connsiteX2" fmla="*/ 462841 w 1518129"/>
              <a:gd name="connsiteY2" fmla="*/ 1655174 h 1900789"/>
              <a:gd name="connsiteX3" fmla="*/ 670217 w 1518129"/>
              <a:gd name="connsiteY3" fmla="*/ 1896868 h 1900789"/>
              <a:gd name="connsiteX4" fmla="*/ 1366786 w 1518129"/>
              <a:gd name="connsiteY4" fmla="*/ 1899100 h 1900789"/>
              <a:gd name="connsiteX5" fmla="*/ 1516859 w 1518129"/>
              <a:gd name="connsiteY5" fmla="*/ 1069958 h 1900789"/>
              <a:gd name="connsiteX6" fmla="*/ 1464891 w 1518129"/>
              <a:gd name="connsiteY6" fmla="*/ 644162 h 1900789"/>
              <a:gd name="connsiteX7" fmla="*/ 1272486 w 1518129"/>
              <a:gd name="connsiteY7" fmla="*/ 612493 h 1900789"/>
              <a:gd name="connsiteX8" fmla="*/ 1264720 w 1518129"/>
              <a:gd name="connsiteY8" fmla="*/ 911472 h 1900789"/>
              <a:gd name="connsiteX9" fmla="*/ 1252622 w 1518129"/>
              <a:gd name="connsiteY9" fmla="*/ 600743 h 1900789"/>
              <a:gd name="connsiteX10" fmla="*/ 1022817 w 1518129"/>
              <a:gd name="connsiteY10" fmla="*/ 558366 h 1900789"/>
              <a:gd name="connsiteX11" fmla="*/ 1053082 w 1518129"/>
              <a:gd name="connsiteY11" fmla="*/ 887580 h 1900789"/>
              <a:gd name="connsiteX12" fmla="*/ 1001757 w 1518129"/>
              <a:gd name="connsiteY12" fmla="*/ 557324 h 1900789"/>
              <a:gd name="connsiteX13" fmla="*/ 806783 w 1518129"/>
              <a:gd name="connsiteY13" fmla="*/ 513030 h 1900789"/>
              <a:gd name="connsiteX14" fmla="*/ 810613 w 1518129"/>
              <a:gd name="connsiteY14" fmla="*/ 901237 h 1900789"/>
              <a:gd name="connsiteX15" fmla="*/ 778941 w 1518129"/>
              <a:gd name="connsiteY15" fmla="*/ 121917 h 1900789"/>
              <a:gd name="connsiteX16" fmla="*/ 582042 w 1518129"/>
              <a:gd name="connsiteY16" fmla="*/ 161731 h 1900789"/>
              <a:gd name="connsiteX17" fmla="*/ 554580 w 1518129"/>
              <a:gd name="connsiteY17" fmla="*/ 1197645 h 1900789"/>
              <a:gd name="connsiteX18" fmla="*/ 419736 w 1518129"/>
              <a:gd name="connsiteY18" fmla="*/ 1153389 h 1900789"/>
              <a:gd name="connsiteX19" fmla="*/ 0 w 1518129"/>
              <a:gd name="connsiteY19" fmla="*/ 891306 h 1900789"/>
              <a:gd name="connsiteX0" fmla="*/ 0 w 1518129"/>
              <a:gd name="connsiteY0" fmla="*/ 891306 h 1899182"/>
              <a:gd name="connsiteX1" fmla="*/ 227051 w 1518129"/>
              <a:gd name="connsiteY1" fmla="*/ 1320850 h 1899182"/>
              <a:gd name="connsiteX2" fmla="*/ 462841 w 1518129"/>
              <a:gd name="connsiteY2" fmla="*/ 1655174 h 1899182"/>
              <a:gd name="connsiteX3" fmla="*/ 670217 w 1518129"/>
              <a:gd name="connsiteY3" fmla="*/ 1896868 h 1899182"/>
              <a:gd name="connsiteX4" fmla="*/ 1366786 w 1518129"/>
              <a:gd name="connsiteY4" fmla="*/ 1899100 h 1899182"/>
              <a:gd name="connsiteX5" fmla="*/ 1516859 w 1518129"/>
              <a:gd name="connsiteY5" fmla="*/ 1069958 h 1899182"/>
              <a:gd name="connsiteX6" fmla="*/ 1464891 w 1518129"/>
              <a:gd name="connsiteY6" fmla="*/ 644162 h 1899182"/>
              <a:gd name="connsiteX7" fmla="*/ 1272486 w 1518129"/>
              <a:gd name="connsiteY7" fmla="*/ 612493 h 1899182"/>
              <a:gd name="connsiteX8" fmla="*/ 1264720 w 1518129"/>
              <a:gd name="connsiteY8" fmla="*/ 911472 h 1899182"/>
              <a:gd name="connsiteX9" fmla="*/ 1252622 w 1518129"/>
              <a:gd name="connsiteY9" fmla="*/ 600743 h 1899182"/>
              <a:gd name="connsiteX10" fmla="*/ 1022817 w 1518129"/>
              <a:gd name="connsiteY10" fmla="*/ 558366 h 1899182"/>
              <a:gd name="connsiteX11" fmla="*/ 1053082 w 1518129"/>
              <a:gd name="connsiteY11" fmla="*/ 887580 h 1899182"/>
              <a:gd name="connsiteX12" fmla="*/ 1001757 w 1518129"/>
              <a:gd name="connsiteY12" fmla="*/ 557324 h 1899182"/>
              <a:gd name="connsiteX13" fmla="*/ 806783 w 1518129"/>
              <a:gd name="connsiteY13" fmla="*/ 513030 h 1899182"/>
              <a:gd name="connsiteX14" fmla="*/ 810613 w 1518129"/>
              <a:gd name="connsiteY14" fmla="*/ 901237 h 1899182"/>
              <a:gd name="connsiteX15" fmla="*/ 778941 w 1518129"/>
              <a:gd name="connsiteY15" fmla="*/ 121917 h 1899182"/>
              <a:gd name="connsiteX16" fmla="*/ 582042 w 1518129"/>
              <a:gd name="connsiteY16" fmla="*/ 161731 h 1899182"/>
              <a:gd name="connsiteX17" fmla="*/ 554580 w 1518129"/>
              <a:gd name="connsiteY17" fmla="*/ 1197645 h 1899182"/>
              <a:gd name="connsiteX18" fmla="*/ 419736 w 1518129"/>
              <a:gd name="connsiteY18" fmla="*/ 1153389 h 1899182"/>
              <a:gd name="connsiteX19" fmla="*/ 0 w 1518129"/>
              <a:gd name="connsiteY19" fmla="*/ 891306 h 1899182"/>
              <a:gd name="connsiteX0" fmla="*/ 0 w 1518129"/>
              <a:gd name="connsiteY0" fmla="*/ 891306 h 1898397"/>
              <a:gd name="connsiteX1" fmla="*/ 227051 w 1518129"/>
              <a:gd name="connsiteY1" fmla="*/ 1320850 h 1898397"/>
              <a:gd name="connsiteX2" fmla="*/ 462841 w 1518129"/>
              <a:gd name="connsiteY2" fmla="*/ 1655174 h 1898397"/>
              <a:gd name="connsiteX3" fmla="*/ 670217 w 1518129"/>
              <a:gd name="connsiteY3" fmla="*/ 1896868 h 1898397"/>
              <a:gd name="connsiteX4" fmla="*/ 1366786 w 1518129"/>
              <a:gd name="connsiteY4" fmla="*/ 1893394 h 1898397"/>
              <a:gd name="connsiteX5" fmla="*/ 1516859 w 1518129"/>
              <a:gd name="connsiteY5" fmla="*/ 1069958 h 1898397"/>
              <a:gd name="connsiteX6" fmla="*/ 1464891 w 1518129"/>
              <a:gd name="connsiteY6" fmla="*/ 644162 h 1898397"/>
              <a:gd name="connsiteX7" fmla="*/ 1272486 w 1518129"/>
              <a:gd name="connsiteY7" fmla="*/ 612493 h 1898397"/>
              <a:gd name="connsiteX8" fmla="*/ 1264720 w 1518129"/>
              <a:gd name="connsiteY8" fmla="*/ 911472 h 1898397"/>
              <a:gd name="connsiteX9" fmla="*/ 1252622 w 1518129"/>
              <a:gd name="connsiteY9" fmla="*/ 600743 h 1898397"/>
              <a:gd name="connsiteX10" fmla="*/ 1022817 w 1518129"/>
              <a:gd name="connsiteY10" fmla="*/ 558366 h 1898397"/>
              <a:gd name="connsiteX11" fmla="*/ 1053082 w 1518129"/>
              <a:gd name="connsiteY11" fmla="*/ 887580 h 1898397"/>
              <a:gd name="connsiteX12" fmla="*/ 1001757 w 1518129"/>
              <a:gd name="connsiteY12" fmla="*/ 557324 h 1898397"/>
              <a:gd name="connsiteX13" fmla="*/ 806783 w 1518129"/>
              <a:gd name="connsiteY13" fmla="*/ 513030 h 1898397"/>
              <a:gd name="connsiteX14" fmla="*/ 810613 w 1518129"/>
              <a:gd name="connsiteY14" fmla="*/ 901237 h 1898397"/>
              <a:gd name="connsiteX15" fmla="*/ 778941 w 1518129"/>
              <a:gd name="connsiteY15" fmla="*/ 121917 h 1898397"/>
              <a:gd name="connsiteX16" fmla="*/ 582042 w 1518129"/>
              <a:gd name="connsiteY16" fmla="*/ 161731 h 1898397"/>
              <a:gd name="connsiteX17" fmla="*/ 554580 w 1518129"/>
              <a:gd name="connsiteY17" fmla="*/ 1197645 h 1898397"/>
              <a:gd name="connsiteX18" fmla="*/ 419736 w 1518129"/>
              <a:gd name="connsiteY18" fmla="*/ 1153389 h 1898397"/>
              <a:gd name="connsiteX19" fmla="*/ 0 w 1518129"/>
              <a:gd name="connsiteY19" fmla="*/ 891306 h 1898397"/>
              <a:gd name="connsiteX0" fmla="*/ 0 w 1518129"/>
              <a:gd name="connsiteY0" fmla="*/ 891306 h 2061944"/>
              <a:gd name="connsiteX1" fmla="*/ 227051 w 1518129"/>
              <a:gd name="connsiteY1" fmla="*/ 1320850 h 2061944"/>
              <a:gd name="connsiteX2" fmla="*/ 462841 w 1518129"/>
              <a:gd name="connsiteY2" fmla="*/ 1655174 h 2061944"/>
              <a:gd name="connsiteX3" fmla="*/ 704940 w 1518129"/>
              <a:gd name="connsiteY3" fmla="*/ 2061799 h 2061944"/>
              <a:gd name="connsiteX4" fmla="*/ 1366786 w 1518129"/>
              <a:gd name="connsiteY4" fmla="*/ 1893394 h 2061944"/>
              <a:gd name="connsiteX5" fmla="*/ 1516859 w 1518129"/>
              <a:gd name="connsiteY5" fmla="*/ 1069958 h 2061944"/>
              <a:gd name="connsiteX6" fmla="*/ 1464891 w 1518129"/>
              <a:gd name="connsiteY6" fmla="*/ 644162 h 2061944"/>
              <a:gd name="connsiteX7" fmla="*/ 1272486 w 1518129"/>
              <a:gd name="connsiteY7" fmla="*/ 612493 h 2061944"/>
              <a:gd name="connsiteX8" fmla="*/ 1264720 w 1518129"/>
              <a:gd name="connsiteY8" fmla="*/ 911472 h 2061944"/>
              <a:gd name="connsiteX9" fmla="*/ 1252622 w 1518129"/>
              <a:gd name="connsiteY9" fmla="*/ 600743 h 2061944"/>
              <a:gd name="connsiteX10" fmla="*/ 1022817 w 1518129"/>
              <a:gd name="connsiteY10" fmla="*/ 558366 h 2061944"/>
              <a:gd name="connsiteX11" fmla="*/ 1053082 w 1518129"/>
              <a:gd name="connsiteY11" fmla="*/ 887580 h 2061944"/>
              <a:gd name="connsiteX12" fmla="*/ 1001757 w 1518129"/>
              <a:gd name="connsiteY12" fmla="*/ 557324 h 2061944"/>
              <a:gd name="connsiteX13" fmla="*/ 806783 w 1518129"/>
              <a:gd name="connsiteY13" fmla="*/ 513030 h 2061944"/>
              <a:gd name="connsiteX14" fmla="*/ 810613 w 1518129"/>
              <a:gd name="connsiteY14" fmla="*/ 901237 h 2061944"/>
              <a:gd name="connsiteX15" fmla="*/ 778941 w 1518129"/>
              <a:gd name="connsiteY15" fmla="*/ 121917 h 2061944"/>
              <a:gd name="connsiteX16" fmla="*/ 582042 w 1518129"/>
              <a:gd name="connsiteY16" fmla="*/ 161731 h 2061944"/>
              <a:gd name="connsiteX17" fmla="*/ 554580 w 1518129"/>
              <a:gd name="connsiteY17" fmla="*/ 1197645 h 2061944"/>
              <a:gd name="connsiteX18" fmla="*/ 419736 w 1518129"/>
              <a:gd name="connsiteY18" fmla="*/ 1153389 h 2061944"/>
              <a:gd name="connsiteX19" fmla="*/ 0 w 1518129"/>
              <a:gd name="connsiteY19" fmla="*/ 891306 h 2061944"/>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63328"/>
              <a:gd name="connsiteX1" fmla="*/ 227051 w 1518129"/>
              <a:gd name="connsiteY1" fmla="*/ 1320850 h 2063328"/>
              <a:gd name="connsiteX2" fmla="*/ 462841 w 1518129"/>
              <a:gd name="connsiteY2" fmla="*/ 1655174 h 2063328"/>
              <a:gd name="connsiteX3" fmla="*/ 704940 w 1518129"/>
              <a:gd name="connsiteY3" fmla="*/ 2061799 h 2063328"/>
              <a:gd name="connsiteX4" fmla="*/ 1358105 w 1518129"/>
              <a:gd name="connsiteY4" fmla="*/ 2058325 h 2063328"/>
              <a:gd name="connsiteX5" fmla="*/ 1516859 w 1518129"/>
              <a:gd name="connsiteY5" fmla="*/ 1069958 h 2063328"/>
              <a:gd name="connsiteX6" fmla="*/ 1464891 w 1518129"/>
              <a:gd name="connsiteY6" fmla="*/ 644162 h 2063328"/>
              <a:gd name="connsiteX7" fmla="*/ 1272486 w 1518129"/>
              <a:gd name="connsiteY7" fmla="*/ 612493 h 2063328"/>
              <a:gd name="connsiteX8" fmla="*/ 1264720 w 1518129"/>
              <a:gd name="connsiteY8" fmla="*/ 911472 h 2063328"/>
              <a:gd name="connsiteX9" fmla="*/ 1252622 w 1518129"/>
              <a:gd name="connsiteY9" fmla="*/ 600743 h 2063328"/>
              <a:gd name="connsiteX10" fmla="*/ 1022817 w 1518129"/>
              <a:gd name="connsiteY10" fmla="*/ 558366 h 2063328"/>
              <a:gd name="connsiteX11" fmla="*/ 1053082 w 1518129"/>
              <a:gd name="connsiteY11" fmla="*/ 887580 h 2063328"/>
              <a:gd name="connsiteX12" fmla="*/ 1001757 w 1518129"/>
              <a:gd name="connsiteY12" fmla="*/ 557324 h 2063328"/>
              <a:gd name="connsiteX13" fmla="*/ 806783 w 1518129"/>
              <a:gd name="connsiteY13" fmla="*/ 513030 h 2063328"/>
              <a:gd name="connsiteX14" fmla="*/ 810613 w 1518129"/>
              <a:gd name="connsiteY14" fmla="*/ 901237 h 2063328"/>
              <a:gd name="connsiteX15" fmla="*/ 778941 w 1518129"/>
              <a:gd name="connsiteY15" fmla="*/ 121917 h 2063328"/>
              <a:gd name="connsiteX16" fmla="*/ 582042 w 1518129"/>
              <a:gd name="connsiteY16" fmla="*/ 161731 h 2063328"/>
              <a:gd name="connsiteX17" fmla="*/ 554580 w 1518129"/>
              <a:gd name="connsiteY17" fmla="*/ 1197645 h 2063328"/>
              <a:gd name="connsiteX18" fmla="*/ 419736 w 1518129"/>
              <a:gd name="connsiteY18" fmla="*/ 1153389 h 2063328"/>
              <a:gd name="connsiteX19" fmla="*/ 0 w 1518129"/>
              <a:gd name="connsiteY19" fmla="*/ 891306 h 2063328"/>
              <a:gd name="connsiteX0" fmla="*/ 0 w 1518129"/>
              <a:gd name="connsiteY0" fmla="*/ 891306 h 2058325"/>
              <a:gd name="connsiteX1" fmla="*/ 227051 w 1518129"/>
              <a:gd name="connsiteY1" fmla="*/ 1320850 h 2058325"/>
              <a:gd name="connsiteX2" fmla="*/ 462841 w 1518129"/>
              <a:gd name="connsiteY2" fmla="*/ 1655174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 name="connsiteX0" fmla="*/ 0 w 1518129"/>
              <a:gd name="connsiteY0" fmla="*/ 891306 h 2058325"/>
              <a:gd name="connsiteX1" fmla="*/ 227051 w 1518129"/>
              <a:gd name="connsiteY1" fmla="*/ 1320850 h 2058325"/>
              <a:gd name="connsiteX2" fmla="*/ 462841 w 1518129"/>
              <a:gd name="connsiteY2" fmla="*/ 1707258 h 2058325"/>
              <a:gd name="connsiteX3" fmla="*/ 661537 w 1518129"/>
              <a:gd name="connsiteY3" fmla="*/ 2053119 h 2058325"/>
              <a:gd name="connsiteX4" fmla="*/ 1358105 w 1518129"/>
              <a:gd name="connsiteY4" fmla="*/ 2058325 h 2058325"/>
              <a:gd name="connsiteX5" fmla="*/ 1516859 w 1518129"/>
              <a:gd name="connsiteY5" fmla="*/ 1069958 h 2058325"/>
              <a:gd name="connsiteX6" fmla="*/ 1464891 w 1518129"/>
              <a:gd name="connsiteY6" fmla="*/ 644162 h 2058325"/>
              <a:gd name="connsiteX7" fmla="*/ 1272486 w 1518129"/>
              <a:gd name="connsiteY7" fmla="*/ 612493 h 2058325"/>
              <a:gd name="connsiteX8" fmla="*/ 1264720 w 1518129"/>
              <a:gd name="connsiteY8" fmla="*/ 911472 h 2058325"/>
              <a:gd name="connsiteX9" fmla="*/ 1252622 w 1518129"/>
              <a:gd name="connsiteY9" fmla="*/ 600743 h 2058325"/>
              <a:gd name="connsiteX10" fmla="*/ 1022817 w 1518129"/>
              <a:gd name="connsiteY10" fmla="*/ 558366 h 2058325"/>
              <a:gd name="connsiteX11" fmla="*/ 1053082 w 1518129"/>
              <a:gd name="connsiteY11" fmla="*/ 887580 h 2058325"/>
              <a:gd name="connsiteX12" fmla="*/ 1001757 w 1518129"/>
              <a:gd name="connsiteY12" fmla="*/ 557324 h 2058325"/>
              <a:gd name="connsiteX13" fmla="*/ 806783 w 1518129"/>
              <a:gd name="connsiteY13" fmla="*/ 513030 h 2058325"/>
              <a:gd name="connsiteX14" fmla="*/ 810613 w 1518129"/>
              <a:gd name="connsiteY14" fmla="*/ 901237 h 2058325"/>
              <a:gd name="connsiteX15" fmla="*/ 778941 w 1518129"/>
              <a:gd name="connsiteY15" fmla="*/ 121917 h 2058325"/>
              <a:gd name="connsiteX16" fmla="*/ 582042 w 1518129"/>
              <a:gd name="connsiteY16" fmla="*/ 161731 h 2058325"/>
              <a:gd name="connsiteX17" fmla="*/ 554580 w 1518129"/>
              <a:gd name="connsiteY17" fmla="*/ 1197645 h 2058325"/>
              <a:gd name="connsiteX18" fmla="*/ 419736 w 1518129"/>
              <a:gd name="connsiteY18" fmla="*/ 1153389 h 2058325"/>
              <a:gd name="connsiteX19" fmla="*/ 0 w 1518129"/>
              <a:gd name="connsiteY19" fmla="*/ 891306 h 205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8129" h="2058325">
                <a:moveTo>
                  <a:pt x="0" y="891306"/>
                </a:moveTo>
                <a:cubicBezTo>
                  <a:pt x="124742" y="1042097"/>
                  <a:pt x="180313" y="1188925"/>
                  <a:pt x="227051" y="1320850"/>
                </a:cubicBezTo>
                <a:cubicBezTo>
                  <a:pt x="283134" y="1440332"/>
                  <a:pt x="360533" y="1558830"/>
                  <a:pt x="462841" y="1707258"/>
                </a:cubicBezTo>
                <a:cubicBezTo>
                  <a:pt x="565096" y="1853074"/>
                  <a:pt x="560763" y="1906764"/>
                  <a:pt x="661537" y="2053119"/>
                </a:cubicBezTo>
                <a:cubicBezTo>
                  <a:pt x="864977" y="2059061"/>
                  <a:pt x="1062335" y="2054157"/>
                  <a:pt x="1358105" y="2058325"/>
                </a:cubicBezTo>
                <a:cubicBezTo>
                  <a:pt x="1487137" y="1727973"/>
                  <a:pt x="1516858" y="1179685"/>
                  <a:pt x="1516859" y="1069958"/>
                </a:cubicBezTo>
                <a:cubicBezTo>
                  <a:pt x="1522576" y="857179"/>
                  <a:pt x="1509640" y="720406"/>
                  <a:pt x="1464891" y="644162"/>
                </a:cubicBezTo>
                <a:cubicBezTo>
                  <a:pt x="1396021" y="572742"/>
                  <a:pt x="1370976" y="579197"/>
                  <a:pt x="1272486" y="612493"/>
                </a:cubicBezTo>
                <a:cubicBezTo>
                  <a:pt x="1306205" y="707004"/>
                  <a:pt x="1275123" y="829781"/>
                  <a:pt x="1264720" y="911472"/>
                </a:cubicBezTo>
                <a:cubicBezTo>
                  <a:pt x="1250153" y="907906"/>
                  <a:pt x="1292939" y="659594"/>
                  <a:pt x="1252622" y="600743"/>
                </a:cubicBezTo>
                <a:cubicBezTo>
                  <a:pt x="1202656" y="541892"/>
                  <a:pt x="1107533" y="508148"/>
                  <a:pt x="1022817" y="558366"/>
                </a:cubicBezTo>
                <a:cubicBezTo>
                  <a:pt x="1086811" y="668103"/>
                  <a:pt x="1058849" y="793697"/>
                  <a:pt x="1053082" y="887580"/>
                </a:cubicBezTo>
                <a:cubicBezTo>
                  <a:pt x="1041532" y="883386"/>
                  <a:pt x="1071753" y="653519"/>
                  <a:pt x="1001757" y="557324"/>
                </a:cubicBezTo>
                <a:cubicBezTo>
                  <a:pt x="946234" y="504548"/>
                  <a:pt x="915026" y="504758"/>
                  <a:pt x="806783" y="513030"/>
                </a:cubicBezTo>
                <a:cubicBezTo>
                  <a:pt x="816055" y="653003"/>
                  <a:pt x="822837" y="732256"/>
                  <a:pt x="810613" y="901237"/>
                </a:cubicBezTo>
                <a:cubicBezTo>
                  <a:pt x="782414" y="451352"/>
                  <a:pt x="784675" y="276900"/>
                  <a:pt x="778941" y="121917"/>
                </a:cubicBezTo>
                <a:cubicBezTo>
                  <a:pt x="774616" y="-32693"/>
                  <a:pt x="569584" y="-61779"/>
                  <a:pt x="582042" y="161731"/>
                </a:cubicBezTo>
                <a:cubicBezTo>
                  <a:pt x="570378" y="380417"/>
                  <a:pt x="623442" y="1132875"/>
                  <a:pt x="554580" y="1197645"/>
                </a:cubicBezTo>
                <a:cubicBezTo>
                  <a:pt x="495024" y="1230412"/>
                  <a:pt x="496393" y="1222363"/>
                  <a:pt x="419736" y="1153389"/>
                </a:cubicBezTo>
                <a:cubicBezTo>
                  <a:pt x="331744" y="1046414"/>
                  <a:pt x="197603" y="767201"/>
                  <a:pt x="0" y="891306"/>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2" name="Rounded Rectangle 12">
            <a:extLst>
              <a:ext uri="{FF2B5EF4-FFF2-40B4-BE49-F238E27FC236}">
                <a16:creationId xmlns:a16="http://schemas.microsoft.com/office/drawing/2014/main" id="{CC8E4C2F-A0B0-49CD-B216-B920D1E0C1F6}"/>
              </a:ext>
            </a:extLst>
          </p:cNvPr>
          <p:cNvSpPr>
            <a:spLocks noChangeAspect="1"/>
          </p:cNvSpPr>
          <p:nvPr/>
        </p:nvSpPr>
        <p:spPr>
          <a:xfrm>
            <a:off x="4310159" y="4365568"/>
            <a:ext cx="353173" cy="420869"/>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Rounded Rectangle 1">
            <a:extLst>
              <a:ext uri="{FF2B5EF4-FFF2-40B4-BE49-F238E27FC236}">
                <a16:creationId xmlns:a16="http://schemas.microsoft.com/office/drawing/2014/main" id="{D0FE886D-BAE4-4E63-AB26-BB8F375A51E0}"/>
              </a:ext>
            </a:extLst>
          </p:cNvPr>
          <p:cNvSpPr>
            <a:spLocks/>
          </p:cNvSpPr>
          <p:nvPr/>
        </p:nvSpPr>
        <p:spPr>
          <a:xfrm>
            <a:off x="4396449" y="2653984"/>
            <a:ext cx="379221" cy="379221"/>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Rectangle 1">
            <a:extLst>
              <a:ext uri="{FF2B5EF4-FFF2-40B4-BE49-F238E27FC236}">
                <a16:creationId xmlns:a16="http://schemas.microsoft.com/office/drawing/2014/main" id="{A1B079C5-4D49-46E6-BECC-5078DEF82E25}"/>
              </a:ext>
            </a:extLst>
          </p:cNvPr>
          <p:cNvSpPr>
            <a:spLocks noChangeAspect="1"/>
          </p:cNvSpPr>
          <p:nvPr/>
        </p:nvSpPr>
        <p:spPr>
          <a:xfrm>
            <a:off x="8254296" y="4297493"/>
            <a:ext cx="504622" cy="494190"/>
          </a:xfrm>
          <a:custGeom>
            <a:avLst/>
            <a:gdLst/>
            <a:ahLst/>
            <a:cxnLst/>
            <a:rect l="l" t="t" r="r" b="b"/>
            <a:pathLst>
              <a:path w="4018294" h="3935229">
                <a:moveTo>
                  <a:pt x="1686498" y="3459340"/>
                </a:moveTo>
                <a:cubicBezTo>
                  <a:pt x="1659539" y="3459340"/>
                  <a:pt x="1637685" y="3481194"/>
                  <a:pt x="1637685" y="3508153"/>
                </a:cubicBezTo>
                <a:lnTo>
                  <a:pt x="1637685" y="3703399"/>
                </a:lnTo>
                <a:cubicBezTo>
                  <a:pt x="1637685" y="3730358"/>
                  <a:pt x="1659539" y="3752212"/>
                  <a:pt x="1686498" y="3752212"/>
                </a:cubicBezTo>
                <a:lnTo>
                  <a:pt x="2782130" y="3752212"/>
                </a:lnTo>
                <a:cubicBezTo>
                  <a:pt x="2809089" y="3752212"/>
                  <a:pt x="2830943" y="3730358"/>
                  <a:pt x="2830943" y="3703399"/>
                </a:cubicBezTo>
                <a:lnTo>
                  <a:pt x="2830943" y="3508153"/>
                </a:lnTo>
                <a:cubicBezTo>
                  <a:pt x="2830943" y="3481194"/>
                  <a:pt x="2809089" y="3459340"/>
                  <a:pt x="2782130" y="3459340"/>
                </a:cubicBezTo>
                <a:close/>
                <a:moveTo>
                  <a:pt x="1249864" y="3459340"/>
                </a:moveTo>
                <a:cubicBezTo>
                  <a:pt x="1222905" y="3459340"/>
                  <a:pt x="1201051" y="3481194"/>
                  <a:pt x="1201051" y="3508153"/>
                </a:cubicBezTo>
                <a:lnTo>
                  <a:pt x="1201051" y="3703399"/>
                </a:lnTo>
                <a:cubicBezTo>
                  <a:pt x="1201051" y="3730358"/>
                  <a:pt x="1222905" y="3752212"/>
                  <a:pt x="1249864" y="3752212"/>
                </a:cubicBezTo>
                <a:lnTo>
                  <a:pt x="1445110" y="3752212"/>
                </a:lnTo>
                <a:cubicBezTo>
                  <a:pt x="1472069" y="3752212"/>
                  <a:pt x="1493923" y="3730358"/>
                  <a:pt x="1493923" y="3703399"/>
                </a:cubicBezTo>
                <a:lnTo>
                  <a:pt x="1493923" y="3508153"/>
                </a:lnTo>
                <a:cubicBezTo>
                  <a:pt x="1493923" y="3481194"/>
                  <a:pt x="1472069" y="3459340"/>
                  <a:pt x="1445110" y="3459340"/>
                </a:cubicBezTo>
                <a:close/>
                <a:moveTo>
                  <a:pt x="818798" y="3459340"/>
                </a:moveTo>
                <a:cubicBezTo>
                  <a:pt x="791839" y="3459340"/>
                  <a:pt x="769985" y="3481194"/>
                  <a:pt x="769985" y="3508153"/>
                </a:cubicBezTo>
                <a:lnTo>
                  <a:pt x="769985" y="3703399"/>
                </a:lnTo>
                <a:cubicBezTo>
                  <a:pt x="769985" y="3730358"/>
                  <a:pt x="791839" y="3752212"/>
                  <a:pt x="818798" y="3752212"/>
                </a:cubicBezTo>
                <a:lnTo>
                  <a:pt x="1014044" y="3752212"/>
                </a:lnTo>
                <a:cubicBezTo>
                  <a:pt x="1041003" y="3752212"/>
                  <a:pt x="1062857" y="3730358"/>
                  <a:pt x="1062857" y="3703399"/>
                </a:cubicBezTo>
                <a:lnTo>
                  <a:pt x="1062857" y="3508153"/>
                </a:lnTo>
                <a:cubicBezTo>
                  <a:pt x="1062857" y="3481194"/>
                  <a:pt x="1041003" y="3459340"/>
                  <a:pt x="1014044" y="3459340"/>
                </a:cubicBezTo>
                <a:close/>
                <a:moveTo>
                  <a:pt x="370964" y="3459340"/>
                </a:moveTo>
                <a:cubicBezTo>
                  <a:pt x="344005" y="3459340"/>
                  <a:pt x="322151" y="3481194"/>
                  <a:pt x="322151" y="3508153"/>
                </a:cubicBezTo>
                <a:lnTo>
                  <a:pt x="322151" y="3703399"/>
                </a:lnTo>
                <a:cubicBezTo>
                  <a:pt x="322151" y="3730358"/>
                  <a:pt x="344005" y="3752212"/>
                  <a:pt x="370964" y="3752212"/>
                </a:cubicBezTo>
                <a:lnTo>
                  <a:pt x="566210" y="3752212"/>
                </a:lnTo>
                <a:cubicBezTo>
                  <a:pt x="593169" y="3752212"/>
                  <a:pt x="615023" y="3730358"/>
                  <a:pt x="615023" y="3703399"/>
                </a:cubicBezTo>
                <a:lnTo>
                  <a:pt x="615023" y="3508153"/>
                </a:lnTo>
                <a:cubicBezTo>
                  <a:pt x="615023" y="3481194"/>
                  <a:pt x="593169" y="3459340"/>
                  <a:pt x="566210" y="3459340"/>
                </a:cubicBezTo>
                <a:close/>
                <a:moveTo>
                  <a:pt x="3457259" y="3005009"/>
                </a:moveTo>
                <a:cubicBezTo>
                  <a:pt x="3430300" y="3005009"/>
                  <a:pt x="3408446" y="3026863"/>
                  <a:pt x="3408446" y="3053822"/>
                </a:cubicBezTo>
                <a:lnTo>
                  <a:pt x="3408446" y="3459340"/>
                </a:lnTo>
                <a:lnTo>
                  <a:pt x="3034791" y="3459340"/>
                </a:lnTo>
                <a:cubicBezTo>
                  <a:pt x="3007832" y="3459340"/>
                  <a:pt x="2985978" y="3481194"/>
                  <a:pt x="2985978" y="3508153"/>
                </a:cubicBezTo>
                <a:lnTo>
                  <a:pt x="2985978" y="3703399"/>
                </a:lnTo>
                <a:cubicBezTo>
                  <a:pt x="2985978" y="3730358"/>
                  <a:pt x="3007832" y="3752212"/>
                  <a:pt x="3034791" y="3752212"/>
                </a:cubicBezTo>
                <a:lnTo>
                  <a:pt x="3457259" y="3752212"/>
                </a:lnTo>
                <a:lnTo>
                  <a:pt x="3514594" y="3752212"/>
                </a:lnTo>
                <a:lnTo>
                  <a:pt x="3652505" y="3752212"/>
                </a:lnTo>
                <a:cubicBezTo>
                  <a:pt x="3679464" y="3752212"/>
                  <a:pt x="3701318" y="3730358"/>
                  <a:pt x="3701318" y="3703399"/>
                </a:cubicBezTo>
                <a:lnTo>
                  <a:pt x="3701318" y="3556963"/>
                </a:lnTo>
                <a:lnTo>
                  <a:pt x="3701318" y="3508153"/>
                </a:lnTo>
                <a:lnTo>
                  <a:pt x="3701318" y="3053822"/>
                </a:lnTo>
                <a:cubicBezTo>
                  <a:pt x="3701318" y="3026863"/>
                  <a:pt x="3679464" y="3005009"/>
                  <a:pt x="3652505" y="3005009"/>
                </a:cubicBezTo>
                <a:close/>
                <a:moveTo>
                  <a:pt x="3009426" y="3005009"/>
                </a:moveTo>
                <a:cubicBezTo>
                  <a:pt x="2982467" y="3005009"/>
                  <a:pt x="2960613" y="3026863"/>
                  <a:pt x="2960613" y="3053822"/>
                </a:cubicBezTo>
                <a:lnTo>
                  <a:pt x="2960613" y="3249068"/>
                </a:lnTo>
                <a:cubicBezTo>
                  <a:pt x="2960613" y="3276027"/>
                  <a:pt x="2982467" y="3297881"/>
                  <a:pt x="3009426" y="3297881"/>
                </a:cubicBezTo>
                <a:lnTo>
                  <a:pt x="3204672" y="3297881"/>
                </a:lnTo>
                <a:cubicBezTo>
                  <a:pt x="3231631" y="3297881"/>
                  <a:pt x="3253485" y="3276027"/>
                  <a:pt x="3253485" y="3249068"/>
                </a:cubicBezTo>
                <a:lnTo>
                  <a:pt x="3253485" y="3053822"/>
                </a:lnTo>
                <a:cubicBezTo>
                  <a:pt x="3253485" y="3026863"/>
                  <a:pt x="3231631" y="3005009"/>
                  <a:pt x="3204672" y="3005009"/>
                </a:cubicBezTo>
                <a:close/>
                <a:moveTo>
                  <a:pt x="2578359" y="3005009"/>
                </a:moveTo>
                <a:cubicBezTo>
                  <a:pt x="2551400" y="3005009"/>
                  <a:pt x="2529546" y="3026863"/>
                  <a:pt x="2529546" y="3053822"/>
                </a:cubicBezTo>
                <a:lnTo>
                  <a:pt x="2529546" y="3249068"/>
                </a:lnTo>
                <a:cubicBezTo>
                  <a:pt x="2529546" y="3276027"/>
                  <a:pt x="2551400" y="3297881"/>
                  <a:pt x="2578359" y="3297881"/>
                </a:cubicBezTo>
                <a:lnTo>
                  <a:pt x="2773605" y="3297881"/>
                </a:lnTo>
                <a:cubicBezTo>
                  <a:pt x="2800564" y="3297881"/>
                  <a:pt x="2822418" y="3276027"/>
                  <a:pt x="2822418" y="3249068"/>
                </a:cubicBezTo>
                <a:lnTo>
                  <a:pt x="2822418" y="3053822"/>
                </a:lnTo>
                <a:cubicBezTo>
                  <a:pt x="2822418" y="3026863"/>
                  <a:pt x="2800564" y="3005009"/>
                  <a:pt x="2773605" y="3005009"/>
                </a:cubicBezTo>
                <a:close/>
                <a:moveTo>
                  <a:pt x="2130526" y="3005009"/>
                </a:moveTo>
                <a:cubicBezTo>
                  <a:pt x="2103567" y="3005009"/>
                  <a:pt x="2081713" y="3026863"/>
                  <a:pt x="2081713" y="3053822"/>
                </a:cubicBezTo>
                <a:lnTo>
                  <a:pt x="2081713" y="3249068"/>
                </a:lnTo>
                <a:cubicBezTo>
                  <a:pt x="2081713" y="3276027"/>
                  <a:pt x="2103567" y="3297881"/>
                  <a:pt x="2130526" y="3297881"/>
                </a:cubicBezTo>
                <a:lnTo>
                  <a:pt x="2325772" y="3297881"/>
                </a:lnTo>
                <a:cubicBezTo>
                  <a:pt x="2352731" y="3297881"/>
                  <a:pt x="2374585" y="3276027"/>
                  <a:pt x="2374585" y="3249068"/>
                </a:cubicBezTo>
                <a:lnTo>
                  <a:pt x="2374585" y="3053822"/>
                </a:lnTo>
                <a:cubicBezTo>
                  <a:pt x="2374585" y="3026863"/>
                  <a:pt x="2352731" y="3005009"/>
                  <a:pt x="2325772" y="3005009"/>
                </a:cubicBezTo>
                <a:close/>
                <a:moveTo>
                  <a:pt x="1697697" y="3005009"/>
                </a:moveTo>
                <a:cubicBezTo>
                  <a:pt x="1670738" y="3005009"/>
                  <a:pt x="1648884" y="3026863"/>
                  <a:pt x="1648884" y="3053822"/>
                </a:cubicBezTo>
                <a:lnTo>
                  <a:pt x="1648884" y="3249068"/>
                </a:lnTo>
                <a:cubicBezTo>
                  <a:pt x="1648884" y="3276027"/>
                  <a:pt x="1670738" y="3297881"/>
                  <a:pt x="1697697" y="3297881"/>
                </a:cubicBezTo>
                <a:lnTo>
                  <a:pt x="1892943" y="3297881"/>
                </a:lnTo>
                <a:cubicBezTo>
                  <a:pt x="1919902" y="3297881"/>
                  <a:pt x="1941756" y="3276027"/>
                  <a:pt x="1941756" y="3249068"/>
                </a:cubicBezTo>
                <a:lnTo>
                  <a:pt x="1941756" y="3053822"/>
                </a:lnTo>
                <a:cubicBezTo>
                  <a:pt x="1941756" y="3026863"/>
                  <a:pt x="1919902" y="3005009"/>
                  <a:pt x="1892943" y="3005009"/>
                </a:cubicBezTo>
                <a:close/>
                <a:moveTo>
                  <a:pt x="1249864" y="3005009"/>
                </a:moveTo>
                <a:cubicBezTo>
                  <a:pt x="1222905" y="3005009"/>
                  <a:pt x="1201051" y="3026863"/>
                  <a:pt x="1201051" y="3053822"/>
                </a:cubicBezTo>
                <a:lnTo>
                  <a:pt x="1201051" y="3249068"/>
                </a:lnTo>
                <a:cubicBezTo>
                  <a:pt x="1201051" y="3276027"/>
                  <a:pt x="1222905" y="3297881"/>
                  <a:pt x="1249864" y="3297881"/>
                </a:cubicBezTo>
                <a:lnTo>
                  <a:pt x="1445110" y="3297881"/>
                </a:lnTo>
                <a:cubicBezTo>
                  <a:pt x="1472069" y="3297881"/>
                  <a:pt x="1493923" y="3276027"/>
                  <a:pt x="1493923" y="3249068"/>
                </a:cubicBezTo>
                <a:lnTo>
                  <a:pt x="1493923" y="3053822"/>
                </a:lnTo>
                <a:cubicBezTo>
                  <a:pt x="1493923" y="3026863"/>
                  <a:pt x="1472069" y="3005009"/>
                  <a:pt x="1445110" y="3005009"/>
                </a:cubicBezTo>
                <a:close/>
                <a:moveTo>
                  <a:pt x="818798" y="3005009"/>
                </a:moveTo>
                <a:cubicBezTo>
                  <a:pt x="791839" y="3005009"/>
                  <a:pt x="769985" y="3026863"/>
                  <a:pt x="769985" y="3053822"/>
                </a:cubicBezTo>
                <a:lnTo>
                  <a:pt x="769985" y="3249068"/>
                </a:lnTo>
                <a:cubicBezTo>
                  <a:pt x="769985" y="3276027"/>
                  <a:pt x="791839" y="3297881"/>
                  <a:pt x="818798" y="3297881"/>
                </a:cubicBezTo>
                <a:lnTo>
                  <a:pt x="1014044" y="3297881"/>
                </a:lnTo>
                <a:cubicBezTo>
                  <a:pt x="1041003" y="3297881"/>
                  <a:pt x="1062857" y="3276027"/>
                  <a:pt x="1062857" y="3249068"/>
                </a:cubicBezTo>
                <a:lnTo>
                  <a:pt x="1062857" y="3053822"/>
                </a:lnTo>
                <a:cubicBezTo>
                  <a:pt x="1062857" y="3026863"/>
                  <a:pt x="1041003" y="3005009"/>
                  <a:pt x="1014044" y="3005009"/>
                </a:cubicBezTo>
                <a:close/>
                <a:moveTo>
                  <a:pt x="370964" y="3005009"/>
                </a:moveTo>
                <a:cubicBezTo>
                  <a:pt x="344005" y="3005009"/>
                  <a:pt x="322151" y="3026863"/>
                  <a:pt x="322151" y="3053822"/>
                </a:cubicBezTo>
                <a:lnTo>
                  <a:pt x="322151" y="3249068"/>
                </a:lnTo>
                <a:cubicBezTo>
                  <a:pt x="322151" y="3276027"/>
                  <a:pt x="344005" y="3297881"/>
                  <a:pt x="370964" y="3297881"/>
                </a:cubicBezTo>
                <a:lnTo>
                  <a:pt x="566210" y="3297881"/>
                </a:lnTo>
                <a:cubicBezTo>
                  <a:pt x="593169" y="3297881"/>
                  <a:pt x="615023" y="3276027"/>
                  <a:pt x="615023" y="3249068"/>
                </a:cubicBezTo>
                <a:lnTo>
                  <a:pt x="615023" y="3053822"/>
                </a:lnTo>
                <a:cubicBezTo>
                  <a:pt x="615023" y="3026863"/>
                  <a:pt x="593169" y="3005009"/>
                  <a:pt x="566210" y="3005009"/>
                </a:cubicBezTo>
                <a:close/>
                <a:moveTo>
                  <a:pt x="3465784" y="2504205"/>
                </a:moveTo>
                <a:cubicBezTo>
                  <a:pt x="3438825" y="2504205"/>
                  <a:pt x="3416971" y="2526059"/>
                  <a:pt x="3416971" y="2553018"/>
                </a:cubicBezTo>
                <a:lnTo>
                  <a:pt x="3416971" y="2748264"/>
                </a:lnTo>
                <a:cubicBezTo>
                  <a:pt x="3416971" y="2775223"/>
                  <a:pt x="3438825" y="2797077"/>
                  <a:pt x="3465784" y="2797077"/>
                </a:cubicBezTo>
                <a:lnTo>
                  <a:pt x="3661030" y="2797077"/>
                </a:lnTo>
                <a:cubicBezTo>
                  <a:pt x="3687989" y="2797077"/>
                  <a:pt x="3709843" y="2775223"/>
                  <a:pt x="3709843" y="2748264"/>
                </a:cubicBezTo>
                <a:lnTo>
                  <a:pt x="3709843" y="2553018"/>
                </a:lnTo>
                <a:cubicBezTo>
                  <a:pt x="3709843" y="2526059"/>
                  <a:pt x="3687989" y="2504205"/>
                  <a:pt x="3661030" y="2504205"/>
                </a:cubicBezTo>
                <a:close/>
                <a:moveTo>
                  <a:pt x="3017950" y="2504205"/>
                </a:moveTo>
                <a:cubicBezTo>
                  <a:pt x="2990991" y="2504205"/>
                  <a:pt x="2969137" y="2526059"/>
                  <a:pt x="2969137" y="2553018"/>
                </a:cubicBezTo>
                <a:lnTo>
                  <a:pt x="2969137" y="2748264"/>
                </a:lnTo>
                <a:cubicBezTo>
                  <a:pt x="2969137" y="2775223"/>
                  <a:pt x="2990991" y="2797077"/>
                  <a:pt x="3017950" y="2797077"/>
                </a:cubicBezTo>
                <a:lnTo>
                  <a:pt x="3213196" y="2797077"/>
                </a:lnTo>
                <a:cubicBezTo>
                  <a:pt x="3240155" y="2797077"/>
                  <a:pt x="3262009" y="2775223"/>
                  <a:pt x="3262009" y="2748264"/>
                </a:cubicBezTo>
                <a:lnTo>
                  <a:pt x="3262009" y="2553018"/>
                </a:lnTo>
                <a:cubicBezTo>
                  <a:pt x="3262009" y="2526059"/>
                  <a:pt x="3240155" y="2504205"/>
                  <a:pt x="3213196" y="2504205"/>
                </a:cubicBezTo>
                <a:close/>
                <a:moveTo>
                  <a:pt x="2586884" y="2504205"/>
                </a:moveTo>
                <a:cubicBezTo>
                  <a:pt x="2559925" y="2504205"/>
                  <a:pt x="2538071" y="2526059"/>
                  <a:pt x="2538071" y="2553018"/>
                </a:cubicBezTo>
                <a:lnTo>
                  <a:pt x="2538071" y="2748264"/>
                </a:lnTo>
                <a:cubicBezTo>
                  <a:pt x="2538071" y="2775223"/>
                  <a:pt x="2559925" y="2797077"/>
                  <a:pt x="2586884" y="2797077"/>
                </a:cubicBezTo>
                <a:lnTo>
                  <a:pt x="2782130" y="2797077"/>
                </a:lnTo>
                <a:cubicBezTo>
                  <a:pt x="2809089" y="2797077"/>
                  <a:pt x="2830943" y="2775223"/>
                  <a:pt x="2830943" y="2748264"/>
                </a:cubicBezTo>
                <a:lnTo>
                  <a:pt x="2830943" y="2553018"/>
                </a:lnTo>
                <a:cubicBezTo>
                  <a:pt x="2830943" y="2526059"/>
                  <a:pt x="2809089" y="2504205"/>
                  <a:pt x="2782130" y="2504205"/>
                </a:cubicBezTo>
                <a:close/>
                <a:moveTo>
                  <a:pt x="2139051" y="2504205"/>
                </a:moveTo>
                <a:cubicBezTo>
                  <a:pt x="2112092" y="2504205"/>
                  <a:pt x="2090238" y="2526059"/>
                  <a:pt x="2090238" y="2553018"/>
                </a:cubicBezTo>
                <a:lnTo>
                  <a:pt x="2090238" y="2748264"/>
                </a:lnTo>
                <a:cubicBezTo>
                  <a:pt x="2090238" y="2775223"/>
                  <a:pt x="2112092" y="2797077"/>
                  <a:pt x="2139051" y="2797077"/>
                </a:cubicBezTo>
                <a:lnTo>
                  <a:pt x="2334297" y="2797077"/>
                </a:lnTo>
                <a:cubicBezTo>
                  <a:pt x="2361256" y="2797077"/>
                  <a:pt x="2383110" y="2775223"/>
                  <a:pt x="2383110" y="2748264"/>
                </a:cubicBezTo>
                <a:lnTo>
                  <a:pt x="2383110" y="2553018"/>
                </a:lnTo>
                <a:cubicBezTo>
                  <a:pt x="2383110" y="2526059"/>
                  <a:pt x="2361256" y="2504205"/>
                  <a:pt x="2334297" y="2504205"/>
                </a:cubicBezTo>
                <a:close/>
                <a:moveTo>
                  <a:pt x="1706222" y="2504205"/>
                </a:moveTo>
                <a:cubicBezTo>
                  <a:pt x="1679263" y="2504205"/>
                  <a:pt x="1657409" y="2526059"/>
                  <a:pt x="1657409" y="2553018"/>
                </a:cubicBezTo>
                <a:lnTo>
                  <a:pt x="1657409" y="2748264"/>
                </a:lnTo>
                <a:cubicBezTo>
                  <a:pt x="1657409" y="2775223"/>
                  <a:pt x="1679263" y="2797077"/>
                  <a:pt x="1706222" y="2797077"/>
                </a:cubicBezTo>
                <a:lnTo>
                  <a:pt x="1901468" y="2797077"/>
                </a:lnTo>
                <a:cubicBezTo>
                  <a:pt x="1928427" y="2797077"/>
                  <a:pt x="1950281" y="2775223"/>
                  <a:pt x="1950281" y="2748264"/>
                </a:cubicBezTo>
                <a:lnTo>
                  <a:pt x="1950281" y="2553018"/>
                </a:lnTo>
                <a:cubicBezTo>
                  <a:pt x="1950281" y="2526059"/>
                  <a:pt x="1928427" y="2504205"/>
                  <a:pt x="1901468" y="2504205"/>
                </a:cubicBezTo>
                <a:close/>
                <a:moveTo>
                  <a:pt x="1258389" y="2504205"/>
                </a:moveTo>
                <a:cubicBezTo>
                  <a:pt x="1231430" y="2504205"/>
                  <a:pt x="1209576" y="2526059"/>
                  <a:pt x="1209576" y="2553018"/>
                </a:cubicBezTo>
                <a:lnTo>
                  <a:pt x="1209576" y="2748264"/>
                </a:lnTo>
                <a:cubicBezTo>
                  <a:pt x="1209576" y="2775223"/>
                  <a:pt x="1231430" y="2797077"/>
                  <a:pt x="1258389" y="2797077"/>
                </a:cubicBezTo>
                <a:lnTo>
                  <a:pt x="1453635" y="2797077"/>
                </a:lnTo>
                <a:cubicBezTo>
                  <a:pt x="1480594" y="2797077"/>
                  <a:pt x="1502448" y="2775223"/>
                  <a:pt x="1502448" y="2748264"/>
                </a:cubicBezTo>
                <a:lnTo>
                  <a:pt x="1502448" y="2553018"/>
                </a:lnTo>
                <a:cubicBezTo>
                  <a:pt x="1502448" y="2526059"/>
                  <a:pt x="1480594" y="2504205"/>
                  <a:pt x="1453635" y="2504205"/>
                </a:cubicBezTo>
                <a:close/>
                <a:moveTo>
                  <a:pt x="827323" y="2504205"/>
                </a:moveTo>
                <a:cubicBezTo>
                  <a:pt x="800364" y="2504205"/>
                  <a:pt x="778510" y="2526059"/>
                  <a:pt x="778510" y="2553018"/>
                </a:cubicBezTo>
                <a:lnTo>
                  <a:pt x="778510" y="2748264"/>
                </a:lnTo>
                <a:cubicBezTo>
                  <a:pt x="778510" y="2775223"/>
                  <a:pt x="800364" y="2797077"/>
                  <a:pt x="827323" y="2797077"/>
                </a:cubicBezTo>
                <a:lnTo>
                  <a:pt x="1022569" y="2797077"/>
                </a:lnTo>
                <a:cubicBezTo>
                  <a:pt x="1049528" y="2797077"/>
                  <a:pt x="1071382" y="2775223"/>
                  <a:pt x="1071382" y="2748264"/>
                </a:cubicBezTo>
                <a:lnTo>
                  <a:pt x="1071382" y="2553018"/>
                </a:lnTo>
                <a:cubicBezTo>
                  <a:pt x="1071382" y="2526059"/>
                  <a:pt x="1049528" y="2504205"/>
                  <a:pt x="1022569" y="2504205"/>
                </a:cubicBezTo>
                <a:close/>
                <a:moveTo>
                  <a:pt x="379489" y="2504205"/>
                </a:moveTo>
                <a:cubicBezTo>
                  <a:pt x="352530" y="2504205"/>
                  <a:pt x="330676" y="2526059"/>
                  <a:pt x="330676" y="2553018"/>
                </a:cubicBezTo>
                <a:lnTo>
                  <a:pt x="330676" y="2748264"/>
                </a:lnTo>
                <a:cubicBezTo>
                  <a:pt x="330676" y="2775223"/>
                  <a:pt x="352530" y="2797077"/>
                  <a:pt x="379489" y="2797077"/>
                </a:cubicBezTo>
                <a:lnTo>
                  <a:pt x="574735" y="2797077"/>
                </a:lnTo>
                <a:cubicBezTo>
                  <a:pt x="601694" y="2797077"/>
                  <a:pt x="623548" y="2775223"/>
                  <a:pt x="623548" y="2748264"/>
                </a:cubicBezTo>
                <a:lnTo>
                  <a:pt x="623548" y="2553018"/>
                </a:lnTo>
                <a:cubicBezTo>
                  <a:pt x="623548" y="2526059"/>
                  <a:pt x="601694" y="2504205"/>
                  <a:pt x="574735" y="2504205"/>
                </a:cubicBezTo>
                <a:close/>
                <a:moveTo>
                  <a:pt x="3457259" y="2006115"/>
                </a:moveTo>
                <a:cubicBezTo>
                  <a:pt x="3430300" y="2006115"/>
                  <a:pt x="3408446" y="2027969"/>
                  <a:pt x="3408446" y="2054928"/>
                </a:cubicBezTo>
                <a:lnTo>
                  <a:pt x="3408446" y="2250174"/>
                </a:lnTo>
                <a:cubicBezTo>
                  <a:pt x="3408446" y="2277133"/>
                  <a:pt x="3430300" y="2298987"/>
                  <a:pt x="3457259" y="2298987"/>
                </a:cubicBezTo>
                <a:lnTo>
                  <a:pt x="3652505" y="2298987"/>
                </a:lnTo>
                <a:cubicBezTo>
                  <a:pt x="3679464" y="2298987"/>
                  <a:pt x="3701318" y="2277133"/>
                  <a:pt x="3701318" y="2250174"/>
                </a:cubicBezTo>
                <a:lnTo>
                  <a:pt x="3701318" y="2054928"/>
                </a:lnTo>
                <a:cubicBezTo>
                  <a:pt x="3701318" y="2027969"/>
                  <a:pt x="3679464" y="2006115"/>
                  <a:pt x="3652505" y="2006115"/>
                </a:cubicBezTo>
                <a:close/>
                <a:moveTo>
                  <a:pt x="3009426" y="2006115"/>
                </a:moveTo>
                <a:cubicBezTo>
                  <a:pt x="2982467" y="2006115"/>
                  <a:pt x="2960613" y="2027969"/>
                  <a:pt x="2960613" y="2054928"/>
                </a:cubicBezTo>
                <a:lnTo>
                  <a:pt x="2960613" y="2250174"/>
                </a:lnTo>
                <a:cubicBezTo>
                  <a:pt x="2960613" y="2277133"/>
                  <a:pt x="2982467" y="2298987"/>
                  <a:pt x="3009426" y="2298987"/>
                </a:cubicBezTo>
                <a:lnTo>
                  <a:pt x="3204672" y="2298987"/>
                </a:lnTo>
                <a:cubicBezTo>
                  <a:pt x="3231631" y="2298987"/>
                  <a:pt x="3253485" y="2277133"/>
                  <a:pt x="3253485" y="2250174"/>
                </a:cubicBezTo>
                <a:lnTo>
                  <a:pt x="3253485" y="2054928"/>
                </a:lnTo>
                <a:cubicBezTo>
                  <a:pt x="3253485" y="2027969"/>
                  <a:pt x="3231631" y="2006115"/>
                  <a:pt x="3204672" y="2006115"/>
                </a:cubicBezTo>
                <a:close/>
                <a:moveTo>
                  <a:pt x="2578359" y="2006115"/>
                </a:moveTo>
                <a:cubicBezTo>
                  <a:pt x="2551400" y="2006115"/>
                  <a:pt x="2529546" y="2027969"/>
                  <a:pt x="2529546" y="2054928"/>
                </a:cubicBezTo>
                <a:lnTo>
                  <a:pt x="2529546" y="2250174"/>
                </a:lnTo>
                <a:cubicBezTo>
                  <a:pt x="2529546" y="2277133"/>
                  <a:pt x="2551400" y="2298987"/>
                  <a:pt x="2578359" y="2298987"/>
                </a:cubicBezTo>
                <a:lnTo>
                  <a:pt x="2773605" y="2298987"/>
                </a:lnTo>
                <a:cubicBezTo>
                  <a:pt x="2800564" y="2298987"/>
                  <a:pt x="2822418" y="2277133"/>
                  <a:pt x="2822418" y="2250174"/>
                </a:cubicBezTo>
                <a:lnTo>
                  <a:pt x="2822418" y="2054928"/>
                </a:lnTo>
                <a:cubicBezTo>
                  <a:pt x="2822418" y="2027969"/>
                  <a:pt x="2800564" y="2006115"/>
                  <a:pt x="2773605" y="2006115"/>
                </a:cubicBezTo>
                <a:close/>
                <a:moveTo>
                  <a:pt x="2130526" y="2006115"/>
                </a:moveTo>
                <a:cubicBezTo>
                  <a:pt x="2103567" y="2006115"/>
                  <a:pt x="2081713" y="2027969"/>
                  <a:pt x="2081713" y="2054928"/>
                </a:cubicBezTo>
                <a:lnTo>
                  <a:pt x="2081713" y="2250174"/>
                </a:lnTo>
                <a:cubicBezTo>
                  <a:pt x="2081713" y="2277133"/>
                  <a:pt x="2103567" y="2298987"/>
                  <a:pt x="2130526" y="2298987"/>
                </a:cubicBezTo>
                <a:lnTo>
                  <a:pt x="2325772" y="2298987"/>
                </a:lnTo>
                <a:cubicBezTo>
                  <a:pt x="2352731" y="2298987"/>
                  <a:pt x="2374585" y="2277133"/>
                  <a:pt x="2374585" y="2250174"/>
                </a:cubicBezTo>
                <a:lnTo>
                  <a:pt x="2374585" y="2054928"/>
                </a:lnTo>
                <a:cubicBezTo>
                  <a:pt x="2374585" y="2027969"/>
                  <a:pt x="2352731" y="2006115"/>
                  <a:pt x="2325772" y="2006115"/>
                </a:cubicBezTo>
                <a:close/>
                <a:moveTo>
                  <a:pt x="1697697" y="2006115"/>
                </a:moveTo>
                <a:cubicBezTo>
                  <a:pt x="1670738" y="2006115"/>
                  <a:pt x="1648884" y="2027969"/>
                  <a:pt x="1648884" y="2054928"/>
                </a:cubicBezTo>
                <a:lnTo>
                  <a:pt x="1648884" y="2250174"/>
                </a:lnTo>
                <a:cubicBezTo>
                  <a:pt x="1648884" y="2277133"/>
                  <a:pt x="1670738" y="2298987"/>
                  <a:pt x="1697697" y="2298987"/>
                </a:cubicBezTo>
                <a:lnTo>
                  <a:pt x="1892943" y="2298987"/>
                </a:lnTo>
                <a:cubicBezTo>
                  <a:pt x="1919902" y="2298987"/>
                  <a:pt x="1941756" y="2277133"/>
                  <a:pt x="1941756" y="2250174"/>
                </a:cubicBezTo>
                <a:lnTo>
                  <a:pt x="1941756" y="2054928"/>
                </a:lnTo>
                <a:cubicBezTo>
                  <a:pt x="1941756" y="2027969"/>
                  <a:pt x="1919902" y="2006115"/>
                  <a:pt x="1892943" y="2006115"/>
                </a:cubicBezTo>
                <a:close/>
                <a:moveTo>
                  <a:pt x="1249864" y="2006115"/>
                </a:moveTo>
                <a:cubicBezTo>
                  <a:pt x="1222905" y="2006115"/>
                  <a:pt x="1201051" y="2027969"/>
                  <a:pt x="1201051" y="2054928"/>
                </a:cubicBezTo>
                <a:lnTo>
                  <a:pt x="1201051" y="2250174"/>
                </a:lnTo>
                <a:cubicBezTo>
                  <a:pt x="1201051" y="2277133"/>
                  <a:pt x="1222905" y="2298987"/>
                  <a:pt x="1249864" y="2298987"/>
                </a:cubicBezTo>
                <a:lnTo>
                  <a:pt x="1445110" y="2298987"/>
                </a:lnTo>
                <a:cubicBezTo>
                  <a:pt x="1472069" y="2298987"/>
                  <a:pt x="1493923" y="2277133"/>
                  <a:pt x="1493923" y="2250174"/>
                </a:cubicBezTo>
                <a:lnTo>
                  <a:pt x="1493923" y="2054928"/>
                </a:lnTo>
                <a:cubicBezTo>
                  <a:pt x="1493923" y="2027969"/>
                  <a:pt x="1472069" y="2006115"/>
                  <a:pt x="1445110" y="2006115"/>
                </a:cubicBezTo>
                <a:close/>
                <a:moveTo>
                  <a:pt x="818798" y="2006115"/>
                </a:moveTo>
                <a:cubicBezTo>
                  <a:pt x="791839" y="2006115"/>
                  <a:pt x="769985" y="2027969"/>
                  <a:pt x="769985" y="2054928"/>
                </a:cubicBezTo>
                <a:lnTo>
                  <a:pt x="769985" y="2250174"/>
                </a:lnTo>
                <a:cubicBezTo>
                  <a:pt x="769985" y="2277133"/>
                  <a:pt x="791839" y="2298987"/>
                  <a:pt x="818798" y="2298987"/>
                </a:cubicBezTo>
                <a:lnTo>
                  <a:pt x="1014044" y="2298987"/>
                </a:lnTo>
                <a:cubicBezTo>
                  <a:pt x="1041003" y="2298987"/>
                  <a:pt x="1062857" y="2277133"/>
                  <a:pt x="1062857" y="2250174"/>
                </a:cubicBezTo>
                <a:lnTo>
                  <a:pt x="1062857" y="2054928"/>
                </a:lnTo>
                <a:cubicBezTo>
                  <a:pt x="1062857" y="2027969"/>
                  <a:pt x="1041003" y="2006115"/>
                  <a:pt x="1014044" y="2006115"/>
                </a:cubicBezTo>
                <a:close/>
                <a:moveTo>
                  <a:pt x="370964" y="2006115"/>
                </a:moveTo>
                <a:cubicBezTo>
                  <a:pt x="344005" y="2006115"/>
                  <a:pt x="322151" y="2027969"/>
                  <a:pt x="322151" y="2054928"/>
                </a:cubicBezTo>
                <a:lnTo>
                  <a:pt x="322151" y="2250174"/>
                </a:lnTo>
                <a:cubicBezTo>
                  <a:pt x="322151" y="2277133"/>
                  <a:pt x="344005" y="2298987"/>
                  <a:pt x="370964" y="2298987"/>
                </a:cubicBezTo>
                <a:lnTo>
                  <a:pt x="566210" y="2298987"/>
                </a:lnTo>
                <a:cubicBezTo>
                  <a:pt x="593169" y="2298987"/>
                  <a:pt x="615023" y="2277133"/>
                  <a:pt x="615023" y="2250174"/>
                </a:cubicBezTo>
                <a:lnTo>
                  <a:pt x="615023" y="2054928"/>
                </a:lnTo>
                <a:cubicBezTo>
                  <a:pt x="615023" y="2027969"/>
                  <a:pt x="593169" y="2006115"/>
                  <a:pt x="566210" y="2006115"/>
                </a:cubicBezTo>
                <a:close/>
                <a:moveTo>
                  <a:pt x="661014" y="956103"/>
                </a:moveTo>
                <a:lnTo>
                  <a:pt x="1309087" y="956103"/>
                </a:lnTo>
                <a:lnTo>
                  <a:pt x="1309087" y="1251488"/>
                </a:lnTo>
                <a:lnTo>
                  <a:pt x="1308807" y="1251488"/>
                </a:lnTo>
                <a:cubicBezTo>
                  <a:pt x="1309091" y="1366682"/>
                  <a:pt x="1247916" y="1473290"/>
                  <a:pt x="1148320" y="1531386"/>
                </a:cubicBezTo>
                <a:cubicBezTo>
                  <a:pt x="1048099" y="1589847"/>
                  <a:pt x="924270" y="1590261"/>
                  <a:pt x="823660" y="1532473"/>
                </a:cubicBezTo>
                <a:cubicBezTo>
                  <a:pt x="723050" y="1474685"/>
                  <a:pt x="661015" y="1367514"/>
                  <a:pt x="661015" y="1251489"/>
                </a:cubicBezTo>
                <a:lnTo>
                  <a:pt x="661315" y="1251488"/>
                </a:lnTo>
                <a:lnTo>
                  <a:pt x="661014" y="1251488"/>
                </a:lnTo>
                <a:close/>
                <a:moveTo>
                  <a:pt x="2203871" y="14577"/>
                </a:moveTo>
                <a:lnTo>
                  <a:pt x="2361705" y="14577"/>
                </a:lnTo>
                <a:lnTo>
                  <a:pt x="2361705" y="227644"/>
                </a:lnTo>
                <a:lnTo>
                  <a:pt x="2362254" y="227644"/>
                </a:lnTo>
                <a:lnTo>
                  <a:pt x="2362254" y="759406"/>
                </a:lnTo>
                <a:cubicBezTo>
                  <a:pt x="2362254" y="858375"/>
                  <a:pt x="2442485" y="938606"/>
                  <a:pt x="2541454" y="938606"/>
                </a:cubicBezTo>
                <a:lnTo>
                  <a:pt x="3187508" y="938606"/>
                </a:lnTo>
                <a:lnTo>
                  <a:pt x="3187508" y="939163"/>
                </a:lnTo>
                <a:lnTo>
                  <a:pt x="3342076" y="939163"/>
                </a:lnTo>
                <a:cubicBezTo>
                  <a:pt x="3528151" y="939163"/>
                  <a:pt x="3678994" y="1090006"/>
                  <a:pt x="3678994" y="1276081"/>
                </a:cubicBezTo>
                <a:lnTo>
                  <a:pt x="3678994" y="1774989"/>
                </a:lnTo>
                <a:lnTo>
                  <a:pt x="4018294" y="1774989"/>
                </a:lnTo>
                <a:lnTo>
                  <a:pt x="4018294" y="3935229"/>
                </a:lnTo>
                <a:lnTo>
                  <a:pt x="0" y="3935229"/>
                </a:lnTo>
                <a:lnTo>
                  <a:pt x="0" y="1774989"/>
                </a:lnTo>
                <a:lnTo>
                  <a:pt x="3521276" y="1774989"/>
                </a:lnTo>
                <a:lnTo>
                  <a:pt x="3521276" y="1276081"/>
                </a:lnTo>
                <a:cubicBezTo>
                  <a:pt x="3521276" y="1177112"/>
                  <a:pt x="3441045" y="1096881"/>
                  <a:pt x="3342076" y="1096881"/>
                </a:cubicBezTo>
                <a:lnTo>
                  <a:pt x="2696022" y="1096881"/>
                </a:lnTo>
                <a:lnTo>
                  <a:pt x="2696022" y="1096324"/>
                </a:lnTo>
                <a:lnTo>
                  <a:pt x="2541454" y="1096324"/>
                </a:lnTo>
                <a:cubicBezTo>
                  <a:pt x="2355379" y="1096324"/>
                  <a:pt x="2204536" y="945481"/>
                  <a:pt x="2204536" y="759406"/>
                </a:cubicBezTo>
                <a:lnTo>
                  <a:pt x="2204536" y="227645"/>
                </a:lnTo>
                <a:lnTo>
                  <a:pt x="2203871" y="227645"/>
                </a:lnTo>
                <a:close/>
                <a:moveTo>
                  <a:pt x="913050" y="0"/>
                </a:moveTo>
                <a:lnTo>
                  <a:pt x="1057050" y="0"/>
                </a:lnTo>
                <a:lnTo>
                  <a:pt x="1057050" y="569505"/>
                </a:lnTo>
                <a:cubicBezTo>
                  <a:pt x="1088315" y="573585"/>
                  <a:pt x="1118287" y="585198"/>
                  <a:pt x="1146441" y="601369"/>
                </a:cubicBezTo>
                <a:cubicBezTo>
                  <a:pt x="1247051" y="659157"/>
                  <a:pt x="1309086" y="766328"/>
                  <a:pt x="1309086" y="882353"/>
                </a:cubicBezTo>
                <a:lnTo>
                  <a:pt x="1021050" y="883318"/>
                </a:lnTo>
                <a:lnTo>
                  <a:pt x="1021050" y="612000"/>
                </a:lnTo>
                <a:lnTo>
                  <a:pt x="949050" y="612000"/>
                </a:lnTo>
                <a:lnTo>
                  <a:pt x="949050" y="883559"/>
                </a:lnTo>
                <a:cubicBezTo>
                  <a:pt x="853040" y="883880"/>
                  <a:pt x="757031" y="884202"/>
                  <a:pt x="661021" y="884523"/>
                </a:cubicBezTo>
                <a:cubicBezTo>
                  <a:pt x="660244" y="768500"/>
                  <a:pt x="721560" y="660917"/>
                  <a:pt x="821781" y="602456"/>
                </a:cubicBezTo>
                <a:cubicBezTo>
                  <a:pt x="850465" y="585724"/>
                  <a:pt x="881083" y="573747"/>
                  <a:pt x="913050" y="5695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Proceso alternativo 25"/>
          <p:cNvSpPr/>
          <p:nvPr/>
        </p:nvSpPr>
        <p:spPr>
          <a:xfrm>
            <a:off x="8739495" y="2563641"/>
            <a:ext cx="2208628" cy="569344"/>
          </a:xfrm>
          <a:prstGeom prst="flowChartAlternateProcess">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a:t>Economica</a:t>
            </a:r>
            <a:r>
              <a:rPr lang="es-MX" dirty="0"/>
              <a:t> </a:t>
            </a:r>
          </a:p>
          <a:p>
            <a:pPr algn="ctr"/>
            <a:r>
              <a:rPr lang="es-MX" dirty="0"/>
              <a:t>¿Tipo de gasto?</a:t>
            </a:r>
          </a:p>
        </p:txBody>
      </p:sp>
      <p:sp>
        <p:nvSpPr>
          <p:cNvPr id="27" name="Proceso alternativo 26"/>
          <p:cNvSpPr/>
          <p:nvPr/>
        </p:nvSpPr>
        <p:spPr>
          <a:xfrm>
            <a:off x="1866747" y="2522536"/>
            <a:ext cx="2208628" cy="569344"/>
          </a:xfrm>
          <a:prstGeom prst="flowChartAlternateProcess">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Administrativa</a:t>
            </a:r>
          </a:p>
          <a:p>
            <a:pPr algn="ctr"/>
            <a:r>
              <a:rPr lang="es-MX" dirty="0"/>
              <a:t>¿Quién lo gasta?</a:t>
            </a:r>
          </a:p>
        </p:txBody>
      </p:sp>
      <p:sp>
        <p:nvSpPr>
          <p:cNvPr id="29" name="Proceso alternativo 28"/>
          <p:cNvSpPr/>
          <p:nvPr/>
        </p:nvSpPr>
        <p:spPr>
          <a:xfrm>
            <a:off x="1755345" y="4316477"/>
            <a:ext cx="2208628" cy="569344"/>
          </a:xfrm>
          <a:prstGeom prst="flowChartAlternateProcess">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Funcional </a:t>
            </a:r>
          </a:p>
          <a:p>
            <a:pPr algn="ctr"/>
            <a:r>
              <a:rPr lang="es-MX" dirty="0"/>
              <a:t>¿Para que se gasta?</a:t>
            </a:r>
          </a:p>
        </p:txBody>
      </p:sp>
      <p:sp>
        <p:nvSpPr>
          <p:cNvPr id="30" name="Proceso alternativo 29"/>
          <p:cNvSpPr/>
          <p:nvPr/>
        </p:nvSpPr>
        <p:spPr>
          <a:xfrm>
            <a:off x="9024676" y="4315719"/>
            <a:ext cx="2208628" cy="569344"/>
          </a:xfrm>
          <a:prstGeom prst="flowChartAlternateProcess">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Por objeto del gasto</a:t>
            </a:r>
          </a:p>
          <a:p>
            <a:pPr algn="ctr"/>
            <a:r>
              <a:rPr lang="es-MX" dirty="0"/>
              <a:t>¿En que se gasta?</a:t>
            </a:r>
          </a:p>
        </p:txBody>
      </p:sp>
      <p:sp>
        <p:nvSpPr>
          <p:cNvPr id="31" name="Oval 11">
            <a:extLst>
              <a:ext uri="{FF2B5EF4-FFF2-40B4-BE49-F238E27FC236}">
                <a16:creationId xmlns:a16="http://schemas.microsoft.com/office/drawing/2014/main" id="{0E514B46-F31A-4FB4-9141-289E4BA6C91E}"/>
              </a:ext>
            </a:extLst>
          </p:cNvPr>
          <p:cNvSpPr/>
          <p:nvPr/>
        </p:nvSpPr>
        <p:spPr>
          <a:xfrm>
            <a:off x="4310159" y="1361430"/>
            <a:ext cx="4365128" cy="914400"/>
          </a:xfrm>
          <a:prstGeom prst="ellipse">
            <a:avLst/>
          </a:prstGeom>
          <a:solidFill>
            <a:schemeClr val="bg1"/>
          </a:solid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ltLang="ko-KR" sz="2701" b="1" dirty="0">
                <a:solidFill>
                  <a:schemeClr val="tx2">
                    <a:lumMod val="90000"/>
                    <a:lumOff val="10000"/>
                  </a:schemeClr>
                </a:solidFill>
              </a:rPr>
              <a:t>$3,257,176,070.00</a:t>
            </a:r>
            <a:endParaRPr lang="ko-KR" altLang="en-US" sz="2701" b="1" dirty="0">
              <a:solidFill>
                <a:schemeClr val="tx2">
                  <a:lumMod val="90000"/>
                  <a:lumOff val="10000"/>
                </a:schemeClr>
              </a:solidFill>
            </a:endParaRPr>
          </a:p>
        </p:txBody>
      </p:sp>
    </p:spTree>
    <p:extLst>
      <p:ext uri="{BB962C8B-B14F-4D97-AF65-F5344CB8AC3E}">
        <p14:creationId xmlns:p14="http://schemas.microsoft.com/office/powerpoint/2010/main" val="2286565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824244" y="6130344"/>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6" name="CuadroTexto 5"/>
          <p:cNvSpPr txBox="1"/>
          <p:nvPr/>
        </p:nvSpPr>
        <p:spPr>
          <a:xfrm>
            <a:off x="1880310" y="288963"/>
            <a:ext cx="8744760" cy="769441"/>
          </a:xfrm>
          <a:prstGeom prst="rect">
            <a:avLst/>
          </a:prstGeom>
          <a:noFill/>
        </p:spPr>
        <p:txBody>
          <a:bodyPr wrap="square" rtlCol="0">
            <a:spAutoFit/>
          </a:bodyPr>
          <a:lstStyle/>
          <a:p>
            <a:pPr algn="ctr"/>
            <a:r>
              <a:rPr lang="es-MX" sz="4400" dirty="0">
                <a:solidFill>
                  <a:schemeClr val="tx2">
                    <a:lumMod val="90000"/>
                    <a:lumOff val="10000"/>
                  </a:schemeClr>
                </a:solidFill>
                <a:latin typeface="Bell MT" panose="02020503060305020303" pitchFamily="18" charset="0"/>
              </a:rPr>
              <a:t>Clasificación del presupuesto</a:t>
            </a:r>
          </a:p>
        </p:txBody>
      </p:sp>
      <p:sp>
        <p:nvSpPr>
          <p:cNvPr id="27" name="Proceso alternativo 26"/>
          <p:cNvSpPr/>
          <p:nvPr/>
        </p:nvSpPr>
        <p:spPr>
          <a:xfrm>
            <a:off x="1827655" y="1058404"/>
            <a:ext cx="2208628" cy="569344"/>
          </a:xfrm>
          <a:prstGeom prst="flowChartAlternateProcess">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Administrativa</a:t>
            </a:r>
          </a:p>
          <a:p>
            <a:pPr algn="ctr"/>
            <a:r>
              <a:rPr lang="es-MX" dirty="0"/>
              <a:t>¿Quién lo gasta?</a:t>
            </a:r>
          </a:p>
        </p:txBody>
      </p:sp>
      <p:sp>
        <p:nvSpPr>
          <p:cNvPr id="32" name="Operación manual 31"/>
          <p:cNvSpPr/>
          <p:nvPr/>
        </p:nvSpPr>
        <p:spPr>
          <a:xfrm>
            <a:off x="1827655" y="1669938"/>
            <a:ext cx="2208628" cy="2170555"/>
          </a:xfrm>
          <a:prstGeom prst="flowChartManualOperati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6">
                    <a:lumMod val="50000"/>
                  </a:schemeClr>
                </a:solidFill>
              </a:rPr>
              <a:t>Indica las áreas y dependencias que van a ejercer el gasto.</a:t>
            </a:r>
          </a:p>
        </p:txBody>
      </p:sp>
      <p:pic>
        <p:nvPicPr>
          <p:cNvPr id="117" name="Picture Placeholder 10">
            <a:extLst>
              <a:ext uri="{FF2B5EF4-FFF2-40B4-BE49-F238E27FC236}">
                <a16:creationId xmlns:a16="http://schemas.microsoft.com/office/drawing/2014/main" id="{E3F931E3-7E3C-4BA9-9A35-7E9E0EE6A227}"/>
              </a:ext>
            </a:extLst>
          </p:cNvPr>
          <p:cNvPicPr>
            <a:picLocks noChangeAspect="1"/>
          </p:cNvPicPr>
          <p:nvPr/>
        </p:nvPicPr>
        <p:blipFill>
          <a:blip r:embed="rId5" cstate="print">
            <a:alphaModFix amt="90000"/>
            <a:extLst>
              <a:ext uri="{BEBA8EAE-BF5A-486C-A8C5-ECC9F3942E4B}">
                <a14:imgProps xmlns:a14="http://schemas.microsoft.com/office/drawing/2010/main">
                  <a14:imgLayer r:embed="rId6">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l="10360" r="10360"/>
          <a:stretch>
            <a:fillRect/>
          </a:stretch>
        </p:blipFill>
        <p:spPr>
          <a:xfrm>
            <a:off x="3088004" y="3882683"/>
            <a:ext cx="1537799" cy="1385921"/>
          </a:xfrm>
          <a:prstGeom prst="rect">
            <a:avLst/>
          </a:prstGeom>
        </p:spPr>
      </p:pic>
      <p:pic>
        <p:nvPicPr>
          <p:cNvPr id="118" name="Picture Placeholder 21">
            <a:extLst>
              <a:ext uri="{FF2B5EF4-FFF2-40B4-BE49-F238E27FC236}">
                <a16:creationId xmlns:a16="http://schemas.microsoft.com/office/drawing/2014/main" id="{F003A9EC-C8F6-449A-A373-2A36B3657ED3}"/>
              </a:ext>
            </a:extLst>
          </p:cNvPr>
          <p:cNvPicPr>
            <a:picLocks noChangeAspect="1"/>
          </p:cNvPicPr>
          <p:nvPr/>
        </p:nvPicPr>
        <p:blipFill>
          <a:blip r:embed="rId7" cstate="print">
            <a:extLst>
              <a:ext uri="{BEBA8EAE-BF5A-486C-A8C5-ECC9F3942E4B}">
                <a14:imgProps xmlns:a14="http://schemas.microsoft.com/office/drawing/2010/main">
                  <a14:imgLayer r:embed="rId8">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l="12991" r="12991"/>
          <a:stretch>
            <a:fillRect/>
          </a:stretch>
        </p:blipFill>
        <p:spPr>
          <a:xfrm>
            <a:off x="1043303" y="3882683"/>
            <a:ext cx="1537799" cy="1385921"/>
          </a:xfrm>
          <a:prstGeom prst="rect">
            <a:avLst/>
          </a:prstGeom>
        </p:spPr>
      </p:pic>
      <p:graphicFrame>
        <p:nvGraphicFramePr>
          <p:cNvPr id="9" name="Tabla 8">
            <a:extLst>
              <a:ext uri="{FF2B5EF4-FFF2-40B4-BE49-F238E27FC236}">
                <a16:creationId xmlns:a16="http://schemas.microsoft.com/office/drawing/2014/main" id="{0F5F2CF5-0C53-6D67-208A-D699231BAA0A}"/>
              </a:ext>
            </a:extLst>
          </p:cNvPr>
          <p:cNvGraphicFramePr>
            <a:graphicFrameLocks noGrp="1"/>
          </p:cNvGraphicFramePr>
          <p:nvPr>
            <p:extLst>
              <p:ext uri="{D42A27DB-BD31-4B8C-83A1-F6EECF244321}">
                <p14:modId xmlns:p14="http://schemas.microsoft.com/office/powerpoint/2010/main" val="1246328950"/>
              </p:ext>
            </p:extLst>
          </p:nvPr>
        </p:nvGraphicFramePr>
        <p:xfrm>
          <a:off x="5132705" y="1171733"/>
          <a:ext cx="6599582" cy="5421900"/>
        </p:xfrm>
        <a:graphic>
          <a:graphicData uri="http://schemas.openxmlformats.org/drawingml/2006/table">
            <a:tbl>
              <a:tblPr/>
              <a:tblGrid>
                <a:gridCol w="4520420">
                  <a:extLst>
                    <a:ext uri="{9D8B030D-6E8A-4147-A177-3AD203B41FA5}">
                      <a16:colId xmlns:a16="http://schemas.microsoft.com/office/drawing/2014/main" val="3172534128"/>
                    </a:ext>
                  </a:extLst>
                </a:gridCol>
                <a:gridCol w="2079162">
                  <a:extLst>
                    <a:ext uri="{9D8B030D-6E8A-4147-A177-3AD203B41FA5}">
                      <a16:colId xmlns:a16="http://schemas.microsoft.com/office/drawing/2014/main" val="55387380"/>
                    </a:ext>
                  </a:extLst>
                </a:gridCol>
              </a:tblGrid>
              <a:tr h="246450">
                <a:tc>
                  <a:txBody>
                    <a:bodyPr/>
                    <a:lstStyle/>
                    <a:p>
                      <a:pPr algn="ctr" fontAlgn="b"/>
                      <a:r>
                        <a:rPr lang="es-MX" sz="1400" b="1" i="0" u="none" strike="noStrike">
                          <a:solidFill>
                            <a:srgbClr val="000000"/>
                          </a:solidFill>
                          <a:effectLst/>
                          <a:latin typeface="Calibri" panose="020F0502020204030204" pitchFamily="34" charset="0"/>
                        </a:rPr>
                        <a:t>Area</a:t>
                      </a:r>
                    </a:p>
                  </a:txBody>
                  <a:tcPr marL="5613" marR="5613" marT="5613"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4B084"/>
                    </a:solidFill>
                  </a:tcPr>
                </a:tc>
                <a:tc>
                  <a:txBody>
                    <a:bodyPr/>
                    <a:lstStyle/>
                    <a:p>
                      <a:pPr algn="ctr" fontAlgn="b"/>
                      <a:r>
                        <a:rPr lang="es-MX" sz="1400" b="1" i="0" u="none" strike="noStrike">
                          <a:solidFill>
                            <a:srgbClr val="000000"/>
                          </a:solidFill>
                          <a:effectLst/>
                          <a:latin typeface="Calibri" panose="020F0502020204030204" pitchFamily="34" charset="0"/>
                        </a:rPr>
                        <a:t>Importe</a:t>
                      </a:r>
                    </a:p>
                  </a:txBody>
                  <a:tcPr marL="5613" marR="5613" marT="5613"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4B084"/>
                    </a:solidFill>
                  </a:tcPr>
                </a:tc>
                <a:extLst>
                  <a:ext uri="{0D108BD9-81ED-4DB2-BD59-A6C34878D82A}">
                    <a16:rowId xmlns:a16="http://schemas.microsoft.com/office/drawing/2014/main" val="3403429215"/>
                  </a:ext>
                </a:extLst>
              </a:tr>
              <a:tr h="246450">
                <a:tc>
                  <a:txBody>
                    <a:bodyPr/>
                    <a:lstStyle/>
                    <a:p>
                      <a:pPr algn="l" fontAlgn="t"/>
                      <a:r>
                        <a:rPr lang="es-MX" sz="1400" b="0" i="0" u="none" strike="noStrike">
                          <a:solidFill>
                            <a:srgbClr val="000000"/>
                          </a:solidFill>
                          <a:effectLst/>
                          <a:latin typeface="Calibri" panose="020F0502020204030204" pitchFamily="34" charset="0"/>
                        </a:rPr>
                        <a:t>H. Ayuntamiento</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dirty="0">
                          <a:solidFill>
                            <a:srgbClr val="000000"/>
                          </a:solidFill>
                          <a:effectLst/>
                          <a:latin typeface="Calibri" panose="020F0502020204030204" pitchFamily="34" charset="0"/>
                        </a:rPr>
                        <a:t>          34,001,908.46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36685367"/>
                  </a:ext>
                </a:extLst>
              </a:tr>
              <a:tr h="246450">
                <a:tc>
                  <a:txBody>
                    <a:bodyPr/>
                    <a:lstStyle/>
                    <a:p>
                      <a:pPr algn="l" fontAlgn="t"/>
                      <a:r>
                        <a:rPr lang="es-MX" sz="1400" b="0" i="0" u="none" strike="noStrike">
                          <a:solidFill>
                            <a:srgbClr val="000000"/>
                          </a:solidFill>
                          <a:effectLst/>
                          <a:latin typeface="Calibri" panose="020F0502020204030204" pitchFamily="34" charset="0"/>
                        </a:rPr>
                        <a:t>Presidencia Municipal</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dirty="0">
                          <a:solidFill>
                            <a:srgbClr val="000000"/>
                          </a:solidFill>
                          <a:effectLst/>
                          <a:latin typeface="Calibri" panose="020F0502020204030204" pitchFamily="34" charset="0"/>
                        </a:rPr>
                        <a:t>        208,503,089.51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511860847"/>
                  </a:ext>
                </a:extLst>
              </a:tr>
              <a:tr h="246450">
                <a:tc>
                  <a:txBody>
                    <a:bodyPr/>
                    <a:lstStyle/>
                    <a:p>
                      <a:pPr algn="l" fontAlgn="t"/>
                      <a:r>
                        <a:rPr lang="es-MX" sz="1400" b="0" i="0" u="none" strike="noStrike">
                          <a:solidFill>
                            <a:srgbClr val="000000"/>
                          </a:solidFill>
                          <a:effectLst/>
                          <a:latin typeface="Calibri" panose="020F0502020204030204" pitchFamily="34" charset="0"/>
                        </a:rPr>
                        <a:t>Secretaria General Del Ayuntamiento.</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a:solidFill>
                            <a:srgbClr val="000000"/>
                          </a:solidFill>
                          <a:effectLst/>
                          <a:latin typeface="Calibri" panose="020F0502020204030204" pitchFamily="34" charset="0"/>
                        </a:rPr>
                        <a:t>          37,029,314.42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981421852"/>
                  </a:ext>
                </a:extLst>
              </a:tr>
              <a:tr h="246450">
                <a:tc>
                  <a:txBody>
                    <a:bodyPr/>
                    <a:lstStyle/>
                    <a:p>
                      <a:pPr algn="l" fontAlgn="t"/>
                      <a:r>
                        <a:rPr lang="es-MX" sz="1400" b="0" i="0" u="none" strike="noStrike">
                          <a:solidFill>
                            <a:srgbClr val="000000"/>
                          </a:solidFill>
                          <a:effectLst/>
                          <a:latin typeface="Calibri" panose="020F0502020204030204" pitchFamily="34" charset="0"/>
                        </a:rPr>
                        <a:t>Tesorería</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dirty="0">
                          <a:solidFill>
                            <a:srgbClr val="000000"/>
                          </a:solidFill>
                          <a:effectLst/>
                          <a:latin typeface="Calibri" panose="020F0502020204030204" pitchFamily="34" charset="0"/>
                        </a:rPr>
                        <a:t>     1,242,561,108.47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49653165"/>
                  </a:ext>
                </a:extLst>
              </a:tr>
              <a:tr h="246450">
                <a:tc>
                  <a:txBody>
                    <a:bodyPr/>
                    <a:lstStyle/>
                    <a:p>
                      <a:pPr algn="l" fontAlgn="t"/>
                      <a:r>
                        <a:rPr lang="es-MX" sz="1400" b="0" i="0" u="none" strike="noStrike">
                          <a:solidFill>
                            <a:srgbClr val="000000"/>
                          </a:solidFill>
                          <a:effectLst/>
                          <a:latin typeface="Calibri" panose="020F0502020204030204" pitchFamily="34" charset="0"/>
                        </a:rPr>
                        <a:t>Oficialía Mayor</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a:solidFill>
                            <a:srgbClr val="000000"/>
                          </a:solidFill>
                          <a:effectLst/>
                          <a:latin typeface="Calibri" panose="020F0502020204030204" pitchFamily="34" charset="0"/>
                        </a:rPr>
                        <a:t>        344,745,089.03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688218664"/>
                  </a:ext>
                </a:extLst>
              </a:tr>
              <a:tr h="246450">
                <a:tc>
                  <a:txBody>
                    <a:bodyPr/>
                    <a:lstStyle/>
                    <a:p>
                      <a:pPr algn="l" fontAlgn="t"/>
                      <a:r>
                        <a:rPr lang="es-MX" sz="1400" b="0" i="0" u="none" strike="noStrike">
                          <a:solidFill>
                            <a:srgbClr val="000000"/>
                          </a:solidFill>
                          <a:effectLst/>
                          <a:latin typeface="Calibri" panose="020F0502020204030204" pitchFamily="34" charset="0"/>
                        </a:rPr>
                        <a:t>Coordinación De Agencias Municipales</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a:solidFill>
                            <a:srgbClr val="000000"/>
                          </a:solidFill>
                          <a:effectLst/>
                          <a:latin typeface="Calibri" panose="020F0502020204030204" pitchFamily="34" charset="0"/>
                        </a:rPr>
                        <a:t>          38,683,916.88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553570614"/>
                  </a:ext>
                </a:extLst>
              </a:tr>
              <a:tr h="246450">
                <a:tc>
                  <a:txBody>
                    <a:bodyPr/>
                    <a:lstStyle/>
                    <a:p>
                      <a:pPr algn="l" fontAlgn="t"/>
                      <a:r>
                        <a:rPr lang="es-MX" sz="1400" b="0" i="0" u="none" strike="noStrike">
                          <a:solidFill>
                            <a:srgbClr val="000000"/>
                          </a:solidFill>
                          <a:effectLst/>
                          <a:latin typeface="Calibri" panose="020F0502020204030204" pitchFamily="34" charset="0"/>
                        </a:rPr>
                        <a:t>D.I.F. Municipal.</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dirty="0">
                          <a:solidFill>
                            <a:srgbClr val="000000"/>
                          </a:solidFill>
                          <a:effectLst/>
                          <a:latin typeface="Calibri" panose="020F0502020204030204" pitchFamily="34" charset="0"/>
                        </a:rPr>
                        <a:t>        167,954,988.00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76150183"/>
                  </a:ext>
                </a:extLst>
              </a:tr>
              <a:tr h="246450">
                <a:tc>
                  <a:txBody>
                    <a:bodyPr/>
                    <a:lstStyle/>
                    <a:p>
                      <a:pPr algn="l" fontAlgn="t"/>
                      <a:r>
                        <a:rPr lang="es-MX" sz="1400" b="0" i="0" u="none" strike="noStrike">
                          <a:solidFill>
                            <a:srgbClr val="000000"/>
                          </a:solidFill>
                          <a:effectLst/>
                          <a:latin typeface="Calibri" panose="020F0502020204030204" pitchFamily="34" charset="0"/>
                        </a:rPr>
                        <a:t>Secretaria De Obras Publicas</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a:solidFill>
                            <a:srgbClr val="000000"/>
                          </a:solidFill>
                          <a:effectLst/>
                          <a:latin typeface="Calibri" panose="020F0502020204030204" pitchFamily="34" charset="0"/>
                        </a:rPr>
                        <a:t>        277,091,820.45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876606050"/>
                  </a:ext>
                </a:extLst>
              </a:tr>
              <a:tr h="246450">
                <a:tc>
                  <a:txBody>
                    <a:bodyPr/>
                    <a:lstStyle/>
                    <a:p>
                      <a:pPr algn="l" fontAlgn="t"/>
                      <a:r>
                        <a:rPr lang="es-MX" sz="1400" b="0" i="0" u="none" strike="noStrike">
                          <a:solidFill>
                            <a:srgbClr val="000000"/>
                          </a:solidFill>
                          <a:effectLst/>
                          <a:latin typeface="Calibri" panose="020F0502020204030204" pitchFamily="34" charset="0"/>
                        </a:rPr>
                        <a:t>Secretaria De Planeación.</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dirty="0">
                          <a:solidFill>
                            <a:srgbClr val="000000"/>
                          </a:solidFill>
                          <a:effectLst/>
                          <a:latin typeface="Calibri" panose="020F0502020204030204" pitchFamily="34" charset="0"/>
                        </a:rPr>
                        <a:t>          20,146,084.49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995245414"/>
                  </a:ext>
                </a:extLst>
              </a:tr>
              <a:tr h="246450">
                <a:tc>
                  <a:txBody>
                    <a:bodyPr/>
                    <a:lstStyle/>
                    <a:p>
                      <a:pPr algn="l" fontAlgn="t"/>
                      <a:r>
                        <a:rPr lang="es-MX" sz="1400" b="0" i="0" u="none" strike="noStrike">
                          <a:solidFill>
                            <a:srgbClr val="000000"/>
                          </a:solidFill>
                          <a:effectLst/>
                          <a:latin typeface="Calibri" panose="020F0502020204030204" pitchFamily="34" charset="0"/>
                        </a:rPr>
                        <a:t>Secretaria De Seguridad Pública.</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a:solidFill>
                            <a:srgbClr val="000000"/>
                          </a:solidFill>
                          <a:effectLst/>
                          <a:latin typeface="Calibri" panose="020F0502020204030204" pitchFamily="34" charset="0"/>
                        </a:rPr>
                        <a:t>        101,557,437.19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982170905"/>
                  </a:ext>
                </a:extLst>
              </a:tr>
              <a:tr h="246450">
                <a:tc>
                  <a:txBody>
                    <a:bodyPr/>
                    <a:lstStyle/>
                    <a:p>
                      <a:pPr algn="l" fontAlgn="t"/>
                      <a:r>
                        <a:rPr lang="es-MX" sz="1400" b="0" i="0" u="none" strike="noStrike">
                          <a:solidFill>
                            <a:srgbClr val="000000"/>
                          </a:solidFill>
                          <a:effectLst/>
                          <a:latin typeface="Calibri" panose="020F0502020204030204" pitchFamily="34" charset="0"/>
                        </a:rPr>
                        <a:t>Dirección De Limpia Y Aseo Público</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a:solidFill>
                            <a:srgbClr val="000000"/>
                          </a:solidFill>
                          <a:effectLst/>
                          <a:latin typeface="Calibri" panose="020F0502020204030204" pitchFamily="34" charset="0"/>
                        </a:rPr>
                        <a:t>        194,595,452.85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85498035"/>
                  </a:ext>
                </a:extLst>
              </a:tr>
              <a:tr h="246450">
                <a:tc>
                  <a:txBody>
                    <a:bodyPr/>
                    <a:lstStyle/>
                    <a:p>
                      <a:pPr algn="l" fontAlgn="t"/>
                      <a:r>
                        <a:rPr lang="es-MX" sz="1400" b="0" i="0" u="none" strike="noStrike">
                          <a:solidFill>
                            <a:srgbClr val="000000"/>
                          </a:solidFill>
                          <a:effectLst/>
                          <a:latin typeface="Calibri" panose="020F0502020204030204" pitchFamily="34" charset="0"/>
                        </a:rPr>
                        <a:t>Dirección De Mercados Y Panteones.</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dirty="0">
                          <a:solidFill>
                            <a:srgbClr val="000000"/>
                          </a:solidFill>
                          <a:effectLst/>
                          <a:latin typeface="Calibri" panose="020F0502020204030204" pitchFamily="34" charset="0"/>
                        </a:rPr>
                        <a:t>          40,071,200.28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518599424"/>
                  </a:ext>
                </a:extLst>
              </a:tr>
              <a:tr h="246450">
                <a:tc>
                  <a:txBody>
                    <a:bodyPr/>
                    <a:lstStyle/>
                    <a:p>
                      <a:pPr algn="l" fontAlgn="t"/>
                      <a:r>
                        <a:rPr lang="es-MX" sz="1400" b="0" i="0" u="none" strike="noStrike">
                          <a:solidFill>
                            <a:srgbClr val="000000"/>
                          </a:solidFill>
                          <a:effectLst/>
                          <a:latin typeface="Calibri" panose="020F0502020204030204" pitchFamily="34" charset="0"/>
                        </a:rPr>
                        <a:t>Agua Potable y Alcantarillado</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a:solidFill>
                            <a:srgbClr val="000000"/>
                          </a:solidFill>
                          <a:effectLst/>
                          <a:latin typeface="Calibri" panose="020F0502020204030204" pitchFamily="34" charset="0"/>
                        </a:rPr>
                        <a:t>                             -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62300021"/>
                  </a:ext>
                </a:extLst>
              </a:tr>
              <a:tr h="246450">
                <a:tc>
                  <a:txBody>
                    <a:bodyPr/>
                    <a:lstStyle/>
                    <a:p>
                      <a:pPr algn="l" fontAlgn="t"/>
                      <a:r>
                        <a:rPr lang="es-MX" sz="1400" b="0" i="0" u="none" strike="noStrike">
                          <a:solidFill>
                            <a:srgbClr val="000000"/>
                          </a:solidFill>
                          <a:effectLst/>
                          <a:latin typeface="Calibri" panose="020F0502020204030204" pitchFamily="34" charset="0"/>
                        </a:rPr>
                        <a:t>Alumbrado Público</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dirty="0">
                          <a:solidFill>
                            <a:srgbClr val="000000"/>
                          </a:solidFill>
                          <a:effectLst/>
                          <a:latin typeface="Calibri" panose="020F0502020204030204" pitchFamily="34" charset="0"/>
                        </a:rPr>
                        <a:t>        100,520,305.41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762725351"/>
                  </a:ext>
                </a:extLst>
              </a:tr>
              <a:tr h="246450">
                <a:tc>
                  <a:txBody>
                    <a:bodyPr/>
                    <a:lstStyle/>
                    <a:p>
                      <a:pPr algn="l" fontAlgn="t"/>
                      <a:r>
                        <a:rPr lang="es-MX" sz="1400" b="0" i="0" u="none" strike="noStrike">
                          <a:solidFill>
                            <a:srgbClr val="000000"/>
                          </a:solidFill>
                          <a:effectLst/>
                          <a:latin typeface="Calibri" panose="020F0502020204030204" pitchFamily="34" charset="0"/>
                        </a:rPr>
                        <a:t>Secretaria De Salud</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a:solidFill>
                            <a:srgbClr val="000000"/>
                          </a:solidFill>
                          <a:effectLst/>
                          <a:latin typeface="Calibri" panose="020F0502020204030204" pitchFamily="34" charset="0"/>
                        </a:rPr>
                        <a:t>        188,677,179.38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270967856"/>
                  </a:ext>
                </a:extLst>
              </a:tr>
              <a:tr h="246450">
                <a:tc>
                  <a:txBody>
                    <a:bodyPr/>
                    <a:lstStyle/>
                    <a:p>
                      <a:pPr algn="l" fontAlgn="t"/>
                      <a:r>
                        <a:rPr lang="es-MX" sz="1400" b="0" i="0" u="none" strike="noStrike">
                          <a:solidFill>
                            <a:srgbClr val="000000"/>
                          </a:solidFill>
                          <a:effectLst/>
                          <a:latin typeface="Calibri" panose="020F0502020204030204" pitchFamily="34" charset="0"/>
                        </a:rPr>
                        <a:t>Asistencia A La Educación</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dirty="0">
                          <a:solidFill>
                            <a:srgbClr val="000000"/>
                          </a:solidFill>
                          <a:effectLst/>
                          <a:latin typeface="Calibri" panose="020F0502020204030204" pitchFamily="34" charset="0"/>
                        </a:rPr>
                        <a:t>            5,266,800.00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916713449"/>
                  </a:ext>
                </a:extLst>
              </a:tr>
              <a:tr h="246450">
                <a:tc>
                  <a:txBody>
                    <a:bodyPr/>
                    <a:lstStyle/>
                    <a:p>
                      <a:pPr algn="l" fontAlgn="t"/>
                      <a:r>
                        <a:rPr lang="es-MX" sz="1400" b="0" i="0" u="none" strike="noStrike">
                          <a:solidFill>
                            <a:srgbClr val="000000"/>
                          </a:solidFill>
                          <a:effectLst/>
                          <a:latin typeface="Calibri" panose="020F0502020204030204" pitchFamily="34" charset="0"/>
                        </a:rPr>
                        <a:t>Desarrollo Social</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a:solidFill>
                            <a:srgbClr val="000000"/>
                          </a:solidFill>
                          <a:effectLst/>
                          <a:latin typeface="Calibri" panose="020F0502020204030204" pitchFamily="34" charset="0"/>
                        </a:rPr>
                        <a:t>        117,066,943.82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413455413"/>
                  </a:ext>
                </a:extLst>
              </a:tr>
              <a:tr h="246450">
                <a:tc>
                  <a:txBody>
                    <a:bodyPr/>
                    <a:lstStyle/>
                    <a:p>
                      <a:pPr algn="l" fontAlgn="t"/>
                      <a:r>
                        <a:rPr lang="es-MX" sz="1400" b="0" i="0" u="none" strike="noStrike">
                          <a:solidFill>
                            <a:srgbClr val="000000"/>
                          </a:solidFill>
                          <a:effectLst/>
                          <a:latin typeface="Calibri" panose="020F0502020204030204" pitchFamily="34" charset="0"/>
                        </a:rPr>
                        <a:t>Desarrollo Y Fomento Economico</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a:solidFill>
                            <a:srgbClr val="000000"/>
                          </a:solidFill>
                          <a:effectLst/>
                          <a:latin typeface="Calibri" panose="020F0502020204030204" pitchFamily="34" charset="0"/>
                        </a:rPr>
                        <a:t>          27,404,120.07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2400663711"/>
                  </a:ext>
                </a:extLst>
              </a:tr>
              <a:tr h="246450">
                <a:tc>
                  <a:txBody>
                    <a:bodyPr/>
                    <a:lstStyle/>
                    <a:p>
                      <a:pPr algn="l" fontAlgn="t"/>
                      <a:r>
                        <a:rPr lang="es-MX" sz="1400" b="0" i="0" u="none" strike="noStrike">
                          <a:solidFill>
                            <a:srgbClr val="000000"/>
                          </a:solidFill>
                          <a:effectLst/>
                          <a:latin typeface="Calibri" panose="020F0502020204030204" pitchFamily="34" charset="0"/>
                        </a:rPr>
                        <a:t>Secretaria De Servicios Municipales</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dirty="0">
                          <a:solidFill>
                            <a:srgbClr val="000000"/>
                          </a:solidFill>
                          <a:effectLst/>
                          <a:latin typeface="Calibri" panose="020F0502020204030204" pitchFamily="34" charset="0"/>
                        </a:rPr>
                        <a:t>          88,291,047.31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4158211561"/>
                  </a:ext>
                </a:extLst>
              </a:tr>
              <a:tr h="246450">
                <a:tc>
                  <a:txBody>
                    <a:bodyPr/>
                    <a:lstStyle/>
                    <a:p>
                      <a:pPr algn="l" fontAlgn="t"/>
                      <a:r>
                        <a:rPr lang="es-MX" sz="1400" b="0" i="0" u="none" strike="noStrike">
                          <a:solidFill>
                            <a:srgbClr val="000000"/>
                          </a:solidFill>
                          <a:effectLst/>
                          <a:latin typeface="Calibri" panose="020F0502020204030204" pitchFamily="34" charset="0"/>
                        </a:rPr>
                        <a:t>Secretaria De Ecología</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a:txBody>
                    <a:bodyPr/>
                    <a:lstStyle/>
                    <a:p>
                      <a:pPr algn="r" fontAlgn="t"/>
                      <a:r>
                        <a:rPr lang="es-MX" sz="1400" b="0" i="0" u="none" strike="noStrike" dirty="0">
                          <a:solidFill>
                            <a:srgbClr val="000000"/>
                          </a:solidFill>
                          <a:effectLst/>
                          <a:latin typeface="Calibri" panose="020F0502020204030204" pitchFamily="34" charset="0"/>
                        </a:rPr>
                        <a:t>          23,008,263.98 </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906140105"/>
                  </a:ext>
                </a:extLst>
              </a:tr>
              <a:tr h="246450">
                <a:tc>
                  <a:txBody>
                    <a:bodyPr/>
                    <a:lstStyle/>
                    <a:p>
                      <a:pPr algn="ctr" fontAlgn="t"/>
                      <a:r>
                        <a:rPr lang="es-MX" sz="1400" b="1" i="0" u="none" strike="noStrike">
                          <a:solidFill>
                            <a:srgbClr val="000000"/>
                          </a:solidFill>
                          <a:effectLst/>
                          <a:latin typeface="Calibri" panose="020F0502020204030204" pitchFamily="34" charset="0"/>
                        </a:rPr>
                        <a:t>Total</a:t>
                      </a:r>
                    </a:p>
                  </a:txBody>
                  <a:tcPr marL="5613" marR="5613" marT="5613"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r" fontAlgn="t"/>
                      <a:r>
                        <a:rPr lang="es-MX" sz="1400" b="1" i="0" u="none" strike="noStrike" dirty="0">
                          <a:solidFill>
                            <a:srgbClr val="000000"/>
                          </a:solidFill>
                          <a:effectLst/>
                          <a:latin typeface="Calibri" panose="020F0502020204030204" pitchFamily="34" charset="0"/>
                        </a:rPr>
                        <a:t>3,257,176,070.00</a:t>
                      </a:r>
                    </a:p>
                  </a:txBody>
                  <a:tcPr marL="5613" marR="5613" marT="5613"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1132491398"/>
                  </a:ext>
                </a:extLst>
              </a:tr>
            </a:tbl>
          </a:graphicData>
        </a:graphic>
      </p:graphicFrame>
    </p:spTree>
    <p:extLst>
      <p:ext uri="{BB962C8B-B14F-4D97-AF65-F5344CB8AC3E}">
        <p14:creationId xmlns:p14="http://schemas.microsoft.com/office/powerpoint/2010/main" val="468553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824244" y="6130344"/>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6" name="CuadroTexto 5"/>
          <p:cNvSpPr txBox="1"/>
          <p:nvPr/>
        </p:nvSpPr>
        <p:spPr>
          <a:xfrm>
            <a:off x="1880310" y="288963"/>
            <a:ext cx="8744760" cy="769441"/>
          </a:xfrm>
          <a:prstGeom prst="rect">
            <a:avLst/>
          </a:prstGeom>
          <a:noFill/>
        </p:spPr>
        <p:txBody>
          <a:bodyPr wrap="square" rtlCol="0">
            <a:spAutoFit/>
          </a:bodyPr>
          <a:lstStyle/>
          <a:p>
            <a:pPr algn="ctr"/>
            <a:r>
              <a:rPr lang="es-MX" sz="4400" dirty="0">
                <a:solidFill>
                  <a:schemeClr val="tx2">
                    <a:lumMod val="90000"/>
                    <a:lumOff val="10000"/>
                  </a:schemeClr>
                </a:solidFill>
                <a:latin typeface="Bell MT" panose="02020503060305020303" pitchFamily="18" charset="0"/>
              </a:rPr>
              <a:t>Clasificación del presupuesto</a:t>
            </a:r>
          </a:p>
        </p:txBody>
      </p:sp>
      <p:sp>
        <p:nvSpPr>
          <p:cNvPr id="32" name="Operación manual 31"/>
          <p:cNvSpPr/>
          <p:nvPr/>
        </p:nvSpPr>
        <p:spPr>
          <a:xfrm>
            <a:off x="1133450" y="2344612"/>
            <a:ext cx="2208628" cy="3007191"/>
          </a:xfrm>
          <a:prstGeom prst="flowChartManualOperati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accent6">
                    <a:lumMod val="50000"/>
                  </a:schemeClr>
                </a:solidFill>
              </a:rPr>
              <a:t>Se refiere a qué programas va a ir dirigido el recurso de acuerdo a las funciones que se realicen, el presupuesto se destina en la provisión de bienes y servicios para lograr el bien común de la ciudadanía.</a:t>
            </a:r>
          </a:p>
          <a:p>
            <a:pPr algn="ctr"/>
            <a:endParaRPr lang="es-MX" sz="1200" dirty="0">
              <a:solidFill>
                <a:schemeClr val="accent6">
                  <a:lumMod val="50000"/>
                </a:schemeClr>
              </a:solidFill>
            </a:endParaRPr>
          </a:p>
        </p:txBody>
      </p:sp>
      <p:sp>
        <p:nvSpPr>
          <p:cNvPr id="87" name="Proceso alternativo 86"/>
          <p:cNvSpPr/>
          <p:nvPr/>
        </p:nvSpPr>
        <p:spPr>
          <a:xfrm>
            <a:off x="1133450" y="1781090"/>
            <a:ext cx="2208628" cy="569344"/>
          </a:xfrm>
          <a:prstGeom prst="flowChartAlternateProcess">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Funcional </a:t>
            </a:r>
          </a:p>
          <a:p>
            <a:pPr algn="ctr"/>
            <a:r>
              <a:rPr lang="es-MX" dirty="0"/>
              <a:t>¿Para que se gasta?</a:t>
            </a:r>
          </a:p>
        </p:txBody>
      </p:sp>
      <p:grpSp>
        <p:nvGrpSpPr>
          <p:cNvPr id="88" name="그룹 9">
            <a:extLst>
              <a:ext uri="{FF2B5EF4-FFF2-40B4-BE49-F238E27FC236}">
                <a16:creationId xmlns:a16="http://schemas.microsoft.com/office/drawing/2014/main" id="{EF29D6EE-50B0-47EF-8F5D-F16A6DE87453}"/>
              </a:ext>
            </a:extLst>
          </p:cNvPr>
          <p:cNvGrpSpPr/>
          <p:nvPr/>
        </p:nvGrpSpPr>
        <p:grpSpPr>
          <a:xfrm>
            <a:off x="7070441" y="1266515"/>
            <a:ext cx="5176027" cy="5521626"/>
            <a:chOff x="7015974" y="1248508"/>
            <a:chExt cx="5176027" cy="5670856"/>
          </a:xfrm>
        </p:grpSpPr>
        <p:grpSp>
          <p:nvGrpSpPr>
            <p:cNvPr id="89" name="그룹 7">
              <a:extLst>
                <a:ext uri="{FF2B5EF4-FFF2-40B4-BE49-F238E27FC236}">
                  <a16:creationId xmlns:a16="http://schemas.microsoft.com/office/drawing/2014/main" id="{56750D02-46DC-405F-AEC0-F7BFFB346AF1}"/>
                </a:ext>
              </a:extLst>
            </p:cNvPr>
            <p:cNvGrpSpPr/>
            <p:nvPr/>
          </p:nvGrpSpPr>
          <p:grpSpPr>
            <a:xfrm>
              <a:off x="9365497" y="1248508"/>
              <a:ext cx="2826504" cy="5670856"/>
              <a:chOff x="9365497" y="1248508"/>
              <a:chExt cx="2826504" cy="5670856"/>
            </a:xfrm>
          </p:grpSpPr>
          <p:sp>
            <p:nvSpPr>
              <p:cNvPr id="96" name="직사각형 2">
                <a:extLst>
                  <a:ext uri="{FF2B5EF4-FFF2-40B4-BE49-F238E27FC236}">
                    <a16:creationId xmlns:a16="http://schemas.microsoft.com/office/drawing/2014/main" id="{EE32D192-6E1B-4E4A-A0D5-B2D24C539222}"/>
                  </a:ext>
                </a:extLst>
              </p:cNvPr>
              <p:cNvSpPr/>
              <p:nvPr/>
            </p:nvSpPr>
            <p:spPr>
              <a:xfrm>
                <a:off x="9425131" y="1248508"/>
                <a:ext cx="2766870" cy="113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7" name="직사각형 58">
                <a:extLst>
                  <a:ext uri="{FF2B5EF4-FFF2-40B4-BE49-F238E27FC236}">
                    <a16:creationId xmlns:a16="http://schemas.microsoft.com/office/drawing/2014/main" id="{9C21F811-6B23-4C95-8DCB-1CAC135324DC}"/>
                  </a:ext>
                </a:extLst>
              </p:cNvPr>
              <p:cNvSpPr/>
              <p:nvPr/>
            </p:nvSpPr>
            <p:spPr>
              <a:xfrm>
                <a:off x="9425131" y="2382722"/>
                <a:ext cx="2766870" cy="113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8" name="직사각형 59">
                <a:extLst>
                  <a:ext uri="{FF2B5EF4-FFF2-40B4-BE49-F238E27FC236}">
                    <a16:creationId xmlns:a16="http://schemas.microsoft.com/office/drawing/2014/main" id="{2ABB303B-FC78-49C8-8089-48853DC54CD4}"/>
                  </a:ext>
                </a:extLst>
              </p:cNvPr>
              <p:cNvSpPr/>
              <p:nvPr/>
            </p:nvSpPr>
            <p:spPr>
              <a:xfrm>
                <a:off x="9365497" y="3516935"/>
                <a:ext cx="2766870" cy="113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9" name="직사각형 60">
                <a:extLst>
                  <a:ext uri="{FF2B5EF4-FFF2-40B4-BE49-F238E27FC236}">
                    <a16:creationId xmlns:a16="http://schemas.microsoft.com/office/drawing/2014/main" id="{502912CE-D83A-42AC-92A8-65AB4B569686}"/>
                  </a:ext>
                </a:extLst>
              </p:cNvPr>
              <p:cNvSpPr/>
              <p:nvPr/>
            </p:nvSpPr>
            <p:spPr>
              <a:xfrm>
                <a:off x="9425131" y="4630734"/>
                <a:ext cx="2766870" cy="1134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0" name="직사각형 61">
                <a:extLst>
                  <a:ext uri="{FF2B5EF4-FFF2-40B4-BE49-F238E27FC236}">
                    <a16:creationId xmlns:a16="http://schemas.microsoft.com/office/drawing/2014/main" id="{3FD21500-775A-4DA0-AF71-8D54A2FDBC37}"/>
                  </a:ext>
                </a:extLst>
              </p:cNvPr>
              <p:cNvSpPr/>
              <p:nvPr/>
            </p:nvSpPr>
            <p:spPr>
              <a:xfrm>
                <a:off x="9425131" y="5785364"/>
                <a:ext cx="2766870" cy="113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0" name="그룹 8">
              <a:extLst>
                <a:ext uri="{FF2B5EF4-FFF2-40B4-BE49-F238E27FC236}">
                  <a16:creationId xmlns:a16="http://schemas.microsoft.com/office/drawing/2014/main" id="{4830E1D3-0F3A-46E0-8516-882827F05900}"/>
                </a:ext>
              </a:extLst>
            </p:cNvPr>
            <p:cNvGrpSpPr/>
            <p:nvPr/>
          </p:nvGrpSpPr>
          <p:grpSpPr>
            <a:xfrm>
              <a:off x="7015974" y="1248508"/>
              <a:ext cx="2409157" cy="5670856"/>
              <a:chOff x="7015974" y="1248508"/>
              <a:chExt cx="2409157" cy="5670856"/>
            </a:xfrm>
          </p:grpSpPr>
          <p:sp>
            <p:nvSpPr>
              <p:cNvPr id="91" name="자유형: 도형 70">
                <a:extLst>
                  <a:ext uri="{FF2B5EF4-FFF2-40B4-BE49-F238E27FC236}">
                    <a16:creationId xmlns:a16="http://schemas.microsoft.com/office/drawing/2014/main" id="{4984A9F0-3233-4AE9-8899-6B9A1E60E79B}"/>
                  </a:ext>
                </a:extLst>
              </p:cNvPr>
              <p:cNvSpPr/>
              <p:nvPr/>
            </p:nvSpPr>
            <p:spPr>
              <a:xfrm>
                <a:off x="7642806" y="1248508"/>
                <a:ext cx="1782324" cy="1135420"/>
              </a:xfrm>
              <a:custGeom>
                <a:avLst/>
                <a:gdLst>
                  <a:gd name="connsiteX0" fmla="*/ 1582480 w 1782324"/>
                  <a:gd name="connsiteY0" fmla="*/ 0 h 1135420"/>
                  <a:gd name="connsiteX1" fmla="*/ 1782324 w 1782324"/>
                  <a:gd name="connsiteY1" fmla="*/ 0 h 1135420"/>
                  <a:gd name="connsiteX2" fmla="*/ 1782324 w 1782324"/>
                  <a:gd name="connsiteY2" fmla="*/ 1135420 h 1135420"/>
                  <a:gd name="connsiteX3" fmla="*/ 0 w 1782324"/>
                  <a:gd name="connsiteY3" fmla="*/ 1135420 h 1135420"/>
                  <a:gd name="connsiteX4" fmla="*/ 1394915 w 1782324"/>
                  <a:gd name="connsiteY4" fmla="*/ 19328 h 1135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324" h="1135420">
                    <a:moveTo>
                      <a:pt x="1582480" y="0"/>
                    </a:moveTo>
                    <a:lnTo>
                      <a:pt x="1782324" y="0"/>
                    </a:lnTo>
                    <a:lnTo>
                      <a:pt x="1782324" y="1135420"/>
                    </a:lnTo>
                    <a:lnTo>
                      <a:pt x="0" y="1135420"/>
                    </a:lnTo>
                    <a:cubicBezTo>
                      <a:pt x="204706" y="584155"/>
                      <a:pt x="695866" y="136049"/>
                      <a:pt x="1394915" y="1932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accent4"/>
                  </a:solidFill>
                </a:endParaRPr>
              </a:p>
            </p:txBody>
          </p:sp>
          <p:sp>
            <p:nvSpPr>
              <p:cNvPr id="92" name="자유형: 도형 71">
                <a:extLst>
                  <a:ext uri="{FF2B5EF4-FFF2-40B4-BE49-F238E27FC236}">
                    <a16:creationId xmlns:a16="http://schemas.microsoft.com/office/drawing/2014/main" id="{5140D05A-009A-4007-87B4-52A7112DBA20}"/>
                  </a:ext>
                </a:extLst>
              </p:cNvPr>
              <p:cNvSpPr/>
              <p:nvPr/>
            </p:nvSpPr>
            <p:spPr>
              <a:xfrm>
                <a:off x="7350020" y="2382722"/>
                <a:ext cx="2075111" cy="1135420"/>
              </a:xfrm>
              <a:custGeom>
                <a:avLst/>
                <a:gdLst>
                  <a:gd name="connsiteX0" fmla="*/ 298141 w 2075111"/>
                  <a:gd name="connsiteY0" fmla="*/ 0 h 1135420"/>
                  <a:gd name="connsiteX1" fmla="*/ 2075111 w 2075111"/>
                  <a:gd name="connsiteY1" fmla="*/ 0 h 1135420"/>
                  <a:gd name="connsiteX2" fmla="*/ 2075111 w 2075111"/>
                  <a:gd name="connsiteY2" fmla="*/ 1135420 h 1135420"/>
                  <a:gd name="connsiteX3" fmla="*/ 0 w 2075111"/>
                  <a:gd name="connsiteY3" fmla="*/ 1135420 h 1135420"/>
                  <a:gd name="connsiteX4" fmla="*/ 143326 w 2075111"/>
                  <a:gd name="connsiteY4" fmla="*/ 941418 h 1135420"/>
                  <a:gd name="connsiteX5" fmla="*/ 298141 w 2075111"/>
                  <a:gd name="connsiteY5" fmla="*/ 0 h 11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5111" h="1135420">
                    <a:moveTo>
                      <a:pt x="298141" y="0"/>
                    </a:moveTo>
                    <a:lnTo>
                      <a:pt x="2075111" y="0"/>
                    </a:lnTo>
                    <a:lnTo>
                      <a:pt x="2075111" y="1135420"/>
                    </a:lnTo>
                    <a:lnTo>
                      <a:pt x="0" y="1135420"/>
                    </a:lnTo>
                    <a:cubicBezTo>
                      <a:pt x="75201" y="1043352"/>
                      <a:pt x="87553" y="1014096"/>
                      <a:pt x="143326" y="941418"/>
                    </a:cubicBezTo>
                    <a:cubicBezTo>
                      <a:pt x="294462" y="770596"/>
                      <a:pt x="51248" y="518977"/>
                      <a:pt x="298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93" name="자유형: 도형 72">
                <a:extLst>
                  <a:ext uri="{FF2B5EF4-FFF2-40B4-BE49-F238E27FC236}">
                    <a16:creationId xmlns:a16="http://schemas.microsoft.com/office/drawing/2014/main" id="{999556C7-01AD-4868-BAB9-92B6C19F273A}"/>
                  </a:ext>
                </a:extLst>
              </p:cNvPr>
              <p:cNvSpPr/>
              <p:nvPr/>
            </p:nvSpPr>
            <p:spPr>
              <a:xfrm>
                <a:off x="7015974" y="3516935"/>
                <a:ext cx="2409156" cy="1135420"/>
              </a:xfrm>
              <a:custGeom>
                <a:avLst/>
                <a:gdLst>
                  <a:gd name="connsiteX0" fmla="*/ 345087 w 2409156"/>
                  <a:gd name="connsiteY0" fmla="*/ 0 h 1135420"/>
                  <a:gd name="connsiteX1" fmla="*/ 2409156 w 2409156"/>
                  <a:gd name="connsiteY1" fmla="*/ 0 h 1135420"/>
                  <a:gd name="connsiteX2" fmla="*/ 2409156 w 2409156"/>
                  <a:gd name="connsiteY2" fmla="*/ 1135420 h 1135420"/>
                  <a:gd name="connsiteX3" fmla="*/ 396107 w 2409156"/>
                  <a:gd name="connsiteY3" fmla="*/ 1135420 h 1135420"/>
                  <a:gd name="connsiteX4" fmla="*/ 290286 w 2409156"/>
                  <a:gd name="connsiteY4" fmla="*/ 1068296 h 1135420"/>
                  <a:gd name="connsiteX5" fmla="*/ 415410 w 2409156"/>
                  <a:gd name="connsiteY5" fmla="*/ 783337 h 1135420"/>
                  <a:gd name="connsiteX6" fmla="*/ 7150 w 2409156"/>
                  <a:gd name="connsiteY6" fmla="*/ 455110 h 1135420"/>
                  <a:gd name="connsiteX7" fmla="*/ 345087 w 2409156"/>
                  <a:gd name="connsiteY7" fmla="*/ 0 h 113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156" h="1135420">
                    <a:moveTo>
                      <a:pt x="345087" y="0"/>
                    </a:moveTo>
                    <a:lnTo>
                      <a:pt x="2409156" y="0"/>
                    </a:lnTo>
                    <a:lnTo>
                      <a:pt x="2409156" y="1135420"/>
                    </a:lnTo>
                    <a:lnTo>
                      <a:pt x="396107" y="1135420"/>
                    </a:lnTo>
                    <a:cubicBezTo>
                      <a:pt x="359489" y="1114752"/>
                      <a:pt x="307981" y="1092898"/>
                      <a:pt x="290286" y="1068296"/>
                    </a:cubicBezTo>
                    <a:cubicBezTo>
                      <a:pt x="270508" y="1008385"/>
                      <a:pt x="362148" y="881624"/>
                      <a:pt x="415410" y="783337"/>
                    </a:cubicBezTo>
                    <a:cubicBezTo>
                      <a:pt x="506284" y="704464"/>
                      <a:pt x="-70109" y="637971"/>
                      <a:pt x="7150" y="455110"/>
                    </a:cubicBezTo>
                    <a:cubicBezTo>
                      <a:pt x="59408" y="386912"/>
                      <a:pt x="159209" y="227844"/>
                      <a:pt x="3450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94" name="자유형: 도형 74">
                <a:extLst>
                  <a:ext uri="{FF2B5EF4-FFF2-40B4-BE49-F238E27FC236}">
                    <a16:creationId xmlns:a16="http://schemas.microsoft.com/office/drawing/2014/main" id="{951BACA4-53E5-4CA0-A9B9-2D34D90693B7}"/>
                  </a:ext>
                </a:extLst>
              </p:cNvPr>
              <p:cNvSpPr/>
              <p:nvPr/>
            </p:nvSpPr>
            <p:spPr>
              <a:xfrm>
                <a:off x="7378502" y="4627007"/>
                <a:ext cx="2046629" cy="1144656"/>
              </a:xfrm>
              <a:custGeom>
                <a:avLst/>
                <a:gdLst>
                  <a:gd name="connsiteX0" fmla="*/ 0 w 2053213"/>
                  <a:gd name="connsiteY0" fmla="*/ 0 h 1135420"/>
                  <a:gd name="connsiteX1" fmla="*/ 2053213 w 2053213"/>
                  <a:gd name="connsiteY1" fmla="*/ 0 h 1135420"/>
                  <a:gd name="connsiteX2" fmla="*/ 2053213 w 2053213"/>
                  <a:gd name="connsiteY2" fmla="*/ 1135420 h 1135420"/>
                  <a:gd name="connsiteX3" fmla="*/ 1555916 w 2053213"/>
                  <a:gd name="connsiteY3" fmla="*/ 1135420 h 1135420"/>
                  <a:gd name="connsiteX4" fmla="*/ 1354047 w 2053213"/>
                  <a:gd name="connsiteY4" fmla="*/ 906501 h 1135420"/>
                  <a:gd name="connsiteX5" fmla="*/ 341110 w 2053213"/>
                  <a:gd name="connsiteY5" fmla="*/ 1021568 h 1135420"/>
                  <a:gd name="connsiteX6" fmla="*/ 188316 w 2053213"/>
                  <a:gd name="connsiteY6" fmla="*/ 363837 h 1135420"/>
                  <a:gd name="connsiteX7" fmla="*/ 12398 w 2053213"/>
                  <a:gd name="connsiteY7" fmla="*/ 184855 h 1135420"/>
                  <a:gd name="connsiteX8" fmla="*/ 60078 w 2053213"/>
                  <a:gd name="connsiteY8" fmla="*/ 35585 h 1135420"/>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 name="connsiteX0" fmla="*/ 18046 w 2046629"/>
                  <a:gd name="connsiteY0" fmla="*/ 0 h 1144656"/>
                  <a:gd name="connsiteX1" fmla="*/ 2046629 w 2046629"/>
                  <a:gd name="connsiteY1" fmla="*/ 9236 h 1144656"/>
                  <a:gd name="connsiteX2" fmla="*/ 2046629 w 2046629"/>
                  <a:gd name="connsiteY2" fmla="*/ 1144656 h 1144656"/>
                  <a:gd name="connsiteX3" fmla="*/ 1549332 w 2046629"/>
                  <a:gd name="connsiteY3" fmla="*/ 1144656 h 1144656"/>
                  <a:gd name="connsiteX4" fmla="*/ 1347463 w 2046629"/>
                  <a:gd name="connsiteY4" fmla="*/ 915737 h 1144656"/>
                  <a:gd name="connsiteX5" fmla="*/ 334526 w 2046629"/>
                  <a:gd name="connsiteY5" fmla="*/ 1030804 h 1144656"/>
                  <a:gd name="connsiteX6" fmla="*/ 181732 w 2046629"/>
                  <a:gd name="connsiteY6" fmla="*/ 373073 h 1144656"/>
                  <a:gd name="connsiteX7" fmla="*/ 5814 w 2046629"/>
                  <a:gd name="connsiteY7" fmla="*/ 194091 h 1144656"/>
                  <a:gd name="connsiteX8" fmla="*/ 53494 w 2046629"/>
                  <a:gd name="connsiteY8" fmla="*/ 44821 h 1144656"/>
                  <a:gd name="connsiteX9" fmla="*/ 18046 w 2046629"/>
                  <a:gd name="connsiteY9" fmla="*/ 0 h 114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6629" h="1144656">
                    <a:moveTo>
                      <a:pt x="18046" y="0"/>
                    </a:moveTo>
                    <a:lnTo>
                      <a:pt x="2046629" y="9236"/>
                    </a:lnTo>
                    <a:lnTo>
                      <a:pt x="2046629" y="1144656"/>
                    </a:lnTo>
                    <a:lnTo>
                      <a:pt x="1549332" y="1144656"/>
                    </a:lnTo>
                    <a:cubicBezTo>
                      <a:pt x="1509942" y="991704"/>
                      <a:pt x="1449595" y="887935"/>
                      <a:pt x="1347463" y="915737"/>
                    </a:cubicBezTo>
                    <a:cubicBezTo>
                      <a:pt x="1036227" y="987105"/>
                      <a:pt x="630907" y="1147605"/>
                      <a:pt x="334526" y="1030804"/>
                    </a:cubicBezTo>
                    <a:cubicBezTo>
                      <a:pt x="2989" y="879235"/>
                      <a:pt x="250820" y="489979"/>
                      <a:pt x="181732" y="373073"/>
                    </a:cubicBezTo>
                    <a:cubicBezTo>
                      <a:pt x="151154" y="296907"/>
                      <a:pt x="51249" y="255402"/>
                      <a:pt x="5814" y="194091"/>
                    </a:cubicBezTo>
                    <a:cubicBezTo>
                      <a:pt x="-17908" y="154239"/>
                      <a:pt x="37601" y="94577"/>
                      <a:pt x="53494" y="44821"/>
                    </a:cubicBezTo>
                    <a:cubicBezTo>
                      <a:pt x="33468" y="17565"/>
                      <a:pt x="38072" y="11862"/>
                      <a:pt x="1804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95" name="자유형: 도형 75">
                <a:extLst>
                  <a:ext uri="{FF2B5EF4-FFF2-40B4-BE49-F238E27FC236}">
                    <a16:creationId xmlns:a16="http://schemas.microsoft.com/office/drawing/2014/main" id="{352D29D8-D917-44AB-B5AA-F95EE52906F2}"/>
                  </a:ext>
                </a:extLst>
              </p:cNvPr>
              <p:cNvSpPr/>
              <p:nvPr/>
            </p:nvSpPr>
            <p:spPr>
              <a:xfrm>
                <a:off x="8924043" y="5785364"/>
                <a:ext cx="501087" cy="1134000"/>
              </a:xfrm>
              <a:custGeom>
                <a:avLst/>
                <a:gdLst>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113679 w 501087"/>
                  <a:gd name="connsiteY4" fmla="*/ 647656 h 1121900"/>
                  <a:gd name="connsiteX5" fmla="*/ 0 w 501087"/>
                  <a:gd name="connsiteY5"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 name="connsiteX0" fmla="*/ 0 w 501087"/>
                  <a:gd name="connsiteY0" fmla="*/ 0 h 1121900"/>
                  <a:gd name="connsiteX1" fmla="*/ 501087 w 501087"/>
                  <a:gd name="connsiteY1" fmla="*/ 0 h 1121900"/>
                  <a:gd name="connsiteX2" fmla="*/ 501087 w 501087"/>
                  <a:gd name="connsiteY2" fmla="*/ 1121900 h 1121900"/>
                  <a:gd name="connsiteX3" fmla="*/ 113679 w 501087"/>
                  <a:gd name="connsiteY3" fmla="*/ 1121900 h 1121900"/>
                  <a:gd name="connsiteX4" fmla="*/ 0 w 501087"/>
                  <a:gd name="connsiteY4" fmla="*/ 0 h 112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87" h="1121900">
                    <a:moveTo>
                      <a:pt x="0" y="0"/>
                    </a:moveTo>
                    <a:lnTo>
                      <a:pt x="501087" y="0"/>
                    </a:lnTo>
                    <a:lnTo>
                      <a:pt x="501087" y="1121900"/>
                    </a:lnTo>
                    <a:lnTo>
                      <a:pt x="113679" y="1121900"/>
                    </a:lnTo>
                    <a:cubicBezTo>
                      <a:pt x="118889" y="738796"/>
                      <a:pt x="74839" y="401380"/>
                      <a:pt x="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nvGrpSpPr>
          <p:cNvPr id="114" name="Group 26">
            <a:extLst>
              <a:ext uri="{FF2B5EF4-FFF2-40B4-BE49-F238E27FC236}">
                <a16:creationId xmlns:a16="http://schemas.microsoft.com/office/drawing/2014/main" id="{4C4C63C7-2C0A-44AF-9088-A86A29B78026}"/>
              </a:ext>
            </a:extLst>
          </p:cNvPr>
          <p:cNvGrpSpPr/>
          <p:nvPr/>
        </p:nvGrpSpPr>
        <p:grpSpPr>
          <a:xfrm>
            <a:off x="9715318" y="1379397"/>
            <a:ext cx="2185948" cy="1172589"/>
            <a:chOff x="3942643" y="3191505"/>
            <a:chExt cx="1291285" cy="1172588"/>
          </a:xfrm>
        </p:grpSpPr>
        <p:sp>
          <p:nvSpPr>
            <p:cNvPr id="115" name="TextBox 27">
              <a:extLst>
                <a:ext uri="{FF2B5EF4-FFF2-40B4-BE49-F238E27FC236}">
                  <a16:creationId xmlns:a16="http://schemas.microsoft.com/office/drawing/2014/main" id="{A664BFC7-70CA-4CAE-B47E-CFA9CD72D345}"/>
                </a:ext>
              </a:extLst>
            </p:cNvPr>
            <p:cNvSpPr txBox="1"/>
            <p:nvPr/>
          </p:nvSpPr>
          <p:spPr>
            <a:xfrm>
              <a:off x="3975216" y="3625430"/>
              <a:ext cx="1258712" cy="738663"/>
            </a:xfrm>
            <a:prstGeom prst="rect">
              <a:avLst/>
            </a:prstGeom>
            <a:noFill/>
          </p:spPr>
          <p:txBody>
            <a:bodyPr wrap="square" lIns="144000" rtlCol="0">
              <a:spAutoFit/>
            </a:bodyPr>
            <a:lstStyle/>
            <a:p>
              <a:r>
                <a:rPr lang="es-MX" altLang="ko-KR" dirty="0">
                  <a:solidFill>
                    <a:schemeClr val="bg1"/>
                  </a:solidFill>
                  <a:cs typeface="Arial" pitchFamily="34" charset="0"/>
                </a:rPr>
                <a:t>$1,276,497,857.90</a:t>
              </a:r>
            </a:p>
            <a:p>
              <a:endParaRPr lang="es-MX" altLang="ko-KR" sz="1200" dirty="0">
                <a:solidFill>
                  <a:schemeClr val="bg1"/>
                </a:solidFill>
                <a:cs typeface="Arial" pitchFamily="34" charset="0"/>
              </a:endParaRPr>
            </a:p>
            <a:p>
              <a:endParaRPr lang="es-MX" altLang="ko-KR" sz="1200" dirty="0">
                <a:solidFill>
                  <a:schemeClr val="bg1"/>
                </a:solidFill>
                <a:cs typeface="Arial" pitchFamily="34" charset="0"/>
              </a:endParaRPr>
            </a:p>
          </p:txBody>
        </p:sp>
        <p:sp>
          <p:nvSpPr>
            <p:cNvPr id="116" name="TextBox 28">
              <a:extLst>
                <a:ext uri="{FF2B5EF4-FFF2-40B4-BE49-F238E27FC236}">
                  <a16:creationId xmlns:a16="http://schemas.microsoft.com/office/drawing/2014/main" id="{019D668C-1070-40C0-973D-D13ABF94ECC0}"/>
                </a:ext>
              </a:extLst>
            </p:cNvPr>
            <p:cNvSpPr txBox="1"/>
            <p:nvPr/>
          </p:nvSpPr>
          <p:spPr>
            <a:xfrm>
              <a:off x="3942643" y="3191505"/>
              <a:ext cx="1258713" cy="461665"/>
            </a:xfrm>
            <a:prstGeom prst="rect">
              <a:avLst/>
            </a:prstGeom>
            <a:noFill/>
          </p:spPr>
          <p:txBody>
            <a:bodyPr wrap="square" rtlCol="0">
              <a:spAutoFit/>
            </a:bodyPr>
            <a:lstStyle/>
            <a:p>
              <a:r>
                <a:rPr lang="en-US" altLang="ko-KR" sz="2400" b="1" dirty="0" err="1">
                  <a:solidFill>
                    <a:schemeClr val="accent5">
                      <a:lumMod val="50000"/>
                    </a:schemeClr>
                  </a:solidFill>
                  <a:cs typeface="Arial" pitchFamily="34" charset="0"/>
                </a:rPr>
                <a:t>Gobierno</a:t>
              </a:r>
              <a:endParaRPr lang="ko-KR" altLang="en-US" sz="2400" b="1" dirty="0">
                <a:solidFill>
                  <a:schemeClr val="accent5">
                    <a:lumMod val="50000"/>
                  </a:schemeClr>
                </a:solidFill>
                <a:cs typeface="Arial" pitchFamily="34" charset="0"/>
              </a:endParaRPr>
            </a:p>
          </p:txBody>
        </p:sp>
      </p:grpSp>
      <p:grpSp>
        <p:nvGrpSpPr>
          <p:cNvPr id="117" name="Group 29">
            <a:extLst>
              <a:ext uri="{FF2B5EF4-FFF2-40B4-BE49-F238E27FC236}">
                <a16:creationId xmlns:a16="http://schemas.microsoft.com/office/drawing/2014/main" id="{7EB5E18A-77EB-48E9-B920-95A8E24481DD}"/>
              </a:ext>
            </a:extLst>
          </p:cNvPr>
          <p:cNvGrpSpPr/>
          <p:nvPr/>
        </p:nvGrpSpPr>
        <p:grpSpPr>
          <a:xfrm>
            <a:off x="9715315" y="2561295"/>
            <a:ext cx="2476683" cy="705965"/>
            <a:chOff x="3942642" y="3271017"/>
            <a:chExt cx="1839374" cy="705964"/>
          </a:xfrm>
        </p:grpSpPr>
        <p:sp>
          <p:nvSpPr>
            <p:cNvPr id="118" name="TextBox 30">
              <a:extLst>
                <a:ext uri="{FF2B5EF4-FFF2-40B4-BE49-F238E27FC236}">
                  <a16:creationId xmlns:a16="http://schemas.microsoft.com/office/drawing/2014/main" id="{97D107E4-A091-4097-BCC2-20025C9A6706}"/>
                </a:ext>
              </a:extLst>
            </p:cNvPr>
            <p:cNvSpPr txBox="1"/>
            <p:nvPr/>
          </p:nvSpPr>
          <p:spPr>
            <a:xfrm>
              <a:off x="3942644" y="3607650"/>
              <a:ext cx="1623452" cy="369331"/>
            </a:xfrm>
            <a:prstGeom prst="rect">
              <a:avLst/>
            </a:prstGeom>
            <a:noFill/>
          </p:spPr>
          <p:txBody>
            <a:bodyPr wrap="square" lIns="144000" rtlCol="0">
              <a:spAutoFit/>
            </a:bodyPr>
            <a:lstStyle/>
            <a:p>
              <a:r>
                <a:rPr lang="en-US" altLang="ko-KR" dirty="0">
                  <a:solidFill>
                    <a:schemeClr val="bg1"/>
                  </a:solidFill>
                  <a:cs typeface="Arial" pitchFamily="34" charset="0"/>
                </a:rPr>
                <a:t>$821,943,270.72</a:t>
              </a:r>
              <a:endParaRPr lang="ko-KR" altLang="en-US" dirty="0">
                <a:solidFill>
                  <a:schemeClr val="bg1"/>
                </a:solidFill>
                <a:cs typeface="Arial" pitchFamily="34" charset="0"/>
              </a:endParaRPr>
            </a:p>
          </p:txBody>
        </p:sp>
        <p:sp>
          <p:nvSpPr>
            <p:cNvPr id="119" name="TextBox 31">
              <a:extLst>
                <a:ext uri="{FF2B5EF4-FFF2-40B4-BE49-F238E27FC236}">
                  <a16:creationId xmlns:a16="http://schemas.microsoft.com/office/drawing/2014/main" id="{859CD065-BDAB-405E-B993-10738EAF7575}"/>
                </a:ext>
              </a:extLst>
            </p:cNvPr>
            <p:cNvSpPr txBox="1"/>
            <p:nvPr/>
          </p:nvSpPr>
          <p:spPr>
            <a:xfrm>
              <a:off x="3942642" y="3271017"/>
              <a:ext cx="1839374" cy="461665"/>
            </a:xfrm>
            <a:prstGeom prst="rect">
              <a:avLst/>
            </a:prstGeom>
            <a:noFill/>
          </p:spPr>
          <p:txBody>
            <a:bodyPr wrap="square" rtlCol="0">
              <a:spAutoFit/>
            </a:bodyPr>
            <a:lstStyle/>
            <a:p>
              <a:r>
                <a:rPr lang="en-US" altLang="ko-KR" sz="2400" b="1" dirty="0" err="1">
                  <a:solidFill>
                    <a:schemeClr val="accent5">
                      <a:lumMod val="50000"/>
                    </a:schemeClr>
                  </a:solidFill>
                  <a:cs typeface="Arial" pitchFamily="34" charset="0"/>
                </a:rPr>
                <a:t>Desarrollo</a:t>
              </a:r>
              <a:r>
                <a:rPr lang="en-US" altLang="ko-KR" sz="2400" b="1" dirty="0">
                  <a:solidFill>
                    <a:schemeClr val="accent5">
                      <a:lumMod val="50000"/>
                    </a:schemeClr>
                  </a:solidFill>
                  <a:cs typeface="Arial" pitchFamily="34" charset="0"/>
                </a:rPr>
                <a:t> social</a:t>
              </a:r>
              <a:endParaRPr lang="ko-KR" altLang="en-US" sz="2400" b="1" dirty="0">
                <a:solidFill>
                  <a:schemeClr val="accent5">
                    <a:lumMod val="50000"/>
                  </a:schemeClr>
                </a:solidFill>
                <a:cs typeface="Arial" pitchFamily="34" charset="0"/>
              </a:endParaRPr>
            </a:p>
          </p:txBody>
        </p:sp>
      </p:grpSp>
      <p:grpSp>
        <p:nvGrpSpPr>
          <p:cNvPr id="120" name="Group 32">
            <a:extLst>
              <a:ext uri="{FF2B5EF4-FFF2-40B4-BE49-F238E27FC236}">
                <a16:creationId xmlns:a16="http://schemas.microsoft.com/office/drawing/2014/main" id="{0CB96D9A-D1CB-41F5-9C77-A461C7C7FB6F}"/>
              </a:ext>
            </a:extLst>
          </p:cNvPr>
          <p:cNvGrpSpPr/>
          <p:nvPr/>
        </p:nvGrpSpPr>
        <p:grpSpPr>
          <a:xfrm>
            <a:off x="9541244" y="3442809"/>
            <a:ext cx="2290632" cy="1078587"/>
            <a:chOff x="3859768" y="3139664"/>
            <a:chExt cx="1379920" cy="1078586"/>
          </a:xfrm>
        </p:grpSpPr>
        <p:sp>
          <p:nvSpPr>
            <p:cNvPr id="121" name="TextBox 33">
              <a:extLst>
                <a:ext uri="{FF2B5EF4-FFF2-40B4-BE49-F238E27FC236}">
                  <a16:creationId xmlns:a16="http://schemas.microsoft.com/office/drawing/2014/main" id="{41CF3198-40FB-4A6E-AF77-D194947F4540}"/>
                </a:ext>
              </a:extLst>
            </p:cNvPr>
            <p:cNvSpPr txBox="1"/>
            <p:nvPr/>
          </p:nvSpPr>
          <p:spPr>
            <a:xfrm>
              <a:off x="3859768" y="3848918"/>
              <a:ext cx="1258712" cy="369332"/>
            </a:xfrm>
            <a:prstGeom prst="rect">
              <a:avLst/>
            </a:prstGeom>
            <a:noFill/>
          </p:spPr>
          <p:txBody>
            <a:bodyPr wrap="square" lIns="144000" rtlCol="0">
              <a:spAutoFit/>
            </a:bodyPr>
            <a:lstStyle/>
            <a:p>
              <a:pPr algn="r"/>
              <a:r>
                <a:rPr lang="es-MX" altLang="ko-KR" dirty="0">
                  <a:solidFill>
                    <a:schemeClr val="bg1"/>
                  </a:solidFill>
                  <a:latin typeface="Franklin Gothic Book (Cuerpo)"/>
                  <a:cs typeface="Arial" pitchFamily="34" charset="0"/>
                </a:rPr>
                <a:t>$115,695,167.38</a:t>
              </a:r>
              <a:endParaRPr lang="ko-KR" altLang="en-US" dirty="0">
                <a:solidFill>
                  <a:schemeClr val="bg1"/>
                </a:solidFill>
                <a:latin typeface="Franklin Gothic Book (Cuerpo)"/>
                <a:cs typeface="Arial" pitchFamily="34" charset="0"/>
              </a:endParaRPr>
            </a:p>
          </p:txBody>
        </p:sp>
        <p:sp>
          <p:nvSpPr>
            <p:cNvPr id="122" name="TextBox 34">
              <a:extLst>
                <a:ext uri="{FF2B5EF4-FFF2-40B4-BE49-F238E27FC236}">
                  <a16:creationId xmlns:a16="http://schemas.microsoft.com/office/drawing/2014/main" id="{D4BBD6F6-9B65-42BE-92ED-DA0FCE79E44C}"/>
                </a:ext>
              </a:extLst>
            </p:cNvPr>
            <p:cNvSpPr txBox="1"/>
            <p:nvPr/>
          </p:nvSpPr>
          <p:spPr>
            <a:xfrm>
              <a:off x="3966922" y="3139664"/>
              <a:ext cx="1272766" cy="830996"/>
            </a:xfrm>
            <a:prstGeom prst="rect">
              <a:avLst/>
            </a:prstGeom>
            <a:noFill/>
          </p:spPr>
          <p:txBody>
            <a:bodyPr wrap="square" rtlCol="0">
              <a:spAutoFit/>
            </a:bodyPr>
            <a:lstStyle/>
            <a:p>
              <a:r>
                <a:rPr lang="en-US" altLang="ko-KR" sz="2400" b="1" dirty="0">
                  <a:solidFill>
                    <a:schemeClr val="accent5">
                      <a:lumMod val="50000"/>
                    </a:schemeClr>
                  </a:solidFill>
                  <a:cs typeface="Arial" pitchFamily="34" charset="0"/>
                </a:rPr>
                <a:t>Desarrollo </a:t>
              </a:r>
            </a:p>
            <a:p>
              <a:r>
                <a:rPr lang="en-US" altLang="ko-KR" sz="2400" b="1" dirty="0" err="1">
                  <a:solidFill>
                    <a:schemeClr val="accent5">
                      <a:lumMod val="50000"/>
                    </a:schemeClr>
                  </a:solidFill>
                  <a:cs typeface="Arial" pitchFamily="34" charset="0"/>
                </a:rPr>
                <a:t>economico</a:t>
              </a:r>
              <a:endParaRPr lang="ko-KR" altLang="en-US" sz="2400" b="1" dirty="0">
                <a:solidFill>
                  <a:schemeClr val="accent5">
                    <a:lumMod val="50000"/>
                  </a:schemeClr>
                </a:solidFill>
                <a:cs typeface="Arial" pitchFamily="34" charset="0"/>
              </a:endParaRPr>
            </a:p>
          </p:txBody>
        </p:sp>
      </p:grpSp>
      <p:grpSp>
        <p:nvGrpSpPr>
          <p:cNvPr id="123" name="Group 35">
            <a:extLst>
              <a:ext uri="{FF2B5EF4-FFF2-40B4-BE49-F238E27FC236}">
                <a16:creationId xmlns:a16="http://schemas.microsoft.com/office/drawing/2014/main" id="{B14F0355-651C-4520-A825-02441EF9757D}"/>
              </a:ext>
            </a:extLst>
          </p:cNvPr>
          <p:cNvGrpSpPr/>
          <p:nvPr/>
        </p:nvGrpSpPr>
        <p:grpSpPr>
          <a:xfrm>
            <a:off x="9505279" y="4479907"/>
            <a:ext cx="2461650" cy="1192922"/>
            <a:chOff x="3734720" y="3105392"/>
            <a:chExt cx="1828209" cy="1192921"/>
          </a:xfrm>
        </p:grpSpPr>
        <p:sp>
          <p:nvSpPr>
            <p:cNvPr id="124" name="TextBox 36">
              <a:extLst>
                <a:ext uri="{FF2B5EF4-FFF2-40B4-BE49-F238E27FC236}">
                  <a16:creationId xmlns:a16="http://schemas.microsoft.com/office/drawing/2014/main" id="{C478D6BF-BAC7-4681-8F98-A9A061E6AA80}"/>
                </a:ext>
              </a:extLst>
            </p:cNvPr>
            <p:cNvSpPr txBox="1"/>
            <p:nvPr/>
          </p:nvSpPr>
          <p:spPr>
            <a:xfrm>
              <a:off x="3734720" y="3928981"/>
              <a:ext cx="1717324" cy="369332"/>
            </a:xfrm>
            <a:prstGeom prst="rect">
              <a:avLst/>
            </a:prstGeom>
            <a:noFill/>
          </p:spPr>
          <p:txBody>
            <a:bodyPr wrap="square" lIns="144000" rtlCol="0">
              <a:spAutoFit/>
            </a:bodyPr>
            <a:lstStyle/>
            <a:p>
              <a:pPr algn="r"/>
              <a:r>
                <a:rPr lang="en-US" altLang="ko-KR" dirty="0">
                  <a:solidFill>
                    <a:schemeClr val="bg1"/>
                  </a:solidFill>
                  <a:cs typeface="Arial" pitchFamily="34" charset="0"/>
                </a:rPr>
                <a:t>$1,043,039,774.00</a:t>
              </a:r>
              <a:endParaRPr lang="ko-KR" altLang="en-US" dirty="0">
                <a:solidFill>
                  <a:schemeClr val="bg1"/>
                </a:solidFill>
                <a:cs typeface="Arial" pitchFamily="34" charset="0"/>
              </a:endParaRPr>
            </a:p>
          </p:txBody>
        </p:sp>
        <p:sp>
          <p:nvSpPr>
            <p:cNvPr id="125" name="TextBox 37">
              <a:extLst>
                <a:ext uri="{FF2B5EF4-FFF2-40B4-BE49-F238E27FC236}">
                  <a16:creationId xmlns:a16="http://schemas.microsoft.com/office/drawing/2014/main" id="{560BC866-DABB-4161-9C73-B2D9893F3311}"/>
                </a:ext>
              </a:extLst>
            </p:cNvPr>
            <p:cNvSpPr txBox="1"/>
            <p:nvPr/>
          </p:nvSpPr>
          <p:spPr>
            <a:xfrm>
              <a:off x="3939475" y="3105392"/>
              <a:ext cx="1623454" cy="830996"/>
            </a:xfrm>
            <a:prstGeom prst="rect">
              <a:avLst/>
            </a:prstGeom>
            <a:noFill/>
          </p:spPr>
          <p:txBody>
            <a:bodyPr wrap="square" rtlCol="0">
              <a:spAutoFit/>
            </a:bodyPr>
            <a:lstStyle/>
            <a:p>
              <a:r>
                <a:rPr lang="en-US" altLang="ko-KR" sz="2400" b="1" dirty="0" err="1">
                  <a:solidFill>
                    <a:schemeClr val="accent5">
                      <a:lumMod val="50000"/>
                    </a:schemeClr>
                  </a:solidFill>
                  <a:cs typeface="Arial" pitchFamily="34" charset="0"/>
                </a:rPr>
                <a:t>Otras</a:t>
              </a:r>
              <a:r>
                <a:rPr lang="en-US" altLang="ko-KR" sz="2400" b="1" dirty="0">
                  <a:solidFill>
                    <a:schemeClr val="accent5">
                      <a:lumMod val="50000"/>
                    </a:schemeClr>
                  </a:solidFill>
                  <a:cs typeface="Arial" pitchFamily="34" charset="0"/>
                </a:rPr>
                <a:t> no </a:t>
              </a:r>
              <a:r>
                <a:rPr lang="en-US" altLang="ko-KR" sz="2400" b="1" dirty="0" err="1">
                  <a:solidFill>
                    <a:schemeClr val="accent5">
                      <a:lumMod val="50000"/>
                    </a:schemeClr>
                  </a:solidFill>
                  <a:cs typeface="Arial" pitchFamily="34" charset="0"/>
                </a:rPr>
                <a:t>clasificadas</a:t>
              </a:r>
              <a:endParaRPr lang="ko-KR" altLang="en-US" sz="2400" b="1" dirty="0">
                <a:solidFill>
                  <a:schemeClr val="accent5">
                    <a:lumMod val="50000"/>
                  </a:schemeClr>
                </a:solidFill>
                <a:cs typeface="Arial" pitchFamily="34" charset="0"/>
              </a:endParaRPr>
            </a:p>
          </p:txBody>
        </p:sp>
      </p:grpSp>
      <p:sp>
        <p:nvSpPr>
          <p:cNvPr id="129" name="Oval 21">
            <a:extLst>
              <a:ext uri="{FF2B5EF4-FFF2-40B4-BE49-F238E27FC236}">
                <a16:creationId xmlns:a16="http://schemas.microsoft.com/office/drawing/2014/main" id="{E6A7706B-391E-4EE5-87C5-5DDB3460E9C4}"/>
              </a:ext>
            </a:extLst>
          </p:cNvPr>
          <p:cNvSpPr/>
          <p:nvPr/>
        </p:nvSpPr>
        <p:spPr>
          <a:xfrm rot="20700000">
            <a:off x="9180462" y="5026256"/>
            <a:ext cx="385122" cy="337533"/>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30" name="Trapezoid 3">
            <a:extLst>
              <a:ext uri="{FF2B5EF4-FFF2-40B4-BE49-F238E27FC236}">
                <a16:creationId xmlns:a16="http://schemas.microsoft.com/office/drawing/2014/main" id="{F4B3B45B-0996-4AA0-B139-1ED2D2566904}"/>
              </a:ext>
            </a:extLst>
          </p:cNvPr>
          <p:cNvSpPr/>
          <p:nvPr/>
        </p:nvSpPr>
        <p:spPr>
          <a:xfrm>
            <a:off x="9146454" y="2759347"/>
            <a:ext cx="453138" cy="461830"/>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31" name="Down Arrow 1">
            <a:extLst>
              <a:ext uri="{FF2B5EF4-FFF2-40B4-BE49-F238E27FC236}">
                <a16:creationId xmlns:a16="http://schemas.microsoft.com/office/drawing/2014/main" id="{3FA8F4FA-1F39-4FCD-84F6-D5CB57E55076}"/>
              </a:ext>
            </a:extLst>
          </p:cNvPr>
          <p:cNvSpPr/>
          <p:nvPr/>
        </p:nvSpPr>
        <p:spPr>
          <a:xfrm rot="10800000" flipH="1">
            <a:off x="9204806" y="3903734"/>
            <a:ext cx="336437" cy="377818"/>
          </a:xfrm>
          <a:custGeom>
            <a:avLst/>
            <a:gdLst/>
            <a:ahLst/>
            <a:cxnLst/>
            <a:rect l="l" t="t" r="r" b="b"/>
            <a:pathLst>
              <a:path w="3496146" h="3926159">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32" name="Rectangle 15">
            <a:extLst>
              <a:ext uri="{FF2B5EF4-FFF2-40B4-BE49-F238E27FC236}">
                <a16:creationId xmlns:a16="http://schemas.microsoft.com/office/drawing/2014/main" id="{4E7FD129-CFC4-4DC3-8596-DCE8A02278E4}"/>
              </a:ext>
            </a:extLst>
          </p:cNvPr>
          <p:cNvSpPr/>
          <p:nvPr/>
        </p:nvSpPr>
        <p:spPr>
          <a:xfrm rot="14270044">
            <a:off x="9149767" y="1655315"/>
            <a:ext cx="446518" cy="465131"/>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134" name="Group 11">
            <a:extLst>
              <a:ext uri="{FF2B5EF4-FFF2-40B4-BE49-F238E27FC236}">
                <a16:creationId xmlns:a16="http://schemas.microsoft.com/office/drawing/2014/main" id="{D4882D48-C35A-41BF-AED3-66F0127B07B8}"/>
              </a:ext>
            </a:extLst>
          </p:cNvPr>
          <p:cNvGrpSpPr/>
          <p:nvPr/>
        </p:nvGrpSpPr>
        <p:grpSpPr>
          <a:xfrm>
            <a:off x="3763937" y="1826324"/>
            <a:ext cx="4355729" cy="3540836"/>
            <a:chOff x="2437014" y="2368578"/>
            <a:chExt cx="3361792" cy="2416964"/>
          </a:xfrm>
        </p:grpSpPr>
        <p:cxnSp>
          <p:nvCxnSpPr>
            <p:cNvPr id="135" name="Straight Connector 12">
              <a:extLst>
                <a:ext uri="{FF2B5EF4-FFF2-40B4-BE49-F238E27FC236}">
                  <a16:creationId xmlns:a16="http://schemas.microsoft.com/office/drawing/2014/main" id="{8B04EE1C-FD13-4BFF-95AD-6E5ACFA55276}"/>
                </a:ext>
              </a:extLst>
            </p:cNvPr>
            <p:cNvCxnSpPr>
              <a:cxnSpLocks/>
            </p:cNvCxnSpPr>
            <p:nvPr/>
          </p:nvCxnSpPr>
          <p:spPr>
            <a:xfrm>
              <a:off x="3654667" y="4010329"/>
              <a:ext cx="1630647" cy="71845"/>
            </a:xfrm>
            <a:prstGeom prst="line">
              <a:avLst/>
            </a:prstGeom>
            <a:noFill/>
            <a:ln w="38100" cap="flat" cmpd="sng" algn="ctr">
              <a:solidFill>
                <a:srgbClr val="28608C"/>
              </a:solidFill>
              <a:prstDash val="solid"/>
              <a:miter lim="800000"/>
            </a:ln>
            <a:effectLst/>
          </p:spPr>
        </p:cxnSp>
        <p:cxnSp>
          <p:nvCxnSpPr>
            <p:cNvPr id="136" name="Straight Connector 13">
              <a:extLst>
                <a:ext uri="{FF2B5EF4-FFF2-40B4-BE49-F238E27FC236}">
                  <a16:creationId xmlns:a16="http://schemas.microsoft.com/office/drawing/2014/main" id="{C66A0949-3A9B-475A-9C4E-639DF40E12CE}"/>
                </a:ext>
              </a:extLst>
            </p:cNvPr>
            <p:cNvCxnSpPr>
              <a:cxnSpLocks/>
            </p:cNvCxnSpPr>
            <p:nvPr/>
          </p:nvCxnSpPr>
          <p:spPr>
            <a:xfrm>
              <a:off x="3398758" y="3938428"/>
              <a:ext cx="2131856" cy="721372"/>
            </a:xfrm>
            <a:prstGeom prst="line">
              <a:avLst/>
            </a:prstGeom>
            <a:noFill/>
            <a:ln w="38100" cap="flat" cmpd="sng" algn="ctr">
              <a:solidFill>
                <a:srgbClr val="3282BE"/>
              </a:solidFill>
              <a:prstDash val="solid"/>
              <a:miter lim="800000"/>
            </a:ln>
            <a:effectLst/>
          </p:spPr>
        </p:cxnSp>
        <p:cxnSp>
          <p:nvCxnSpPr>
            <p:cNvPr id="137" name="Straight Connector 14">
              <a:extLst>
                <a:ext uri="{FF2B5EF4-FFF2-40B4-BE49-F238E27FC236}">
                  <a16:creationId xmlns:a16="http://schemas.microsoft.com/office/drawing/2014/main" id="{F9DD10EA-FC1C-43D7-A8F1-D17A782E57D0}"/>
                </a:ext>
              </a:extLst>
            </p:cNvPr>
            <p:cNvCxnSpPr>
              <a:cxnSpLocks/>
            </p:cNvCxnSpPr>
            <p:nvPr/>
          </p:nvCxnSpPr>
          <p:spPr>
            <a:xfrm flipV="1">
              <a:off x="3442025" y="3094553"/>
              <a:ext cx="2040805" cy="839272"/>
            </a:xfrm>
            <a:prstGeom prst="line">
              <a:avLst/>
            </a:prstGeom>
            <a:noFill/>
            <a:ln w="38100" cap="flat" cmpd="sng" algn="ctr">
              <a:solidFill>
                <a:srgbClr val="262626"/>
              </a:solidFill>
              <a:prstDash val="solid"/>
              <a:miter lim="800000"/>
            </a:ln>
            <a:effectLst/>
          </p:spPr>
        </p:cxnSp>
        <p:cxnSp>
          <p:nvCxnSpPr>
            <p:cNvPr id="138" name="Straight Connector 15">
              <a:extLst>
                <a:ext uri="{FF2B5EF4-FFF2-40B4-BE49-F238E27FC236}">
                  <a16:creationId xmlns:a16="http://schemas.microsoft.com/office/drawing/2014/main" id="{7575752E-87CC-4DB9-B48D-4FB8C75F8453}"/>
                </a:ext>
              </a:extLst>
            </p:cNvPr>
            <p:cNvCxnSpPr>
              <a:cxnSpLocks/>
            </p:cNvCxnSpPr>
            <p:nvPr/>
          </p:nvCxnSpPr>
          <p:spPr>
            <a:xfrm flipV="1">
              <a:off x="3430198" y="2368578"/>
              <a:ext cx="2368608" cy="1565247"/>
            </a:xfrm>
            <a:prstGeom prst="line">
              <a:avLst/>
            </a:prstGeom>
            <a:noFill/>
            <a:ln w="38100" cap="flat" cmpd="sng" algn="ctr">
              <a:solidFill>
                <a:srgbClr val="3282BE"/>
              </a:solidFill>
              <a:prstDash val="solid"/>
              <a:miter lim="800000"/>
            </a:ln>
            <a:effectLst/>
          </p:spPr>
        </p:cxnSp>
        <p:sp>
          <p:nvSpPr>
            <p:cNvPr id="139" name="Oval 16">
              <a:extLst>
                <a:ext uri="{FF2B5EF4-FFF2-40B4-BE49-F238E27FC236}">
                  <a16:creationId xmlns:a16="http://schemas.microsoft.com/office/drawing/2014/main" id="{A37AD8D9-0C5B-47AB-BEEF-A3654843365D}"/>
                </a:ext>
              </a:extLst>
            </p:cNvPr>
            <p:cNvSpPr/>
            <p:nvPr/>
          </p:nvSpPr>
          <p:spPr>
            <a:xfrm>
              <a:off x="2437014" y="3108606"/>
              <a:ext cx="1676936" cy="1676936"/>
            </a:xfrm>
            <a:prstGeom prst="ellipse">
              <a:avLst/>
            </a:prstGeom>
            <a:solidFill>
              <a:schemeClr val="accent6">
                <a:lumMod val="75000"/>
              </a:schemeClr>
            </a:solidFill>
            <a:ln w="889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dirty="0">
                <a:ln>
                  <a:noFill/>
                </a:ln>
                <a:solidFill>
                  <a:prstClr val="white"/>
                </a:solidFill>
                <a:effectLst/>
                <a:uLnTx/>
                <a:uFillTx/>
                <a:latin typeface="Arial"/>
                <a:ea typeface="Arial Unicode MS"/>
                <a:cs typeface="Arial" pitchFamily="34" charset="0"/>
              </a:endParaRPr>
            </a:p>
          </p:txBody>
        </p:sp>
      </p:grpSp>
    </p:spTree>
    <p:extLst>
      <p:ext uri="{BB962C8B-B14F-4D97-AF65-F5344CB8AC3E}">
        <p14:creationId xmlns:p14="http://schemas.microsoft.com/office/powerpoint/2010/main" val="3149918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824244" y="6130344"/>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6" name="CuadroTexto 5"/>
          <p:cNvSpPr txBox="1"/>
          <p:nvPr/>
        </p:nvSpPr>
        <p:spPr>
          <a:xfrm>
            <a:off x="1880310" y="288963"/>
            <a:ext cx="8744760" cy="769441"/>
          </a:xfrm>
          <a:prstGeom prst="rect">
            <a:avLst/>
          </a:prstGeom>
          <a:noFill/>
        </p:spPr>
        <p:txBody>
          <a:bodyPr wrap="square" rtlCol="0">
            <a:spAutoFit/>
          </a:bodyPr>
          <a:lstStyle/>
          <a:p>
            <a:pPr algn="ctr"/>
            <a:r>
              <a:rPr lang="es-MX" sz="4400" dirty="0">
                <a:solidFill>
                  <a:schemeClr val="tx2">
                    <a:lumMod val="90000"/>
                    <a:lumOff val="10000"/>
                  </a:schemeClr>
                </a:solidFill>
                <a:latin typeface="Bell MT" panose="02020503060305020303" pitchFamily="18" charset="0"/>
              </a:rPr>
              <a:t>Clasificación del presupuesto</a:t>
            </a:r>
          </a:p>
        </p:txBody>
      </p:sp>
      <p:sp>
        <p:nvSpPr>
          <p:cNvPr id="32" name="Operación manual 31"/>
          <p:cNvSpPr/>
          <p:nvPr/>
        </p:nvSpPr>
        <p:spPr>
          <a:xfrm>
            <a:off x="775996" y="1546756"/>
            <a:ext cx="2712792" cy="2701687"/>
          </a:xfrm>
          <a:prstGeom prst="flowChartManualOperati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solidFill>
                  <a:schemeClr val="accent6">
                    <a:lumMod val="50000"/>
                  </a:schemeClr>
                </a:solidFill>
              </a:rPr>
              <a:t>El gasto programable del sector público se divide en gasto corriente y gasto de capital. El gasto corriente se refiere a la adquisición de bienes y servicios que realiza el sector público durante el ejercicio fiscal.</a:t>
            </a:r>
          </a:p>
          <a:p>
            <a:pPr algn="ctr"/>
            <a:endParaRPr lang="es-MX" sz="1200" dirty="0">
              <a:solidFill>
                <a:schemeClr val="accent6">
                  <a:lumMod val="50000"/>
                </a:schemeClr>
              </a:solidFill>
            </a:endParaRPr>
          </a:p>
        </p:txBody>
      </p:sp>
      <p:sp>
        <p:nvSpPr>
          <p:cNvPr id="87" name="Proceso alternativo 86"/>
          <p:cNvSpPr/>
          <p:nvPr/>
        </p:nvSpPr>
        <p:spPr>
          <a:xfrm>
            <a:off x="775996" y="983234"/>
            <a:ext cx="2712792" cy="569344"/>
          </a:xfrm>
          <a:prstGeom prst="flowChartAlternateProcess">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a:t>Economica</a:t>
            </a:r>
            <a:r>
              <a:rPr lang="es-MX" dirty="0"/>
              <a:t> </a:t>
            </a:r>
          </a:p>
          <a:p>
            <a:pPr algn="ctr"/>
            <a:r>
              <a:rPr lang="es-MX" dirty="0"/>
              <a:t>¿Tipo de gasto?</a:t>
            </a:r>
          </a:p>
        </p:txBody>
      </p:sp>
      <p:grpSp>
        <p:nvGrpSpPr>
          <p:cNvPr id="89" name="Group 3">
            <a:extLst>
              <a:ext uri="{FF2B5EF4-FFF2-40B4-BE49-F238E27FC236}">
                <a16:creationId xmlns:a16="http://schemas.microsoft.com/office/drawing/2014/main" id="{09141748-5EFC-4B25-8630-F80A0BA92FCC}"/>
              </a:ext>
            </a:extLst>
          </p:cNvPr>
          <p:cNvGrpSpPr/>
          <p:nvPr/>
        </p:nvGrpSpPr>
        <p:grpSpPr>
          <a:xfrm rot="3000000">
            <a:off x="5839559" y="3172253"/>
            <a:ext cx="120077" cy="443661"/>
            <a:chOff x="1408027" y="3329887"/>
            <a:chExt cx="155342" cy="573958"/>
          </a:xfrm>
          <a:solidFill>
            <a:schemeClr val="accent2"/>
          </a:solidFill>
        </p:grpSpPr>
        <p:sp>
          <p:nvSpPr>
            <p:cNvPr id="90" name="Oval 4">
              <a:extLst>
                <a:ext uri="{FF2B5EF4-FFF2-40B4-BE49-F238E27FC236}">
                  <a16:creationId xmlns:a16="http://schemas.microsoft.com/office/drawing/2014/main" id="{088F58BB-FF0D-4E16-B34E-F3FAC4374E6E}"/>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91" name="Oval 5">
              <a:extLst>
                <a:ext uri="{FF2B5EF4-FFF2-40B4-BE49-F238E27FC236}">
                  <a16:creationId xmlns:a16="http://schemas.microsoft.com/office/drawing/2014/main" id="{CF68970C-EB25-4226-BB97-0EB2717EB0B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92" name="Oval 6">
              <a:extLst>
                <a:ext uri="{FF2B5EF4-FFF2-40B4-BE49-F238E27FC236}">
                  <a16:creationId xmlns:a16="http://schemas.microsoft.com/office/drawing/2014/main" id="{BE801B3A-5770-4FEA-893F-7CD59B101226}"/>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93" name="Oval 7">
            <a:extLst>
              <a:ext uri="{FF2B5EF4-FFF2-40B4-BE49-F238E27FC236}">
                <a16:creationId xmlns:a16="http://schemas.microsoft.com/office/drawing/2014/main" id="{6B2800C4-A173-4FAD-8C66-6B9658D7AE96}"/>
              </a:ext>
            </a:extLst>
          </p:cNvPr>
          <p:cNvSpPr/>
          <p:nvPr/>
        </p:nvSpPr>
        <p:spPr>
          <a:xfrm>
            <a:off x="6454003" y="2453588"/>
            <a:ext cx="797943" cy="797943"/>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95" name="Oval 9">
            <a:extLst>
              <a:ext uri="{FF2B5EF4-FFF2-40B4-BE49-F238E27FC236}">
                <a16:creationId xmlns:a16="http://schemas.microsoft.com/office/drawing/2014/main" id="{AFC8EE46-71DD-4124-9FAD-22201188F35B}"/>
              </a:ext>
            </a:extLst>
          </p:cNvPr>
          <p:cNvSpPr/>
          <p:nvPr/>
        </p:nvSpPr>
        <p:spPr>
          <a:xfrm>
            <a:off x="5874531" y="1410325"/>
            <a:ext cx="880064" cy="797943"/>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96" name="Oval 10">
            <a:extLst>
              <a:ext uri="{FF2B5EF4-FFF2-40B4-BE49-F238E27FC236}">
                <a16:creationId xmlns:a16="http://schemas.microsoft.com/office/drawing/2014/main" id="{248CC31C-B167-4D17-92B7-E8EDA80C93BE}"/>
              </a:ext>
            </a:extLst>
          </p:cNvPr>
          <p:cNvSpPr/>
          <p:nvPr/>
        </p:nvSpPr>
        <p:spPr>
          <a:xfrm>
            <a:off x="6355623" y="5808457"/>
            <a:ext cx="797943" cy="797943"/>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97" name="Oval 11">
            <a:extLst>
              <a:ext uri="{FF2B5EF4-FFF2-40B4-BE49-F238E27FC236}">
                <a16:creationId xmlns:a16="http://schemas.microsoft.com/office/drawing/2014/main" id="{5791B88D-1D8D-4CC7-9EE2-C91D926B5F02}"/>
              </a:ext>
            </a:extLst>
          </p:cNvPr>
          <p:cNvSpPr/>
          <p:nvPr/>
        </p:nvSpPr>
        <p:spPr>
          <a:xfrm>
            <a:off x="6978175" y="4763742"/>
            <a:ext cx="797943" cy="797943"/>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98" name="Oval 12">
            <a:extLst>
              <a:ext uri="{FF2B5EF4-FFF2-40B4-BE49-F238E27FC236}">
                <a16:creationId xmlns:a16="http://schemas.microsoft.com/office/drawing/2014/main" id="{968D7DAB-7020-4F5F-9612-1F5324D1722C}"/>
              </a:ext>
            </a:extLst>
          </p:cNvPr>
          <p:cNvSpPr/>
          <p:nvPr/>
        </p:nvSpPr>
        <p:spPr>
          <a:xfrm>
            <a:off x="6978175" y="3558498"/>
            <a:ext cx="797943" cy="797943"/>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116" name="Group 30">
            <a:extLst>
              <a:ext uri="{FF2B5EF4-FFF2-40B4-BE49-F238E27FC236}">
                <a16:creationId xmlns:a16="http://schemas.microsoft.com/office/drawing/2014/main" id="{A6628355-F5A1-4ADB-9F9B-A1046F604A75}"/>
              </a:ext>
            </a:extLst>
          </p:cNvPr>
          <p:cNvGrpSpPr/>
          <p:nvPr/>
        </p:nvGrpSpPr>
        <p:grpSpPr>
          <a:xfrm rot="1380000">
            <a:off x="5241672" y="2756016"/>
            <a:ext cx="120077" cy="443661"/>
            <a:chOff x="1408027" y="3329887"/>
            <a:chExt cx="155342" cy="573958"/>
          </a:xfrm>
          <a:solidFill>
            <a:schemeClr val="accent2"/>
          </a:solidFill>
        </p:grpSpPr>
        <p:sp>
          <p:nvSpPr>
            <p:cNvPr id="117" name="Oval 31">
              <a:extLst>
                <a:ext uri="{FF2B5EF4-FFF2-40B4-BE49-F238E27FC236}">
                  <a16:creationId xmlns:a16="http://schemas.microsoft.com/office/drawing/2014/main" id="{B308B537-617A-42E4-B26D-B358076FF19C}"/>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18" name="Oval 32">
              <a:extLst>
                <a:ext uri="{FF2B5EF4-FFF2-40B4-BE49-F238E27FC236}">
                  <a16:creationId xmlns:a16="http://schemas.microsoft.com/office/drawing/2014/main" id="{82BD7428-5858-477B-86A9-046A9570C5C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19" name="Oval 33">
              <a:extLst>
                <a:ext uri="{FF2B5EF4-FFF2-40B4-BE49-F238E27FC236}">
                  <a16:creationId xmlns:a16="http://schemas.microsoft.com/office/drawing/2014/main" id="{56D6CA1F-7BEB-4D83-BA12-121158319E9B}"/>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125" name="TextBox 39">
            <a:extLst>
              <a:ext uri="{FF2B5EF4-FFF2-40B4-BE49-F238E27FC236}">
                <a16:creationId xmlns:a16="http://schemas.microsoft.com/office/drawing/2014/main" id="{2AF18DEC-40A4-440F-9464-8F721E29AAB5}"/>
              </a:ext>
            </a:extLst>
          </p:cNvPr>
          <p:cNvSpPr txBox="1"/>
          <p:nvPr/>
        </p:nvSpPr>
        <p:spPr>
          <a:xfrm>
            <a:off x="6754595" y="1559048"/>
            <a:ext cx="1470878" cy="307777"/>
          </a:xfrm>
          <a:prstGeom prst="rect">
            <a:avLst/>
          </a:prstGeom>
          <a:noFill/>
        </p:spPr>
        <p:txBody>
          <a:bodyPr wrap="square" lIns="108000" rIns="108000" rtlCol="0">
            <a:spAutoFit/>
          </a:bodyPr>
          <a:lstStyle/>
          <a:p>
            <a:pPr algn="ctr"/>
            <a:r>
              <a:rPr lang="en-US" altLang="ko-KR" sz="1400" b="1" dirty="0" err="1">
                <a:solidFill>
                  <a:schemeClr val="tx1">
                    <a:lumMod val="75000"/>
                    <a:lumOff val="25000"/>
                  </a:schemeClr>
                </a:solidFill>
                <a:cs typeface="Arial" pitchFamily="34" charset="0"/>
              </a:rPr>
              <a:t>Gasto</a:t>
            </a:r>
            <a:r>
              <a:rPr lang="en-US" altLang="ko-KR" sz="1400" b="1" dirty="0">
                <a:solidFill>
                  <a:schemeClr val="tx1">
                    <a:lumMod val="75000"/>
                    <a:lumOff val="25000"/>
                  </a:schemeClr>
                </a:solidFill>
                <a:cs typeface="Arial" pitchFamily="34" charset="0"/>
              </a:rPr>
              <a:t> </a:t>
            </a:r>
            <a:r>
              <a:rPr lang="en-US" altLang="ko-KR" sz="1400" b="1" dirty="0" err="1">
                <a:solidFill>
                  <a:schemeClr val="tx1">
                    <a:lumMod val="75000"/>
                    <a:lumOff val="25000"/>
                  </a:schemeClr>
                </a:solidFill>
                <a:cs typeface="Arial" pitchFamily="34" charset="0"/>
              </a:rPr>
              <a:t>corriente</a:t>
            </a:r>
            <a:endParaRPr lang="ko-KR" altLang="en-US" sz="1400" b="1" dirty="0">
              <a:solidFill>
                <a:schemeClr val="tx1">
                  <a:lumMod val="75000"/>
                  <a:lumOff val="25000"/>
                </a:schemeClr>
              </a:solidFill>
              <a:cs typeface="Arial" pitchFamily="34" charset="0"/>
            </a:endParaRPr>
          </a:p>
        </p:txBody>
      </p:sp>
      <p:sp>
        <p:nvSpPr>
          <p:cNvPr id="126" name="TextBox 40">
            <a:extLst>
              <a:ext uri="{FF2B5EF4-FFF2-40B4-BE49-F238E27FC236}">
                <a16:creationId xmlns:a16="http://schemas.microsoft.com/office/drawing/2014/main" id="{AB4B31B5-8F5E-4BBD-B219-BDC9901BD464}"/>
              </a:ext>
            </a:extLst>
          </p:cNvPr>
          <p:cNvSpPr txBox="1"/>
          <p:nvPr/>
        </p:nvSpPr>
        <p:spPr>
          <a:xfrm>
            <a:off x="7238343" y="2605366"/>
            <a:ext cx="1470878" cy="307777"/>
          </a:xfrm>
          <a:prstGeom prst="rect">
            <a:avLst/>
          </a:prstGeom>
          <a:noFill/>
        </p:spPr>
        <p:txBody>
          <a:bodyPr wrap="square" lIns="108000" rIns="108000" rtlCol="0">
            <a:spAutoFit/>
          </a:bodyPr>
          <a:lstStyle/>
          <a:p>
            <a:pPr algn="ctr"/>
            <a:r>
              <a:rPr lang="en-US" altLang="ko-KR" sz="1400" b="1" dirty="0" err="1">
                <a:solidFill>
                  <a:schemeClr val="tx1">
                    <a:lumMod val="75000"/>
                    <a:lumOff val="25000"/>
                  </a:schemeClr>
                </a:solidFill>
                <a:cs typeface="Arial" pitchFamily="34" charset="0"/>
              </a:rPr>
              <a:t>Gasto</a:t>
            </a:r>
            <a:r>
              <a:rPr lang="en-US" altLang="ko-KR" sz="1400" b="1" dirty="0">
                <a:solidFill>
                  <a:schemeClr val="tx1">
                    <a:lumMod val="75000"/>
                    <a:lumOff val="25000"/>
                  </a:schemeClr>
                </a:solidFill>
                <a:cs typeface="Arial" pitchFamily="34" charset="0"/>
              </a:rPr>
              <a:t> de capital</a:t>
            </a:r>
            <a:endParaRPr lang="ko-KR" altLang="en-US" sz="1400" b="1" dirty="0">
              <a:solidFill>
                <a:schemeClr val="tx1">
                  <a:lumMod val="75000"/>
                  <a:lumOff val="25000"/>
                </a:schemeClr>
              </a:solidFill>
              <a:cs typeface="Arial" pitchFamily="34" charset="0"/>
            </a:endParaRPr>
          </a:p>
        </p:txBody>
      </p:sp>
      <p:sp>
        <p:nvSpPr>
          <p:cNvPr id="132" name="Parallelogram 15">
            <a:extLst>
              <a:ext uri="{FF2B5EF4-FFF2-40B4-BE49-F238E27FC236}">
                <a16:creationId xmlns:a16="http://schemas.microsoft.com/office/drawing/2014/main" id="{33AA2EF7-19AA-4531-A2D8-00C56860ADFF}"/>
              </a:ext>
            </a:extLst>
          </p:cNvPr>
          <p:cNvSpPr/>
          <p:nvPr/>
        </p:nvSpPr>
        <p:spPr>
          <a:xfrm flipH="1">
            <a:off x="6672091" y="2678509"/>
            <a:ext cx="361766" cy="361766"/>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3" name="Rectangle 30">
            <a:extLst>
              <a:ext uri="{FF2B5EF4-FFF2-40B4-BE49-F238E27FC236}">
                <a16:creationId xmlns:a16="http://schemas.microsoft.com/office/drawing/2014/main" id="{5FC9984C-91E2-4C4C-8400-0C55680F7A27}"/>
              </a:ext>
            </a:extLst>
          </p:cNvPr>
          <p:cNvSpPr/>
          <p:nvPr/>
        </p:nvSpPr>
        <p:spPr>
          <a:xfrm>
            <a:off x="7218541" y="5004572"/>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4" name="Frame 17">
            <a:extLst>
              <a:ext uri="{FF2B5EF4-FFF2-40B4-BE49-F238E27FC236}">
                <a16:creationId xmlns:a16="http://schemas.microsoft.com/office/drawing/2014/main" id="{9712B75D-555E-4A64-B6CF-6202008EAF73}"/>
              </a:ext>
            </a:extLst>
          </p:cNvPr>
          <p:cNvSpPr/>
          <p:nvPr/>
        </p:nvSpPr>
        <p:spPr>
          <a:xfrm>
            <a:off x="6582729" y="6035563"/>
            <a:ext cx="343730" cy="34373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35" name="Rounded Rectangle 5">
            <a:extLst>
              <a:ext uri="{FF2B5EF4-FFF2-40B4-BE49-F238E27FC236}">
                <a16:creationId xmlns:a16="http://schemas.microsoft.com/office/drawing/2014/main" id="{406DD378-94E7-42D8-BB99-A7E6CF0F3DF9}"/>
              </a:ext>
            </a:extLst>
          </p:cNvPr>
          <p:cNvSpPr/>
          <p:nvPr/>
        </p:nvSpPr>
        <p:spPr>
          <a:xfrm flipH="1">
            <a:off x="7157248" y="3838380"/>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8" name="Oval 21">
            <a:extLst>
              <a:ext uri="{FF2B5EF4-FFF2-40B4-BE49-F238E27FC236}">
                <a16:creationId xmlns:a16="http://schemas.microsoft.com/office/drawing/2014/main" id="{B4F5D46A-FA17-42CF-8138-DF66A600EF52}"/>
              </a:ext>
            </a:extLst>
          </p:cNvPr>
          <p:cNvSpPr>
            <a:spLocks noChangeAspect="1"/>
          </p:cNvSpPr>
          <p:nvPr/>
        </p:nvSpPr>
        <p:spPr>
          <a:xfrm>
            <a:off x="6108122" y="1625092"/>
            <a:ext cx="391178"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2" name="Rectangle 9">
            <a:extLst>
              <a:ext uri="{FF2B5EF4-FFF2-40B4-BE49-F238E27FC236}">
                <a16:creationId xmlns:a16="http://schemas.microsoft.com/office/drawing/2014/main" id="{0E53B497-3024-4723-91A4-77557610333A}"/>
              </a:ext>
            </a:extLst>
          </p:cNvPr>
          <p:cNvSpPr/>
          <p:nvPr/>
        </p:nvSpPr>
        <p:spPr>
          <a:xfrm>
            <a:off x="3304296" y="2983023"/>
            <a:ext cx="2518808" cy="1631644"/>
          </a:xfrm>
          <a:custGeom>
            <a:avLst/>
            <a:gdLst/>
            <a:ahLst/>
            <a:cxnLst/>
            <a:rect l="l" t="t" r="r" b="b"/>
            <a:pathLst>
              <a:path w="3816424" h="2472220">
                <a:moveTo>
                  <a:pt x="1972064" y="0"/>
                </a:moveTo>
                <a:cubicBezTo>
                  <a:pt x="2225646" y="0"/>
                  <a:pt x="2443064" y="140235"/>
                  <a:pt x="2531016" y="340937"/>
                </a:cubicBezTo>
                <a:cubicBezTo>
                  <a:pt x="2600132" y="306460"/>
                  <a:pt x="2678169" y="288032"/>
                  <a:pt x="2760510" y="288032"/>
                </a:cubicBezTo>
                <a:cubicBezTo>
                  <a:pt x="3009887" y="288032"/>
                  <a:pt x="3219786" y="457055"/>
                  <a:pt x="3279705" y="687381"/>
                </a:cubicBezTo>
                <a:cubicBezTo>
                  <a:pt x="3582169" y="717391"/>
                  <a:pt x="3816424" y="950318"/>
                  <a:pt x="3816424" y="1232795"/>
                </a:cubicBezTo>
                <a:lnTo>
                  <a:pt x="3816055" y="1236110"/>
                </a:lnTo>
                <a:cubicBezTo>
                  <a:pt x="3816421" y="1237213"/>
                  <a:pt x="3816424" y="1238319"/>
                  <a:pt x="3816424" y="1239425"/>
                </a:cubicBezTo>
                <a:cubicBezTo>
                  <a:pt x="3816424" y="1544322"/>
                  <a:pt x="3543509" y="1791490"/>
                  <a:pt x="3206852" y="1791490"/>
                </a:cubicBezTo>
                <a:lnTo>
                  <a:pt x="3136943" y="1786289"/>
                </a:lnTo>
                <a:cubicBezTo>
                  <a:pt x="3133151" y="1787239"/>
                  <a:pt x="3129282" y="1787343"/>
                  <a:pt x="3125386" y="1787343"/>
                </a:cubicBezTo>
                <a:lnTo>
                  <a:pt x="3087511" y="1787343"/>
                </a:lnTo>
                <a:cubicBezTo>
                  <a:pt x="3038440" y="1991344"/>
                  <a:pt x="2837482" y="2143516"/>
                  <a:pt x="2597280" y="2143516"/>
                </a:cubicBezTo>
                <a:cubicBezTo>
                  <a:pt x="2532520" y="2143516"/>
                  <a:pt x="2470613" y="2132455"/>
                  <a:pt x="2414162" y="2111319"/>
                </a:cubicBezTo>
                <a:cubicBezTo>
                  <a:pt x="2330064" y="2322315"/>
                  <a:pt x="2106542" y="2472220"/>
                  <a:pt x="1844361" y="2472220"/>
                </a:cubicBezTo>
                <a:cubicBezTo>
                  <a:pt x="1529851" y="2472220"/>
                  <a:pt x="1270971" y="2256501"/>
                  <a:pt x="1241364" y="1979223"/>
                </a:cubicBezTo>
                <a:cubicBezTo>
                  <a:pt x="1233180" y="1981311"/>
                  <a:pt x="1224850" y="1981496"/>
                  <a:pt x="1216474" y="1981496"/>
                </a:cubicBezTo>
                <a:cubicBezTo>
                  <a:pt x="1047138" y="1981496"/>
                  <a:pt x="897304" y="1905869"/>
                  <a:pt x="810084" y="1787343"/>
                </a:cubicBezTo>
                <a:lnTo>
                  <a:pt x="683468" y="1787343"/>
                </a:lnTo>
                <a:lnTo>
                  <a:pt x="669303" y="1786050"/>
                </a:lnTo>
                <a:cubicBezTo>
                  <a:pt x="649856" y="1790596"/>
                  <a:pt x="629830" y="1791490"/>
                  <a:pt x="609572" y="1791490"/>
                </a:cubicBezTo>
                <a:cubicBezTo>
                  <a:pt x="272915" y="1791490"/>
                  <a:pt x="0" y="1544322"/>
                  <a:pt x="0" y="1239425"/>
                </a:cubicBezTo>
                <a:lnTo>
                  <a:pt x="369" y="1236110"/>
                </a:lnTo>
                <a:cubicBezTo>
                  <a:pt x="3" y="1235007"/>
                  <a:pt x="0" y="1233901"/>
                  <a:pt x="0" y="1232795"/>
                </a:cubicBezTo>
                <a:cubicBezTo>
                  <a:pt x="0" y="927898"/>
                  <a:pt x="272915" y="680730"/>
                  <a:pt x="609572" y="680730"/>
                </a:cubicBezTo>
                <a:lnTo>
                  <a:pt x="648332" y="683614"/>
                </a:lnTo>
                <a:cubicBezTo>
                  <a:pt x="648074" y="682757"/>
                  <a:pt x="648072" y="681899"/>
                  <a:pt x="648072" y="681040"/>
                </a:cubicBezTo>
                <a:cubicBezTo>
                  <a:pt x="648072" y="382773"/>
                  <a:pt x="889865" y="140980"/>
                  <a:pt x="1188132" y="140980"/>
                </a:cubicBezTo>
                <a:cubicBezTo>
                  <a:pt x="1296209" y="140980"/>
                  <a:pt x="1396871" y="172727"/>
                  <a:pt x="1480802" y="228175"/>
                </a:cubicBezTo>
                <a:cubicBezTo>
                  <a:pt x="1589955" y="89512"/>
                  <a:pt x="1769468" y="0"/>
                  <a:pt x="1972064" y="0"/>
                </a:cubicBezTo>
                <a:close/>
              </a:path>
            </a:pathLst>
          </a:custGeom>
          <a:noFill/>
          <a:ln w="762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ltLang="ko-KR" sz="2700" dirty="0" err="1">
                <a:solidFill>
                  <a:srgbClr val="002060"/>
                </a:solidFill>
              </a:rPr>
              <a:t>Economica</a:t>
            </a:r>
            <a:endParaRPr lang="ko-KR" altLang="en-US" sz="2700" dirty="0">
              <a:solidFill>
                <a:srgbClr val="002060"/>
              </a:solidFill>
            </a:endParaRPr>
          </a:p>
        </p:txBody>
      </p:sp>
      <p:sp>
        <p:nvSpPr>
          <p:cNvPr id="143" name="TextBox 40">
            <a:extLst>
              <a:ext uri="{FF2B5EF4-FFF2-40B4-BE49-F238E27FC236}">
                <a16:creationId xmlns:a16="http://schemas.microsoft.com/office/drawing/2014/main" id="{AB4B31B5-8F5E-4BBD-B219-BDC9901BD464}"/>
              </a:ext>
            </a:extLst>
          </p:cNvPr>
          <p:cNvSpPr txBox="1"/>
          <p:nvPr/>
        </p:nvSpPr>
        <p:spPr>
          <a:xfrm>
            <a:off x="7684220" y="3663538"/>
            <a:ext cx="1852395" cy="523220"/>
          </a:xfrm>
          <a:prstGeom prst="rect">
            <a:avLst/>
          </a:prstGeom>
          <a:noFill/>
        </p:spPr>
        <p:txBody>
          <a:bodyPr wrap="square" lIns="108000" rIns="108000" rtlCol="0">
            <a:spAutoFit/>
          </a:bodyPr>
          <a:lstStyle/>
          <a:p>
            <a:pPr algn="ctr"/>
            <a:r>
              <a:rPr lang="en-US" altLang="ko-KR" sz="1400" b="1" dirty="0" err="1">
                <a:solidFill>
                  <a:schemeClr val="tx1">
                    <a:lumMod val="75000"/>
                    <a:lumOff val="25000"/>
                  </a:schemeClr>
                </a:solidFill>
                <a:cs typeface="Arial" pitchFamily="34" charset="0"/>
              </a:rPr>
              <a:t>Amortización</a:t>
            </a:r>
            <a:r>
              <a:rPr lang="en-US" altLang="ko-KR" sz="1400" b="1" dirty="0">
                <a:solidFill>
                  <a:schemeClr val="tx1">
                    <a:lumMod val="75000"/>
                    <a:lumOff val="25000"/>
                  </a:schemeClr>
                </a:solidFill>
                <a:cs typeface="Arial" pitchFamily="34" charset="0"/>
              </a:rPr>
              <a:t> de la </a:t>
            </a:r>
            <a:r>
              <a:rPr lang="en-US" altLang="ko-KR" sz="1400" b="1" dirty="0" err="1">
                <a:solidFill>
                  <a:schemeClr val="tx1">
                    <a:lumMod val="75000"/>
                    <a:lumOff val="25000"/>
                  </a:schemeClr>
                </a:solidFill>
                <a:cs typeface="Arial" pitchFamily="34" charset="0"/>
              </a:rPr>
              <a:t>Deuda</a:t>
            </a:r>
            <a:endParaRPr lang="ko-KR" altLang="en-US" sz="1400" b="1" dirty="0">
              <a:solidFill>
                <a:schemeClr val="tx1">
                  <a:lumMod val="75000"/>
                  <a:lumOff val="25000"/>
                </a:schemeClr>
              </a:solidFill>
              <a:cs typeface="Arial" pitchFamily="34" charset="0"/>
            </a:endParaRPr>
          </a:p>
        </p:txBody>
      </p:sp>
      <p:sp>
        <p:nvSpPr>
          <p:cNvPr id="144" name="TextBox 40">
            <a:extLst>
              <a:ext uri="{FF2B5EF4-FFF2-40B4-BE49-F238E27FC236}">
                <a16:creationId xmlns:a16="http://schemas.microsoft.com/office/drawing/2014/main" id="{AB4B31B5-8F5E-4BBD-B219-BDC9901BD464}"/>
              </a:ext>
            </a:extLst>
          </p:cNvPr>
          <p:cNvSpPr txBox="1"/>
          <p:nvPr/>
        </p:nvSpPr>
        <p:spPr>
          <a:xfrm>
            <a:off x="7598967" y="4972837"/>
            <a:ext cx="1470878" cy="307777"/>
          </a:xfrm>
          <a:prstGeom prst="rect">
            <a:avLst/>
          </a:prstGeom>
          <a:noFill/>
        </p:spPr>
        <p:txBody>
          <a:bodyPr wrap="square" lIns="108000" rIns="108000" rtlCol="0">
            <a:spAutoFit/>
          </a:bodyPr>
          <a:lstStyle/>
          <a:p>
            <a:pPr algn="ctr"/>
            <a:r>
              <a:rPr lang="en-US" altLang="ko-KR" sz="1400" b="1" dirty="0" err="1">
                <a:solidFill>
                  <a:schemeClr val="tx1">
                    <a:lumMod val="75000"/>
                    <a:lumOff val="25000"/>
                  </a:schemeClr>
                </a:solidFill>
                <a:cs typeface="Arial" pitchFamily="34" charset="0"/>
              </a:rPr>
              <a:t>Pensiones</a:t>
            </a:r>
            <a:endParaRPr lang="ko-KR" altLang="en-US" sz="1400" b="1" dirty="0">
              <a:solidFill>
                <a:schemeClr val="tx1">
                  <a:lumMod val="75000"/>
                  <a:lumOff val="25000"/>
                </a:schemeClr>
              </a:solidFill>
              <a:cs typeface="Arial" pitchFamily="34" charset="0"/>
            </a:endParaRPr>
          </a:p>
        </p:txBody>
      </p:sp>
      <p:sp>
        <p:nvSpPr>
          <p:cNvPr id="145" name="TextBox 40">
            <a:extLst>
              <a:ext uri="{FF2B5EF4-FFF2-40B4-BE49-F238E27FC236}">
                <a16:creationId xmlns:a16="http://schemas.microsoft.com/office/drawing/2014/main" id="{AB4B31B5-8F5E-4BBD-B219-BDC9901BD464}"/>
              </a:ext>
            </a:extLst>
          </p:cNvPr>
          <p:cNvSpPr txBox="1"/>
          <p:nvPr/>
        </p:nvSpPr>
        <p:spPr>
          <a:xfrm>
            <a:off x="7218541" y="6079857"/>
            <a:ext cx="1470878" cy="307777"/>
          </a:xfrm>
          <a:prstGeom prst="rect">
            <a:avLst/>
          </a:prstGeom>
          <a:noFill/>
        </p:spPr>
        <p:txBody>
          <a:bodyPr wrap="square" lIns="108000" rIns="108000" rtlCol="0">
            <a:spAutoFit/>
          </a:bodyPr>
          <a:lstStyle/>
          <a:p>
            <a:pPr algn="ctr"/>
            <a:r>
              <a:rPr lang="en-US" altLang="ko-KR" sz="1400" b="1" dirty="0" err="1">
                <a:solidFill>
                  <a:schemeClr val="tx1">
                    <a:lumMod val="75000"/>
                    <a:lumOff val="25000"/>
                  </a:schemeClr>
                </a:solidFill>
                <a:cs typeface="Arial" pitchFamily="34" charset="0"/>
              </a:rPr>
              <a:t>Participaciones</a:t>
            </a:r>
            <a:endParaRPr lang="ko-KR" altLang="en-US" sz="1400" b="1" dirty="0">
              <a:solidFill>
                <a:schemeClr val="tx1">
                  <a:lumMod val="75000"/>
                  <a:lumOff val="25000"/>
                </a:schemeClr>
              </a:solidFill>
              <a:cs typeface="Arial" pitchFamily="34" charset="0"/>
            </a:endParaRPr>
          </a:p>
        </p:txBody>
      </p:sp>
      <p:grpSp>
        <p:nvGrpSpPr>
          <p:cNvPr id="146" name="Group 3">
            <a:extLst>
              <a:ext uri="{FF2B5EF4-FFF2-40B4-BE49-F238E27FC236}">
                <a16:creationId xmlns:a16="http://schemas.microsoft.com/office/drawing/2014/main" id="{09141748-5EFC-4B25-8630-F80A0BA92FCC}"/>
              </a:ext>
            </a:extLst>
          </p:cNvPr>
          <p:cNvGrpSpPr/>
          <p:nvPr/>
        </p:nvGrpSpPr>
        <p:grpSpPr>
          <a:xfrm rot="5400000">
            <a:off x="5991951" y="3675190"/>
            <a:ext cx="120077" cy="443661"/>
            <a:chOff x="1408027" y="3329887"/>
            <a:chExt cx="155342" cy="573958"/>
          </a:xfrm>
          <a:solidFill>
            <a:schemeClr val="accent2"/>
          </a:solidFill>
        </p:grpSpPr>
        <p:sp>
          <p:nvSpPr>
            <p:cNvPr id="147" name="Oval 4">
              <a:extLst>
                <a:ext uri="{FF2B5EF4-FFF2-40B4-BE49-F238E27FC236}">
                  <a16:creationId xmlns:a16="http://schemas.microsoft.com/office/drawing/2014/main" id="{088F58BB-FF0D-4E16-B34E-F3FAC4374E6E}"/>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48" name="Oval 5">
              <a:extLst>
                <a:ext uri="{FF2B5EF4-FFF2-40B4-BE49-F238E27FC236}">
                  <a16:creationId xmlns:a16="http://schemas.microsoft.com/office/drawing/2014/main" id="{CF68970C-EB25-4226-BB97-0EB2717EB0B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49" name="Oval 6">
              <a:extLst>
                <a:ext uri="{FF2B5EF4-FFF2-40B4-BE49-F238E27FC236}">
                  <a16:creationId xmlns:a16="http://schemas.microsoft.com/office/drawing/2014/main" id="{BE801B3A-5770-4FEA-893F-7CD59B101226}"/>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50" name="Group 3">
            <a:extLst>
              <a:ext uri="{FF2B5EF4-FFF2-40B4-BE49-F238E27FC236}">
                <a16:creationId xmlns:a16="http://schemas.microsoft.com/office/drawing/2014/main" id="{09141748-5EFC-4B25-8630-F80A0BA92FCC}"/>
              </a:ext>
            </a:extLst>
          </p:cNvPr>
          <p:cNvGrpSpPr/>
          <p:nvPr/>
        </p:nvGrpSpPr>
        <p:grpSpPr>
          <a:xfrm rot="7200000">
            <a:off x="5634253" y="4073967"/>
            <a:ext cx="120077" cy="443661"/>
            <a:chOff x="1408027" y="3329887"/>
            <a:chExt cx="155342" cy="573958"/>
          </a:xfrm>
          <a:solidFill>
            <a:schemeClr val="accent2"/>
          </a:solidFill>
        </p:grpSpPr>
        <p:sp>
          <p:nvSpPr>
            <p:cNvPr id="151" name="Oval 4">
              <a:extLst>
                <a:ext uri="{FF2B5EF4-FFF2-40B4-BE49-F238E27FC236}">
                  <a16:creationId xmlns:a16="http://schemas.microsoft.com/office/drawing/2014/main" id="{088F58BB-FF0D-4E16-B34E-F3FAC4374E6E}"/>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2" name="Oval 5">
              <a:extLst>
                <a:ext uri="{FF2B5EF4-FFF2-40B4-BE49-F238E27FC236}">
                  <a16:creationId xmlns:a16="http://schemas.microsoft.com/office/drawing/2014/main" id="{CF68970C-EB25-4226-BB97-0EB2717EB0B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3" name="Oval 6">
              <a:extLst>
                <a:ext uri="{FF2B5EF4-FFF2-40B4-BE49-F238E27FC236}">
                  <a16:creationId xmlns:a16="http://schemas.microsoft.com/office/drawing/2014/main" id="{BE801B3A-5770-4FEA-893F-7CD59B101226}"/>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54" name="Group 3">
            <a:extLst>
              <a:ext uri="{FF2B5EF4-FFF2-40B4-BE49-F238E27FC236}">
                <a16:creationId xmlns:a16="http://schemas.microsoft.com/office/drawing/2014/main" id="{09141748-5EFC-4B25-8630-F80A0BA92FCC}"/>
              </a:ext>
            </a:extLst>
          </p:cNvPr>
          <p:cNvGrpSpPr/>
          <p:nvPr/>
        </p:nvGrpSpPr>
        <p:grpSpPr>
          <a:xfrm rot="8400000">
            <a:off x="5198265" y="4313829"/>
            <a:ext cx="120077" cy="443661"/>
            <a:chOff x="1408027" y="3329887"/>
            <a:chExt cx="155342" cy="573958"/>
          </a:xfrm>
          <a:solidFill>
            <a:schemeClr val="accent2"/>
          </a:solidFill>
        </p:grpSpPr>
        <p:sp>
          <p:nvSpPr>
            <p:cNvPr id="155" name="Oval 4">
              <a:extLst>
                <a:ext uri="{FF2B5EF4-FFF2-40B4-BE49-F238E27FC236}">
                  <a16:creationId xmlns:a16="http://schemas.microsoft.com/office/drawing/2014/main" id="{088F58BB-FF0D-4E16-B34E-F3FAC4374E6E}"/>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6" name="Oval 5">
              <a:extLst>
                <a:ext uri="{FF2B5EF4-FFF2-40B4-BE49-F238E27FC236}">
                  <a16:creationId xmlns:a16="http://schemas.microsoft.com/office/drawing/2014/main" id="{CF68970C-EB25-4226-BB97-0EB2717EB0B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57" name="Oval 6">
              <a:extLst>
                <a:ext uri="{FF2B5EF4-FFF2-40B4-BE49-F238E27FC236}">
                  <a16:creationId xmlns:a16="http://schemas.microsoft.com/office/drawing/2014/main" id="{BE801B3A-5770-4FEA-893F-7CD59B101226}"/>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58" name="Group 30">
            <a:extLst>
              <a:ext uri="{FF2B5EF4-FFF2-40B4-BE49-F238E27FC236}">
                <a16:creationId xmlns:a16="http://schemas.microsoft.com/office/drawing/2014/main" id="{A6628355-F5A1-4ADB-9F9B-A1046F604A75}"/>
              </a:ext>
            </a:extLst>
          </p:cNvPr>
          <p:cNvGrpSpPr/>
          <p:nvPr/>
        </p:nvGrpSpPr>
        <p:grpSpPr>
          <a:xfrm rot="1380000">
            <a:off x="5434786" y="2274833"/>
            <a:ext cx="120077" cy="443661"/>
            <a:chOff x="1408027" y="3329887"/>
            <a:chExt cx="155342" cy="573958"/>
          </a:xfrm>
          <a:solidFill>
            <a:schemeClr val="accent2"/>
          </a:solidFill>
        </p:grpSpPr>
        <p:sp>
          <p:nvSpPr>
            <p:cNvPr id="159" name="Oval 31">
              <a:extLst>
                <a:ext uri="{FF2B5EF4-FFF2-40B4-BE49-F238E27FC236}">
                  <a16:creationId xmlns:a16="http://schemas.microsoft.com/office/drawing/2014/main" id="{B308B537-617A-42E4-B26D-B358076FF19C}"/>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0" name="Oval 32">
              <a:extLst>
                <a:ext uri="{FF2B5EF4-FFF2-40B4-BE49-F238E27FC236}">
                  <a16:creationId xmlns:a16="http://schemas.microsoft.com/office/drawing/2014/main" id="{82BD7428-5858-477B-86A9-046A9570C5C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1" name="Oval 33">
              <a:extLst>
                <a:ext uri="{FF2B5EF4-FFF2-40B4-BE49-F238E27FC236}">
                  <a16:creationId xmlns:a16="http://schemas.microsoft.com/office/drawing/2014/main" id="{56D6CA1F-7BEB-4D83-BA12-121158319E9B}"/>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62" name="Group 30">
            <a:extLst>
              <a:ext uri="{FF2B5EF4-FFF2-40B4-BE49-F238E27FC236}">
                <a16:creationId xmlns:a16="http://schemas.microsoft.com/office/drawing/2014/main" id="{A6628355-F5A1-4ADB-9F9B-A1046F604A75}"/>
              </a:ext>
            </a:extLst>
          </p:cNvPr>
          <p:cNvGrpSpPr/>
          <p:nvPr/>
        </p:nvGrpSpPr>
        <p:grpSpPr>
          <a:xfrm rot="1800000">
            <a:off x="5633806" y="1826551"/>
            <a:ext cx="120077" cy="443661"/>
            <a:chOff x="1408027" y="3329887"/>
            <a:chExt cx="155342" cy="573958"/>
          </a:xfrm>
          <a:solidFill>
            <a:schemeClr val="accent2"/>
          </a:solidFill>
        </p:grpSpPr>
        <p:sp>
          <p:nvSpPr>
            <p:cNvPr id="163" name="Oval 31">
              <a:extLst>
                <a:ext uri="{FF2B5EF4-FFF2-40B4-BE49-F238E27FC236}">
                  <a16:creationId xmlns:a16="http://schemas.microsoft.com/office/drawing/2014/main" id="{B308B537-617A-42E4-B26D-B358076FF19C}"/>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4" name="Oval 32">
              <a:extLst>
                <a:ext uri="{FF2B5EF4-FFF2-40B4-BE49-F238E27FC236}">
                  <a16:creationId xmlns:a16="http://schemas.microsoft.com/office/drawing/2014/main" id="{82BD7428-5858-477B-86A9-046A9570C5C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5" name="Oval 33">
              <a:extLst>
                <a:ext uri="{FF2B5EF4-FFF2-40B4-BE49-F238E27FC236}">
                  <a16:creationId xmlns:a16="http://schemas.microsoft.com/office/drawing/2014/main" id="{56D6CA1F-7BEB-4D83-BA12-121158319E9B}"/>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66" name="Group 3">
            <a:extLst>
              <a:ext uri="{FF2B5EF4-FFF2-40B4-BE49-F238E27FC236}">
                <a16:creationId xmlns:a16="http://schemas.microsoft.com/office/drawing/2014/main" id="{09141748-5EFC-4B25-8630-F80A0BA92FCC}"/>
              </a:ext>
            </a:extLst>
          </p:cNvPr>
          <p:cNvGrpSpPr/>
          <p:nvPr/>
        </p:nvGrpSpPr>
        <p:grpSpPr>
          <a:xfrm rot="3000000">
            <a:off x="6200850" y="2874394"/>
            <a:ext cx="120077" cy="443661"/>
            <a:chOff x="1408027" y="3329887"/>
            <a:chExt cx="155342" cy="573958"/>
          </a:xfrm>
          <a:solidFill>
            <a:schemeClr val="accent2"/>
          </a:solidFill>
        </p:grpSpPr>
        <p:sp>
          <p:nvSpPr>
            <p:cNvPr id="167" name="Oval 4">
              <a:extLst>
                <a:ext uri="{FF2B5EF4-FFF2-40B4-BE49-F238E27FC236}">
                  <a16:creationId xmlns:a16="http://schemas.microsoft.com/office/drawing/2014/main" id="{088F58BB-FF0D-4E16-B34E-F3FAC4374E6E}"/>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8" name="Oval 5">
              <a:extLst>
                <a:ext uri="{FF2B5EF4-FFF2-40B4-BE49-F238E27FC236}">
                  <a16:creationId xmlns:a16="http://schemas.microsoft.com/office/drawing/2014/main" id="{CF68970C-EB25-4226-BB97-0EB2717EB0B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9" name="Oval 6">
              <a:extLst>
                <a:ext uri="{FF2B5EF4-FFF2-40B4-BE49-F238E27FC236}">
                  <a16:creationId xmlns:a16="http://schemas.microsoft.com/office/drawing/2014/main" id="{BE801B3A-5770-4FEA-893F-7CD59B101226}"/>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70" name="Group 3">
            <a:extLst>
              <a:ext uri="{FF2B5EF4-FFF2-40B4-BE49-F238E27FC236}">
                <a16:creationId xmlns:a16="http://schemas.microsoft.com/office/drawing/2014/main" id="{09141748-5EFC-4B25-8630-F80A0BA92FCC}"/>
              </a:ext>
            </a:extLst>
          </p:cNvPr>
          <p:cNvGrpSpPr/>
          <p:nvPr/>
        </p:nvGrpSpPr>
        <p:grpSpPr>
          <a:xfrm rot="5400000">
            <a:off x="6522356" y="3675190"/>
            <a:ext cx="120077" cy="443661"/>
            <a:chOff x="1408027" y="3329887"/>
            <a:chExt cx="155342" cy="573958"/>
          </a:xfrm>
          <a:solidFill>
            <a:schemeClr val="accent2"/>
          </a:solidFill>
        </p:grpSpPr>
        <p:sp>
          <p:nvSpPr>
            <p:cNvPr id="171" name="Oval 4">
              <a:extLst>
                <a:ext uri="{FF2B5EF4-FFF2-40B4-BE49-F238E27FC236}">
                  <a16:creationId xmlns:a16="http://schemas.microsoft.com/office/drawing/2014/main" id="{088F58BB-FF0D-4E16-B34E-F3FAC4374E6E}"/>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2" name="Oval 5">
              <a:extLst>
                <a:ext uri="{FF2B5EF4-FFF2-40B4-BE49-F238E27FC236}">
                  <a16:creationId xmlns:a16="http://schemas.microsoft.com/office/drawing/2014/main" id="{CF68970C-EB25-4226-BB97-0EB2717EB0B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3" name="Oval 6">
              <a:extLst>
                <a:ext uri="{FF2B5EF4-FFF2-40B4-BE49-F238E27FC236}">
                  <a16:creationId xmlns:a16="http://schemas.microsoft.com/office/drawing/2014/main" id="{BE801B3A-5770-4FEA-893F-7CD59B101226}"/>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74" name="Group 3">
            <a:extLst>
              <a:ext uri="{FF2B5EF4-FFF2-40B4-BE49-F238E27FC236}">
                <a16:creationId xmlns:a16="http://schemas.microsoft.com/office/drawing/2014/main" id="{09141748-5EFC-4B25-8630-F80A0BA92FCC}"/>
              </a:ext>
            </a:extLst>
          </p:cNvPr>
          <p:cNvGrpSpPr/>
          <p:nvPr/>
        </p:nvGrpSpPr>
        <p:grpSpPr>
          <a:xfrm rot="7200000">
            <a:off x="6081776" y="4340303"/>
            <a:ext cx="120077" cy="443661"/>
            <a:chOff x="1408027" y="3329887"/>
            <a:chExt cx="155342" cy="573958"/>
          </a:xfrm>
          <a:solidFill>
            <a:schemeClr val="accent2"/>
          </a:solidFill>
        </p:grpSpPr>
        <p:sp>
          <p:nvSpPr>
            <p:cNvPr id="175" name="Oval 4">
              <a:extLst>
                <a:ext uri="{FF2B5EF4-FFF2-40B4-BE49-F238E27FC236}">
                  <a16:creationId xmlns:a16="http://schemas.microsoft.com/office/drawing/2014/main" id="{088F58BB-FF0D-4E16-B34E-F3FAC4374E6E}"/>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6" name="Oval 5">
              <a:extLst>
                <a:ext uri="{FF2B5EF4-FFF2-40B4-BE49-F238E27FC236}">
                  <a16:creationId xmlns:a16="http://schemas.microsoft.com/office/drawing/2014/main" id="{CF68970C-EB25-4226-BB97-0EB2717EB0B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77" name="Oval 6">
              <a:extLst>
                <a:ext uri="{FF2B5EF4-FFF2-40B4-BE49-F238E27FC236}">
                  <a16:creationId xmlns:a16="http://schemas.microsoft.com/office/drawing/2014/main" id="{BE801B3A-5770-4FEA-893F-7CD59B101226}"/>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78" name="Group 3">
            <a:extLst>
              <a:ext uri="{FF2B5EF4-FFF2-40B4-BE49-F238E27FC236}">
                <a16:creationId xmlns:a16="http://schemas.microsoft.com/office/drawing/2014/main" id="{09141748-5EFC-4B25-8630-F80A0BA92FCC}"/>
              </a:ext>
            </a:extLst>
          </p:cNvPr>
          <p:cNvGrpSpPr/>
          <p:nvPr/>
        </p:nvGrpSpPr>
        <p:grpSpPr>
          <a:xfrm rot="7200000">
            <a:off x="6553483" y="4619832"/>
            <a:ext cx="120077" cy="443661"/>
            <a:chOff x="1408027" y="3329887"/>
            <a:chExt cx="155342" cy="573958"/>
          </a:xfrm>
          <a:solidFill>
            <a:schemeClr val="accent2"/>
          </a:solidFill>
        </p:grpSpPr>
        <p:sp>
          <p:nvSpPr>
            <p:cNvPr id="179" name="Oval 4">
              <a:extLst>
                <a:ext uri="{FF2B5EF4-FFF2-40B4-BE49-F238E27FC236}">
                  <a16:creationId xmlns:a16="http://schemas.microsoft.com/office/drawing/2014/main" id="{088F58BB-FF0D-4E16-B34E-F3FAC4374E6E}"/>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80" name="Oval 5">
              <a:extLst>
                <a:ext uri="{FF2B5EF4-FFF2-40B4-BE49-F238E27FC236}">
                  <a16:creationId xmlns:a16="http://schemas.microsoft.com/office/drawing/2014/main" id="{CF68970C-EB25-4226-BB97-0EB2717EB0B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81" name="Oval 6">
              <a:extLst>
                <a:ext uri="{FF2B5EF4-FFF2-40B4-BE49-F238E27FC236}">
                  <a16:creationId xmlns:a16="http://schemas.microsoft.com/office/drawing/2014/main" id="{BE801B3A-5770-4FEA-893F-7CD59B101226}"/>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83" name="Group 3">
            <a:extLst>
              <a:ext uri="{FF2B5EF4-FFF2-40B4-BE49-F238E27FC236}">
                <a16:creationId xmlns:a16="http://schemas.microsoft.com/office/drawing/2014/main" id="{09141748-5EFC-4B25-8630-F80A0BA92FCC}"/>
              </a:ext>
            </a:extLst>
          </p:cNvPr>
          <p:cNvGrpSpPr/>
          <p:nvPr/>
        </p:nvGrpSpPr>
        <p:grpSpPr>
          <a:xfrm rot="8400000">
            <a:off x="5560188" y="4746342"/>
            <a:ext cx="120077" cy="443661"/>
            <a:chOff x="1408027" y="3329887"/>
            <a:chExt cx="155342" cy="573958"/>
          </a:xfrm>
          <a:solidFill>
            <a:schemeClr val="accent2"/>
          </a:solidFill>
        </p:grpSpPr>
        <p:sp>
          <p:nvSpPr>
            <p:cNvPr id="184" name="Oval 4">
              <a:extLst>
                <a:ext uri="{FF2B5EF4-FFF2-40B4-BE49-F238E27FC236}">
                  <a16:creationId xmlns:a16="http://schemas.microsoft.com/office/drawing/2014/main" id="{088F58BB-FF0D-4E16-B34E-F3FAC4374E6E}"/>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85" name="Oval 5">
              <a:extLst>
                <a:ext uri="{FF2B5EF4-FFF2-40B4-BE49-F238E27FC236}">
                  <a16:creationId xmlns:a16="http://schemas.microsoft.com/office/drawing/2014/main" id="{CF68970C-EB25-4226-BB97-0EB2717EB0B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86" name="Oval 6">
              <a:extLst>
                <a:ext uri="{FF2B5EF4-FFF2-40B4-BE49-F238E27FC236}">
                  <a16:creationId xmlns:a16="http://schemas.microsoft.com/office/drawing/2014/main" id="{BE801B3A-5770-4FEA-893F-7CD59B101226}"/>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87" name="Group 3">
            <a:extLst>
              <a:ext uri="{FF2B5EF4-FFF2-40B4-BE49-F238E27FC236}">
                <a16:creationId xmlns:a16="http://schemas.microsoft.com/office/drawing/2014/main" id="{09141748-5EFC-4B25-8630-F80A0BA92FCC}"/>
              </a:ext>
            </a:extLst>
          </p:cNvPr>
          <p:cNvGrpSpPr/>
          <p:nvPr/>
        </p:nvGrpSpPr>
        <p:grpSpPr>
          <a:xfrm rot="8400000">
            <a:off x="5902024" y="5153362"/>
            <a:ext cx="120077" cy="443661"/>
            <a:chOff x="1408027" y="3329887"/>
            <a:chExt cx="155342" cy="573958"/>
          </a:xfrm>
          <a:solidFill>
            <a:schemeClr val="accent2"/>
          </a:solidFill>
        </p:grpSpPr>
        <p:sp>
          <p:nvSpPr>
            <p:cNvPr id="188" name="Oval 4">
              <a:extLst>
                <a:ext uri="{FF2B5EF4-FFF2-40B4-BE49-F238E27FC236}">
                  <a16:creationId xmlns:a16="http://schemas.microsoft.com/office/drawing/2014/main" id="{088F58BB-FF0D-4E16-B34E-F3FAC4374E6E}"/>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89" name="Oval 5">
              <a:extLst>
                <a:ext uri="{FF2B5EF4-FFF2-40B4-BE49-F238E27FC236}">
                  <a16:creationId xmlns:a16="http://schemas.microsoft.com/office/drawing/2014/main" id="{CF68970C-EB25-4226-BB97-0EB2717EB0B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90" name="Oval 6">
              <a:extLst>
                <a:ext uri="{FF2B5EF4-FFF2-40B4-BE49-F238E27FC236}">
                  <a16:creationId xmlns:a16="http://schemas.microsoft.com/office/drawing/2014/main" id="{BE801B3A-5770-4FEA-893F-7CD59B101226}"/>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grpSp>
        <p:nvGrpSpPr>
          <p:cNvPr id="191" name="Group 3">
            <a:extLst>
              <a:ext uri="{FF2B5EF4-FFF2-40B4-BE49-F238E27FC236}">
                <a16:creationId xmlns:a16="http://schemas.microsoft.com/office/drawing/2014/main" id="{09141748-5EFC-4B25-8630-F80A0BA92FCC}"/>
              </a:ext>
            </a:extLst>
          </p:cNvPr>
          <p:cNvGrpSpPr/>
          <p:nvPr/>
        </p:nvGrpSpPr>
        <p:grpSpPr>
          <a:xfrm rot="8400000">
            <a:off x="6250680" y="5550477"/>
            <a:ext cx="120077" cy="443661"/>
            <a:chOff x="1408027" y="3329887"/>
            <a:chExt cx="155342" cy="573958"/>
          </a:xfrm>
          <a:solidFill>
            <a:schemeClr val="accent2"/>
          </a:solidFill>
        </p:grpSpPr>
        <p:sp>
          <p:nvSpPr>
            <p:cNvPr id="192" name="Oval 4">
              <a:extLst>
                <a:ext uri="{FF2B5EF4-FFF2-40B4-BE49-F238E27FC236}">
                  <a16:creationId xmlns:a16="http://schemas.microsoft.com/office/drawing/2014/main" id="{088F58BB-FF0D-4E16-B34E-F3FAC4374E6E}"/>
                </a:ext>
              </a:extLst>
            </p:cNvPr>
            <p:cNvSpPr/>
            <p:nvPr/>
          </p:nvSpPr>
          <p:spPr>
            <a:xfrm>
              <a:off x="1408027" y="3748503"/>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93" name="Oval 5">
              <a:extLst>
                <a:ext uri="{FF2B5EF4-FFF2-40B4-BE49-F238E27FC236}">
                  <a16:creationId xmlns:a16="http://schemas.microsoft.com/office/drawing/2014/main" id="{CF68970C-EB25-4226-BB97-0EB2717EB0BA}"/>
                </a:ext>
              </a:extLst>
            </p:cNvPr>
            <p:cNvSpPr/>
            <p:nvPr/>
          </p:nvSpPr>
          <p:spPr>
            <a:xfrm>
              <a:off x="1408027" y="3539195"/>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94" name="Oval 6">
              <a:extLst>
                <a:ext uri="{FF2B5EF4-FFF2-40B4-BE49-F238E27FC236}">
                  <a16:creationId xmlns:a16="http://schemas.microsoft.com/office/drawing/2014/main" id="{BE801B3A-5770-4FEA-893F-7CD59B101226}"/>
                </a:ext>
              </a:extLst>
            </p:cNvPr>
            <p:cNvSpPr/>
            <p:nvPr/>
          </p:nvSpPr>
          <p:spPr>
            <a:xfrm>
              <a:off x="1408027" y="3329887"/>
              <a:ext cx="155342" cy="155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7" name="CuadroTexto 6"/>
          <p:cNvSpPr txBox="1"/>
          <p:nvPr/>
        </p:nvSpPr>
        <p:spPr>
          <a:xfrm>
            <a:off x="8480768" y="1504992"/>
            <a:ext cx="2198975" cy="369332"/>
          </a:xfrm>
          <a:prstGeom prst="rect">
            <a:avLst/>
          </a:prstGeom>
          <a:noFill/>
        </p:spPr>
        <p:txBody>
          <a:bodyPr wrap="square" rtlCol="0">
            <a:spAutoFit/>
          </a:bodyPr>
          <a:lstStyle/>
          <a:p>
            <a:r>
              <a:rPr lang="es-MX" dirty="0"/>
              <a:t>$2,959,448,934.31</a:t>
            </a:r>
          </a:p>
        </p:txBody>
      </p:sp>
      <p:sp>
        <p:nvSpPr>
          <p:cNvPr id="195" name="CuadroTexto 194"/>
          <p:cNvSpPr txBox="1"/>
          <p:nvPr/>
        </p:nvSpPr>
        <p:spPr>
          <a:xfrm>
            <a:off x="8709221" y="2565525"/>
            <a:ext cx="2198975" cy="369332"/>
          </a:xfrm>
          <a:prstGeom prst="rect">
            <a:avLst/>
          </a:prstGeom>
          <a:noFill/>
        </p:spPr>
        <p:txBody>
          <a:bodyPr wrap="square" rtlCol="0">
            <a:spAutoFit/>
          </a:bodyPr>
          <a:lstStyle/>
          <a:p>
            <a:r>
              <a:rPr lang="es-MX" dirty="0"/>
              <a:t>$249,596,976.60</a:t>
            </a:r>
          </a:p>
        </p:txBody>
      </p:sp>
      <p:sp>
        <p:nvSpPr>
          <p:cNvPr id="196" name="CuadroTexto 195"/>
          <p:cNvSpPr txBox="1"/>
          <p:nvPr/>
        </p:nvSpPr>
        <p:spPr>
          <a:xfrm>
            <a:off x="9525582" y="3627509"/>
            <a:ext cx="2198975" cy="369332"/>
          </a:xfrm>
          <a:prstGeom prst="rect">
            <a:avLst/>
          </a:prstGeom>
          <a:noFill/>
        </p:spPr>
        <p:txBody>
          <a:bodyPr wrap="square" rtlCol="0">
            <a:spAutoFit/>
          </a:bodyPr>
          <a:lstStyle/>
          <a:p>
            <a:r>
              <a:rPr lang="es-MX" dirty="0"/>
              <a:t>$48,130,159.09</a:t>
            </a:r>
          </a:p>
        </p:txBody>
      </p:sp>
      <p:sp>
        <p:nvSpPr>
          <p:cNvPr id="197" name="CuadroTexto 196"/>
          <p:cNvSpPr txBox="1"/>
          <p:nvPr/>
        </p:nvSpPr>
        <p:spPr>
          <a:xfrm>
            <a:off x="8945484" y="4937153"/>
            <a:ext cx="2198975" cy="369332"/>
          </a:xfrm>
          <a:prstGeom prst="rect">
            <a:avLst/>
          </a:prstGeom>
          <a:noFill/>
        </p:spPr>
        <p:txBody>
          <a:bodyPr wrap="square" rtlCol="0">
            <a:spAutoFit/>
          </a:bodyPr>
          <a:lstStyle/>
          <a:p>
            <a:r>
              <a:rPr lang="es-MX" dirty="0"/>
              <a:t>$0.00</a:t>
            </a:r>
          </a:p>
        </p:txBody>
      </p:sp>
      <p:sp>
        <p:nvSpPr>
          <p:cNvPr id="198" name="CuadroTexto 197"/>
          <p:cNvSpPr txBox="1"/>
          <p:nvPr/>
        </p:nvSpPr>
        <p:spPr>
          <a:xfrm>
            <a:off x="8754394" y="6092564"/>
            <a:ext cx="2198975" cy="369332"/>
          </a:xfrm>
          <a:prstGeom prst="rect">
            <a:avLst/>
          </a:prstGeom>
          <a:noFill/>
        </p:spPr>
        <p:txBody>
          <a:bodyPr wrap="square" rtlCol="0">
            <a:spAutoFit/>
          </a:bodyPr>
          <a:lstStyle/>
          <a:p>
            <a:r>
              <a:rPr lang="es-MX" dirty="0"/>
              <a:t>$0.00</a:t>
            </a:r>
          </a:p>
        </p:txBody>
      </p:sp>
    </p:spTree>
    <p:extLst>
      <p:ext uri="{BB962C8B-B14F-4D97-AF65-F5344CB8AC3E}">
        <p14:creationId xmlns:p14="http://schemas.microsoft.com/office/powerpoint/2010/main" val="151229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775996" y="6121436"/>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6" name="CuadroTexto 5"/>
          <p:cNvSpPr txBox="1"/>
          <p:nvPr/>
        </p:nvSpPr>
        <p:spPr>
          <a:xfrm>
            <a:off x="1880310" y="288963"/>
            <a:ext cx="8744760" cy="769441"/>
          </a:xfrm>
          <a:prstGeom prst="rect">
            <a:avLst/>
          </a:prstGeom>
          <a:noFill/>
        </p:spPr>
        <p:txBody>
          <a:bodyPr wrap="square" rtlCol="0">
            <a:spAutoFit/>
          </a:bodyPr>
          <a:lstStyle/>
          <a:p>
            <a:pPr algn="ctr"/>
            <a:r>
              <a:rPr lang="es-MX" sz="4400" dirty="0">
                <a:solidFill>
                  <a:schemeClr val="tx2">
                    <a:lumMod val="90000"/>
                    <a:lumOff val="10000"/>
                  </a:schemeClr>
                </a:solidFill>
                <a:latin typeface="Bell MT" panose="02020503060305020303" pitchFamily="18" charset="0"/>
              </a:rPr>
              <a:t>Clasificación del presupuesto</a:t>
            </a:r>
          </a:p>
        </p:txBody>
      </p:sp>
      <p:sp>
        <p:nvSpPr>
          <p:cNvPr id="32" name="Operación manual 31"/>
          <p:cNvSpPr/>
          <p:nvPr/>
        </p:nvSpPr>
        <p:spPr>
          <a:xfrm>
            <a:off x="775996" y="1546756"/>
            <a:ext cx="2208628" cy="3007191"/>
          </a:xfrm>
          <a:prstGeom prst="flowChartManualOperati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23323D"/>
                </a:solidFill>
              </a:rPr>
              <a:t>Indica en qué se va a gastar el recurso como un destino final y específico por rubros. </a:t>
            </a:r>
          </a:p>
          <a:p>
            <a:pPr algn="ctr"/>
            <a:endParaRPr lang="es-MX" sz="1200" dirty="0">
              <a:solidFill>
                <a:schemeClr val="accent6">
                  <a:lumMod val="50000"/>
                </a:schemeClr>
              </a:solidFill>
            </a:endParaRPr>
          </a:p>
        </p:txBody>
      </p:sp>
      <p:sp>
        <p:nvSpPr>
          <p:cNvPr id="33" name="Oval 21">
            <a:extLst>
              <a:ext uri="{FF2B5EF4-FFF2-40B4-BE49-F238E27FC236}">
                <a16:creationId xmlns:a16="http://schemas.microsoft.com/office/drawing/2014/main" id="{48C4DDE5-9EB5-4CA7-B3A1-2F19934179B5}"/>
              </a:ext>
            </a:extLst>
          </p:cNvPr>
          <p:cNvSpPr/>
          <p:nvPr/>
        </p:nvSpPr>
        <p:spPr>
          <a:xfrm>
            <a:off x="7944614" y="2461890"/>
            <a:ext cx="1822500" cy="18225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4" name="그룹 6">
            <a:extLst>
              <a:ext uri="{FF2B5EF4-FFF2-40B4-BE49-F238E27FC236}">
                <a16:creationId xmlns:a16="http://schemas.microsoft.com/office/drawing/2014/main" id="{BF42AA7F-8297-4BFB-9A93-87AA2E63AB5D}"/>
              </a:ext>
            </a:extLst>
          </p:cNvPr>
          <p:cNvGrpSpPr/>
          <p:nvPr/>
        </p:nvGrpSpPr>
        <p:grpSpPr>
          <a:xfrm>
            <a:off x="7462519" y="2036161"/>
            <a:ext cx="2716603" cy="2727333"/>
            <a:chOff x="7462518" y="2036160"/>
            <a:chExt cx="2716603" cy="2727333"/>
          </a:xfrm>
        </p:grpSpPr>
        <p:sp>
          <p:nvSpPr>
            <p:cNvPr id="35" name="Diamond 5">
              <a:extLst>
                <a:ext uri="{FF2B5EF4-FFF2-40B4-BE49-F238E27FC236}">
                  <a16:creationId xmlns:a16="http://schemas.microsoft.com/office/drawing/2014/main" id="{A162C6D4-CE05-41BC-950C-1FD0C865C899}"/>
                </a:ext>
              </a:extLst>
            </p:cNvPr>
            <p:cNvSpPr/>
            <p:nvPr/>
          </p:nvSpPr>
          <p:spPr>
            <a:xfrm>
              <a:off x="8312848" y="2036160"/>
              <a:ext cx="337247" cy="338244"/>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6" name="Isosceles Triangle 51">
              <a:extLst>
                <a:ext uri="{FF2B5EF4-FFF2-40B4-BE49-F238E27FC236}">
                  <a16:creationId xmlns:a16="http://schemas.microsoft.com/office/drawing/2014/main" id="{5B3ACB59-B875-4E75-B21A-9C86697C6B5E}"/>
                </a:ext>
              </a:extLst>
            </p:cNvPr>
            <p:cNvSpPr/>
            <p:nvPr/>
          </p:nvSpPr>
          <p:spPr>
            <a:xfrm>
              <a:off x="9841875" y="3307350"/>
              <a:ext cx="337246" cy="24730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Rectangle 7">
              <a:extLst>
                <a:ext uri="{FF2B5EF4-FFF2-40B4-BE49-F238E27FC236}">
                  <a16:creationId xmlns:a16="http://schemas.microsoft.com/office/drawing/2014/main" id="{91451B68-CF83-4443-9A72-FDB705710E99}"/>
                </a:ext>
              </a:extLst>
            </p:cNvPr>
            <p:cNvSpPr/>
            <p:nvPr/>
          </p:nvSpPr>
          <p:spPr>
            <a:xfrm rot="18900000">
              <a:off x="8790454" y="2079359"/>
              <a:ext cx="154109" cy="34332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Freeform 19">
              <a:extLst>
                <a:ext uri="{FF2B5EF4-FFF2-40B4-BE49-F238E27FC236}">
                  <a16:creationId xmlns:a16="http://schemas.microsoft.com/office/drawing/2014/main" id="{718615ED-7783-4D50-AC03-86C650DD6689}"/>
                </a:ext>
              </a:extLst>
            </p:cNvPr>
            <p:cNvSpPr/>
            <p:nvPr/>
          </p:nvSpPr>
          <p:spPr>
            <a:xfrm>
              <a:off x="7499055" y="3304599"/>
              <a:ext cx="297040" cy="29227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Rectangle 30">
              <a:extLst>
                <a:ext uri="{FF2B5EF4-FFF2-40B4-BE49-F238E27FC236}">
                  <a16:creationId xmlns:a16="http://schemas.microsoft.com/office/drawing/2014/main" id="{8FBAFD21-EFDD-413C-B081-DF7B0C822584}"/>
                </a:ext>
              </a:extLst>
            </p:cNvPr>
            <p:cNvSpPr/>
            <p:nvPr/>
          </p:nvSpPr>
          <p:spPr>
            <a:xfrm>
              <a:off x="7724055" y="2551719"/>
              <a:ext cx="299435" cy="29856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0" name="Rectangle 15">
              <a:extLst>
                <a:ext uri="{FF2B5EF4-FFF2-40B4-BE49-F238E27FC236}">
                  <a16:creationId xmlns:a16="http://schemas.microsoft.com/office/drawing/2014/main" id="{FFAD610C-1B2C-4432-8301-D766E7B03879}"/>
                </a:ext>
              </a:extLst>
            </p:cNvPr>
            <p:cNvSpPr/>
            <p:nvPr/>
          </p:nvSpPr>
          <p:spPr>
            <a:xfrm rot="5400000">
              <a:off x="9487193" y="2294113"/>
              <a:ext cx="304400" cy="30399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Block Arc 14">
              <a:extLst>
                <a:ext uri="{FF2B5EF4-FFF2-40B4-BE49-F238E27FC236}">
                  <a16:creationId xmlns:a16="http://schemas.microsoft.com/office/drawing/2014/main" id="{2F039CA0-E764-4E93-B9E2-6A3FCDE97D7E}"/>
                </a:ext>
              </a:extLst>
            </p:cNvPr>
            <p:cNvSpPr/>
            <p:nvPr/>
          </p:nvSpPr>
          <p:spPr>
            <a:xfrm rot="16200000">
              <a:off x="7774440" y="4017199"/>
              <a:ext cx="365774" cy="36601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2" name="Parallelogram 15">
              <a:extLst>
                <a:ext uri="{FF2B5EF4-FFF2-40B4-BE49-F238E27FC236}">
                  <a16:creationId xmlns:a16="http://schemas.microsoft.com/office/drawing/2014/main" id="{FA8A163C-B935-4C79-A1BD-11E41424C1DC}"/>
                </a:ext>
              </a:extLst>
            </p:cNvPr>
            <p:cNvSpPr/>
            <p:nvPr/>
          </p:nvSpPr>
          <p:spPr>
            <a:xfrm rot="16200000">
              <a:off x="8019215" y="4244050"/>
              <a:ext cx="385993" cy="41782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3" name="Round Same Side Corner Rectangle 21">
              <a:extLst>
                <a:ext uri="{FF2B5EF4-FFF2-40B4-BE49-F238E27FC236}">
                  <a16:creationId xmlns:a16="http://schemas.microsoft.com/office/drawing/2014/main" id="{33FBE472-C035-4BD1-9571-98C04666B05F}"/>
                </a:ext>
              </a:extLst>
            </p:cNvPr>
            <p:cNvSpPr/>
            <p:nvPr/>
          </p:nvSpPr>
          <p:spPr>
            <a:xfrm rot="10800000">
              <a:off x="8452982" y="4482014"/>
              <a:ext cx="249263" cy="281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4" name="Oval 26">
              <a:extLst>
                <a:ext uri="{FF2B5EF4-FFF2-40B4-BE49-F238E27FC236}">
                  <a16:creationId xmlns:a16="http://schemas.microsoft.com/office/drawing/2014/main" id="{1462ACAA-6E6B-411A-9892-A38DB69FF51B}"/>
                </a:ext>
              </a:extLst>
            </p:cNvPr>
            <p:cNvSpPr>
              <a:spLocks noChangeAspect="1"/>
            </p:cNvSpPr>
            <p:nvPr/>
          </p:nvSpPr>
          <p:spPr>
            <a:xfrm>
              <a:off x="9717706" y="2591811"/>
              <a:ext cx="271497" cy="324000"/>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5" name="Freeform 32">
              <a:extLst>
                <a:ext uri="{FF2B5EF4-FFF2-40B4-BE49-F238E27FC236}">
                  <a16:creationId xmlns:a16="http://schemas.microsoft.com/office/drawing/2014/main" id="{F9CC61EE-2F22-43F6-97F1-8773D07BBE91}"/>
                </a:ext>
              </a:extLst>
            </p:cNvPr>
            <p:cNvSpPr/>
            <p:nvPr/>
          </p:nvSpPr>
          <p:spPr>
            <a:xfrm>
              <a:off x="9237455" y="4216475"/>
              <a:ext cx="385170" cy="352802"/>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Rounded Rectangle 10">
              <a:extLst>
                <a:ext uri="{FF2B5EF4-FFF2-40B4-BE49-F238E27FC236}">
                  <a16:creationId xmlns:a16="http://schemas.microsoft.com/office/drawing/2014/main" id="{3EE48C52-F3ED-4BE5-97FA-FC7A31FD7A36}"/>
                </a:ext>
              </a:extLst>
            </p:cNvPr>
            <p:cNvSpPr/>
            <p:nvPr/>
          </p:nvSpPr>
          <p:spPr>
            <a:xfrm>
              <a:off x="7625603" y="3662090"/>
              <a:ext cx="239919" cy="31750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Trapezoid 13">
              <a:extLst>
                <a:ext uri="{FF2B5EF4-FFF2-40B4-BE49-F238E27FC236}">
                  <a16:creationId xmlns:a16="http://schemas.microsoft.com/office/drawing/2014/main" id="{85CA01E2-704C-4B39-BD1E-1DE302F0F461}"/>
                </a:ext>
              </a:extLst>
            </p:cNvPr>
            <p:cNvSpPr/>
            <p:nvPr/>
          </p:nvSpPr>
          <p:spPr>
            <a:xfrm>
              <a:off x="9118801" y="2156906"/>
              <a:ext cx="341564" cy="288813"/>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Rectangle 18">
              <a:extLst>
                <a:ext uri="{FF2B5EF4-FFF2-40B4-BE49-F238E27FC236}">
                  <a16:creationId xmlns:a16="http://schemas.microsoft.com/office/drawing/2014/main" id="{A4C06303-3F52-4281-80BF-F613630C9D35}"/>
                </a:ext>
              </a:extLst>
            </p:cNvPr>
            <p:cNvSpPr/>
            <p:nvPr/>
          </p:nvSpPr>
          <p:spPr>
            <a:xfrm>
              <a:off x="9828467" y="2970130"/>
              <a:ext cx="316558" cy="251512"/>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Rounded Rectangle 6">
              <a:extLst>
                <a:ext uri="{FF2B5EF4-FFF2-40B4-BE49-F238E27FC236}">
                  <a16:creationId xmlns:a16="http://schemas.microsoft.com/office/drawing/2014/main" id="{3BA6F579-C3EA-425D-9B6F-B6EF724956CA}"/>
                </a:ext>
              </a:extLst>
            </p:cNvPr>
            <p:cNvSpPr/>
            <p:nvPr/>
          </p:nvSpPr>
          <p:spPr>
            <a:xfrm>
              <a:off x="9567627" y="4000359"/>
              <a:ext cx="327580" cy="333047"/>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0" name="Oval 66">
              <a:extLst>
                <a:ext uri="{FF2B5EF4-FFF2-40B4-BE49-F238E27FC236}">
                  <a16:creationId xmlns:a16="http://schemas.microsoft.com/office/drawing/2014/main" id="{9E0B3C64-5CDC-4073-91E3-3FABFF9354EE}"/>
                </a:ext>
              </a:extLst>
            </p:cNvPr>
            <p:cNvSpPr/>
            <p:nvPr/>
          </p:nvSpPr>
          <p:spPr>
            <a:xfrm rot="20700000">
              <a:off x="9818653" y="3638916"/>
              <a:ext cx="353707" cy="30297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1" name="Rectangle 9">
              <a:extLst>
                <a:ext uri="{FF2B5EF4-FFF2-40B4-BE49-F238E27FC236}">
                  <a16:creationId xmlns:a16="http://schemas.microsoft.com/office/drawing/2014/main" id="{5249428B-E686-4FCF-9E06-5C1562620506}"/>
                </a:ext>
              </a:extLst>
            </p:cNvPr>
            <p:cNvSpPr/>
            <p:nvPr/>
          </p:nvSpPr>
          <p:spPr>
            <a:xfrm>
              <a:off x="8809277" y="4424036"/>
              <a:ext cx="339946" cy="31822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Rounded Rectangle 5">
              <a:extLst>
                <a:ext uri="{FF2B5EF4-FFF2-40B4-BE49-F238E27FC236}">
                  <a16:creationId xmlns:a16="http://schemas.microsoft.com/office/drawing/2014/main" id="{E50EEBDF-1512-4733-887A-E5D7C68D5234}"/>
                </a:ext>
              </a:extLst>
            </p:cNvPr>
            <p:cNvSpPr/>
            <p:nvPr/>
          </p:nvSpPr>
          <p:spPr>
            <a:xfrm flipH="1">
              <a:off x="7957327" y="2311538"/>
              <a:ext cx="325312" cy="2683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3" name="Teardrop 1">
              <a:extLst>
                <a:ext uri="{FF2B5EF4-FFF2-40B4-BE49-F238E27FC236}">
                  <a16:creationId xmlns:a16="http://schemas.microsoft.com/office/drawing/2014/main" id="{E37BEA02-A4E9-444B-8FDE-8C683989F2C6}"/>
                </a:ext>
              </a:extLst>
            </p:cNvPr>
            <p:cNvSpPr/>
            <p:nvPr/>
          </p:nvSpPr>
          <p:spPr>
            <a:xfrm rot="18805991">
              <a:off x="7460552" y="2909421"/>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54" name="그룹 8">
            <a:extLst>
              <a:ext uri="{FF2B5EF4-FFF2-40B4-BE49-F238E27FC236}">
                <a16:creationId xmlns:a16="http://schemas.microsoft.com/office/drawing/2014/main" id="{9F95B310-05EC-480B-8208-D8B13529EEC5}"/>
              </a:ext>
            </a:extLst>
          </p:cNvPr>
          <p:cNvGrpSpPr/>
          <p:nvPr/>
        </p:nvGrpSpPr>
        <p:grpSpPr>
          <a:xfrm>
            <a:off x="6909012" y="1477407"/>
            <a:ext cx="3900270" cy="3852987"/>
            <a:chOff x="6909012" y="1477406"/>
            <a:chExt cx="3900270" cy="3852987"/>
          </a:xfrm>
        </p:grpSpPr>
        <p:sp>
          <p:nvSpPr>
            <p:cNvPr id="55" name="Diamond 5">
              <a:extLst>
                <a:ext uri="{FF2B5EF4-FFF2-40B4-BE49-F238E27FC236}">
                  <a16:creationId xmlns:a16="http://schemas.microsoft.com/office/drawing/2014/main" id="{890AF0D7-E6E6-421E-83E4-358ED2F62357}"/>
                </a:ext>
              </a:extLst>
            </p:cNvPr>
            <p:cNvSpPr/>
            <p:nvPr/>
          </p:nvSpPr>
          <p:spPr>
            <a:xfrm>
              <a:off x="9500423" y="1610630"/>
              <a:ext cx="337247" cy="338244"/>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1">
              <a:extLst>
                <a:ext uri="{FF2B5EF4-FFF2-40B4-BE49-F238E27FC236}">
                  <a16:creationId xmlns:a16="http://schemas.microsoft.com/office/drawing/2014/main" id="{1CDC7932-9B23-4FFF-B34C-C843386727CF}"/>
                </a:ext>
              </a:extLst>
            </p:cNvPr>
            <p:cNvSpPr/>
            <p:nvPr/>
          </p:nvSpPr>
          <p:spPr>
            <a:xfrm>
              <a:off x="8333445" y="1549101"/>
              <a:ext cx="337246" cy="24730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Rectangle 7">
              <a:extLst>
                <a:ext uri="{FF2B5EF4-FFF2-40B4-BE49-F238E27FC236}">
                  <a16:creationId xmlns:a16="http://schemas.microsoft.com/office/drawing/2014/main" id="{52ED0535-381A-49F9-81BA-B8A3526096E6}"/>
                </a:ext>
              </a:extLst>
            </p:cNvPr>
            <p:cNvSpPr/>
            <p:nvPr/>
          </p:nvSpPr>
          <p:spPr>
            <a:xfrm rot="18900000">
              <a:off x="7065308" y="2753323"/>
              <a:ext cx="145474" cy="324086"/>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Freeform 19">
              <a:extLst>
                <a:ext uri="{FF2B5EF4-FFF2-40B4-BE49-F238E27FC236}">
                  <a16:creationId xmlns:a16="http://schemas.microsoft.com/office/drawing/2014/main" id="{BF0F36A3-7035-48FB-8A15-3A7A66B817B4}"/>
                </a:ext>
              </a:extLst>
            </p:cNvPr>
            <p:cNvSpPr/>
            <p:nvPr/>
          </p:nvSpPr>
          <p:spPr>
            <a:xfrm>
              <a:off x="7294814" y="4407808"/>
              <a:ext cx="297040" cy="29227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Rectangle 30">
              <a:extLst>
                <a:ext uri="{FF2B5EF4-FFF2-40B4-BE49-F238E27FC236}">
                  <a16:creationId xmlns:a16="http://schemas.microsoft.com/office/drawing/2014/main" id="{17A0B2D8-6849-475C-B6FE-A8EA14BEC250}"/>
                </a:ext>
              </a:extLst>
            </p:cNvPr>
            <p:cNvSpPr/>
            <p:nvPr/>
          </p:nvSpPr>
          <p:spPr>
            <a:xfrm>
              <a:off x="8165023" y="4979427"/>
              <a:ext cx="299435" cy="298560"/>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7">
              <a:extLst>
                <a:ext uri="{FF2B5EF4-FFF2-40B4-BE49-F238E27FC236}">
                  <a16:creationId xmlns:a16="http://schemas.microsoft.com/office/drawing/2014/main" id="{E48061CC-389B-4A69-B29A-9708FCB92486}"/>
                </a:ext>
              </a:extLst>
            </p:cNvPr>
            <p:cNvSpPr/>
            <p:nvPr/>
          </p:nvSpPr>
          <p:spPr>
            <a:xfrm>
              <a:off x="8938584" y="5002802"/>
              <a:ext cx="303995" cy="30399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15">
              <a:extLst>
                <a:ext uri="{FF2B5EF4-FFF2-40B4-BE49-F238E27FC236}">
                  <a16:creationId xmlns:a16="http://schemas.microsoft.com/office/drawing/2014/main" id="{AF5F0825-07AE-4297-BD91-0C94C67A203C}"/>
                </a:ext>
              </a:extLst>
            </p:cNvPr>
            <p:cNvSpPr/>
            <p:nvPr/>
          </p:nvSpPr>
          <p:spPr>
            <a:xfrm rot="5400000">
              <a:off x="7546142" y="4554149"/>
              <a:ext cx="304400" cy="30399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Parallelogram 30">
              <a:extLst>
                <a:ext uri="{FF2B5EF4-FFF2-40B4-BE49-F238E27FC236}">
                  <a16:creationId xmlns:a16="http://schemas.microsoft.com/office/drawing/2014/main" id="{34364400-D681-4F47-90D1-F42CAC0EE49C}"/>
                </a:ext>
              </a:extLst>
            </p:cNvPr>
            <p:cNvSpPr/>
            <p:nvPr/>
          </p:nvSpPr>
          <p:spPr>
            <a:xfrm flipH="1">
              <a:off x="10344895" y="4061811"/>
              <a:ext cx="331980" cy="332801"/>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Block Arc 14">
              <a:extLst>
                <a:ext uri="{FF2B5EF4-FFF2-40B4-BE49-F238E27FC236}">
                  <a16:creationId xmlns:a16="http://schemas.microsoft.com/office/drawing/2014/main" id="{CF808C36-B1CE-4D81-A519-35D9315F3207}"/>
                </a:ext>
              </a:extLst>
            </p:cNvPr>
            <p:cNvSpPr/>
            <p:nvPr/>
          </p:nvSpPr>
          <p:spPr>
            <a:xfrm rot="16200000">
              <a:off x="7269861" y="2143680"/>
              <a:ext cx="339474" cy="33969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15">
              <a:extLst>
                <a:ext uri="{FF2B5EF4-FFF2-40B4-BE49-F238E27FC236}">
                  <a16:creationId xmlns:a16="http://schemas.microsoft.com/office/drawing/2014/main" id="{96CA5232-464B-4933-977D-519ACC8FEDBD}"/>
                </a:ext>
              </a:extLst>
            </p:cNvPr>
            <p:cNvSpPr/>
            <p:nvPr/>
          </p:nvSpPr>
          <p:spPr>
            <a:xfrm rot="16200000">
              <a:off x="9619553" y="4703718"/>
              <a:ext cx="385993" cy="417824"/>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Round Same Side Corner Rectangle 21">
              <a:extLst>
                <a:ext uri="{FF2B5EF4-FFF2-40B4-BE49-F238E27FC236}">
                  <a16:creationId xmlns:a16="http://schemas.microsoft.com/office/drawing/2014/main" id="{D9598E6C-02B0-4360-A1AF-33C6C13EAADC}"/>
                </a:ext>
              </a:extLst>
            </p:cNvPr>
            <p:cNvSpPr/>
            <p:nvPr/>
          </p:nvSpPr>
          <p:spPr>
            <a:xfrm rot="10800000">
              <a:off x="9325150" y="4934469"/>
              <a:ext cx="249263" cy="281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Oval 26">
              <a:extLst>
                <a:ext uri="{FF2B5EF4-FFF2-40B4-BE49-F238E27FC236}">
                  <a16:creationId xmlns:a16="http://schemas.microsoft.com/office/drawing/2014/main" id="{B548CB4A-0B62-4912-B29E-F3EFC6CC239C}"/>
                </a:ext>
              </a:extLst>
            </p:cNvPr>
            <p:cNvSpPr/>
            <p:nvPr/>
          </p:nvSpPr>
          <p:spPr>
            <a:xfrm>
              <a:off x="7933565" y="1595643"/>
              <a:ext cx="304585" cy="363487"/>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Freeform 32">
              <a:extLst>
                <a:ext uri="{FF2B5EF4-FFF2-40B4-BE49-F238E27FC236}">
                  <a16:creationId xmlns:a16="http://schemas.microsoft.com/office/drawing/2014/main" id="{B27E2664-1299-4A04-8710-796CBC7C8A52}"/>
                </a:ext>
              </a:extLst>
            </p:cNvPr>
            <p:cNvSpPr/>
            <p:nvPr/>
          </p:nvSpPr>
          <p:spPr>
            <a:xfrm>
              <a:off x="6931930" y="2979449"/>
              <a:ext cx="327961" cy="300401"/>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10">
              <a:extLst>
                <a:ext uri="{FF2B5EF4-FFF2-40B4-BE49-F238E27FC236}">
                  <a16:creationId xmlns:a16="http://schemas.microsoft.com/office/drawing/2014/main" id="{918DCFD8-84AE-4853-8D20-834BE5AF3B1D}"/>
                </a:ext>
              </a:extLst>
            </p:cNvPr>
            <p:cNvSpPr/>
            <p:nvPr/>
          </p:nvSpPr>
          <p:spPr>
            <a:xfrm>
              <a:off x="8756997" y="1477406"/>
              <a:ext cx="239919" cy="317505"/>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Rounded Rectangle 32">
              <a:extLst>
                <a:ext uri="{FF2B5EF4-FFF2-40B4-BE49-F238E27FC236}">
                  <a16:creationId xmlns:a16="http://schemas.microsoft.com/office/drawing/2014/main" id="{9DF151A3-0F6E-4D6D-BDC8-890EA219F053}"/>
                </a:ext>
              </a:extLst>
            </p:cNvPr>
            <p:cNvSpPr/>
            <p:nvPr/>
          </p:nvSpPr>
          <p:spPr>
            <a:xfrm>
              <a:off x="10492442" y="2937466"/>
              <a:ext cx="316840" cy="316840"/>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Trapezoid 13">
              <a:extLst>
                <a:ext uri="{FF2B5EF4-FFF2-40B4-BE49-F238E27FC236}">
                  <a16:creationId xmlns:a16="http://schemas.microsoft.com/office/drawing/2014/main" id="{B7C3D46A-3003-489A-8936-C74FA60BEA37}"/>
                </a:ext>
              </a:extLst>
            </p:cNvPr>
            <p:cNvSpPr/>
            <p:nvPr/>
          </p:nvSpPr>
          <p:spPr>
            <a:xfrm>
              <a:off x="10379254" y="2561466"/>
              <a:ext cx="341564" cy="288813"/>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ectangle 18">
              <a:extLst>
                <a:ext uri="{FF2B5EF4-FFF2-40B4-BE49-F238E27FC236}">
                  <a16:creationId xmlns:a16="http://schemas.microsoft.com/office/drawing/2014/main" id="{93054044-68B3-4E3D-96F4-FCB4D5BF0068}"/>
                </a:ext>
              </a:extLst>
            </p:cNvPr>
            <p:cNvSpPr/>
            <p:nvPr/>
          </p:nvSpPr>
          <p:spPr>
            <a:xfrm>
              <a:off x="8547559" y="5078881"/>
              <a:ext cx="316558" cy="251512"/>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25">
              <a:extLst>
                <a:ext uri="{FF2B5EF4-FFF2-40B4-BE49-F238E27FC236}">
                  <a16:creationId xmlns:a16="http://schemas.microsoft.com/office/drawing/2014/main" id="{10C64C10-2259-46EF-A0D3-672AB5655891}"/>
                </a:ext>
              </a:extLst>
            </p:cNvPr>
            <p:cNvSpPr/>
            <p:nvPr/>
          </p:nvSpPr>
          <p:spPr>
            <a:xfrm>
              <a:off x="7140325" y="2485274"/>
              <a:ext cx="192767" cy="27104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540C7F3A-D688-44C8-B078-24F03FAF12A0}"/>
                </a:ext>
              </a:extLst>
            </p:cNvPr>
            <p:cNvSpPr/>
            <p:nvPr/>
          </p:nvSpPr>
          <p:spPr>
            <a:xfrm>
              <a:off x="7591395" y="1851841"/>
              <a:ext cx="327580" cy="333047"/>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Oval 66">
              <a:extLst>
                <a:ext uri="{FF2B5EF4-FFF2-40B4-BE49-F238E27FC236}">
                  <a16:creationId xmlns:a16="http://schemas.microsoft.com/office/drawing/2014/main" id="{2360FD2C-5C3C-46DB-A7AE-E61A6991519F}"/>
                </a:ext>
              </a:extLst>
            </p:cNvPr>
            <p:cNvSpPr/>
            <p:nvPr/>
          </p:nvSpPr>
          <p:spPr>
            <a:xfrm rot="20700000">
              <a:off x="10351190" y="3717706"/>
              <a:ext cx="353707" cy="30297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Rectangle 16">
              <a:extLst>
                <a:ext uri="{FF2B5EF4-FFF2-40B4-BE49-F238E27FC236}">
                  <a16:creationId xmlns:a16="http://schemas.microsoft.com/office/drawing/2014/main" id="{FBEDF4EB-7129-4963-8994-4B1182931FD0}"/>
                </a:ext>
              </a:extLst>
            </p:cNvPr>
            <p:cNvSpPr/>
            <p:nvPr/>
          </p:nvSpPr>
          <p:spPr>
            <a:xfrm rot="2700000">
              <a:off x="9175484" y="1449461"/>
              <a:ext cx="251020" cy="45003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Rectangle 9">
              <a:extLst>
                <a:ext uri="{FF2B5EF4-FFF2-40B4-BE49-F238E27FC236}">
                  <a16:creationId xmlns:a16="http://schemas.microsoft.com/office/drawing/2014/main" id="{21654B39-2655-4FF2-8CAA-1635A4811239}"/>
                </a:ext>
              </a:extLst>
            </p:cNvPr>
            <p:cNvSpPr/>
            <p:nvPr/>
          </p:nvSpPr>
          <p:spPr>
            <a:xfrm>
              <a:off x="10176222" y="2171222"/>
              <a:ext cx="339946" cy="31822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5">
              <a:extLst>
                <a:ext uri="{FF2B5EF4-FFF2-40B4-BE49-F238E27FC236}">
                  <a16:creationId xmlns:a16="http://schemas.microsoft.com/office/drawing/2014/main" id="{7FF94F90-F0BC-4344-BD90-D7C7D4F56EAB}"/>
                </a:ext>
              </a:extLst>
            </p:cNvPr>
            <p:cNvSpPr/>
            <p:nvPr/>
          </p:nvSpPr>
          <p:spPr>
            <a:xfrm flipH="1">
              <a:off x="9866717" y="1914495"/>
              <a:ext cx="325312" cy="2683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Rectangle 130">
              <a:extLst>
                <a:ext uri="{FF2B5EF4-FFF2-40B4-BE49-F238E27FC236}">
                  <a16:creationId xmlns:a16="http://schemas.microsoft.com/office/drawing/2014/main" id="{83BBB088-6B6C-4084-A482-0AAC0AED2C4D}"/>
                </a:ext>
              </a:extLst>
            </p:cNvPr>
            <p:cNvSpPr/>
            <p:nvPr/>
          </p:nvSpPr>
          <p:spPr>
            <a:xfrm>
              <a:off x="10413717" y="3301403"/>
              <a:ext cx="351062" cy="352655"/>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9" name="Trapezoid 13">
              <a:extLst>
                <a:ext uri="{FF2B5EF4-FFF2-40B4-BE49-F238E27FC236}">
                  <a16:creationId xmlns:a16="http://schemas.microsoft.com/office/drawing/2014/main" id="{3C99E865-A0FD-4225-B823-DBB149666C8B}"/>
                </a:ext>
              </a:extLst>
            </p:cNvPr>
            <p:cNvSpPr/>
            <p:nvPr/>
          </p:nvSpPr>
          <p:spPr>
            <a:xfrm>
              <a:off x="6909012" y="3334708"/>
              <a:ext cx="341564" cy="288813"/>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5">
              <a:extLst>
                <a:ext uri="{FF2B5EF4-FFF2-40B4-BE49-F238E27FC236}">
                  <a16:creationId xmlns:a16="http://schemas.microsoft.com/office/drawing/2014/main" id="{A1EA6BA8-2D1E-413A-A252-55AC1360C3FE}"/>
                </a:ext>
              </a:extLst>
            </p:cNvPr>
            <p:cNvSpPr/>
            <p:nvPr/>
          </p:nvSpPr>
          <p:spPr>
            <a:xfrm flipH="1">
              <a:off x="7796426" y="4910799"/>
              <a:ext cx="325312" cy="26836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ectangle 9">
              <a:extLst>
                <a:ext uri="{FF2B5EF4-FFF2-40B4-BE49-F238E27FC236}">
                  <a16:creationId xmlns:a16="http://schemas.microsoft.com/office/drawing/2014/main" id="{5202BCF8-03D5-4484-8283-683B1C57CDE6}"/>
                </a:ext>
              </a:extLst>
            </p:cNvPr>
            <p:cNvSpPr/>
            <p:nvPr/>
          </p:nvSpPr>
          <p:spPr>
            <a:xfrm>
              <a:off x="6945502" y="3704545"/>
              <a:ext cx="339946" cy="31822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Parallelogram 30">
              <a:extLst>
                <a:ext uri="{FF2B5EF4-FFF2-40B4-BE49-F238E27FC236}">
                  <a16:creationId xmlns:a16="http://schemas.microsoft.com/office/drawing/2014/main" id="{E6A8E0C1-4E65-4C8D-AAE2-EE787010D6A6}"/>
                </a:ext>
              </a:extLst>
            </p:cNvPr>
            <p:cNvSpPr/>
            <p:nvPr/>
          </p:nvSpPr>
          <p:spPr>
            <a:xfrm flipH="1">
              <a:off x="7067546" y="4041564"/>
              <a:ext cx="331980" cy="332801"/>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pic>
        <p:nvPicPr>
          <p:cNvPr id="83" name="Graphic 89">
            <a:extLst>
              <a:ext uri="{FF2B5EF4-FFF2-40B4-BE49-F238E27FC236}">
                <a16:creationId xmlns:a16="http://schemas.microsoft.com/office/drawing/2014/main" id="{DC27888A-1B0E-4B02-A63C-647BA1D14B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48990" y="2736317"/>
            <a:ext cx="1595010" cy="1162079"/>
          </a:xfrm>
          <a:prstGeom prst="rect">
            <a:avLst/>
          </a:prstGeom>
        </p:spPr>
      </p:pic>
      <p:sp>
        <p:nvSpPr>
          <p:cNvPr id="84" name="Rectangle 38">
            <a:extLst>
              <a:ext uri="{FF2B5EF4-FFF2-40B4-BE49-F238E27FC236}">
                <a16:creationId xmlns:a16="http://schemas.microsoft.com/office/drawing/2014/main" id="{FAA1D54F-3C6C-4699-8262-906B189D5126}"/>
              </a:ext>
            </a:extLst>
          </p:cNvPr>
          <p:cNvSpPr/>
          <p:nvPr/>
        </p:nvSpPr>
        <p:spPr>
          <a:xfrm rot="7746126">
            <a:off x="11098165" y="4069672"/>
            <a:ext cx="311327" cy="2699963"/>
          </a:xfrm>
          <a:custGeom>
            <a:avLst/>
            <a:gdLst>
              <a:gd name="connsiteX0" fmla="*/ 0 w 281140"/>
              <a:gd name="connsiteY0" fmla="*/ 2317881 h 2317883"/>
              <a:gd name="connsiteX1" fmla="*/ 5890 w 281140"/>
              <a:gd name="connsiteY1" fmla="*/ 162918 h 2317883"/>
              <a:gd name="connsiteX2" fmla="*/ 158242 w 281140"/>
              <a:gd name="connsiteY2" fmla="*/ 0 h 2317883"/>
              <a:gd name="connsiteX3" fmla="*/ 281140 w 281140"/>
              <a:gd name="connsiteY3" fmla="*/ 106275 h 2317883"/>
              <a:gd name="connsiteX4" fmla="*/ 281140 w 281140"/>
              <a:gd name="connsiteY4" fmla="*/ 2317883 h 2317883"/>
              <a:gd name="connsiteX5" fmla="*/ 0 w 281140"/>
              <a:gd name="connsiteY5" fmla="*/ 2317881 h 2317883"/>
              <a:gd name="connsiteX0" fmla="*/ 0 w 281140"/>
              <a:gd name="connsiteY0" fmla="*/ 2302794 h 2302796"/>
              <a:gd name="connsiteX1" fmla="*/ 5890 w 281140"/>
              <a:gd name="connsiteY1" fmla="*/ 147831 h 2302796"/>
              <a:gd name="connsiteX2" fmla="*/ 162025 w 281140"/>
              <a:gd name="connsiteY2" fmla="*/ 0 h 2302796"/>
              <a:gd name="connsiteX3" fmla="*/ 281140 w 281140"/>
              <a:gd name="connsiteY3" fmla="*/ 91188 h 2302796"/>
              <a:gd name="connsiteX4" fmla="*/ 281140 w 281140"/>
              <a:gd name="connsiteY4" fmla="*/ 2302796 h 2302796"/>
              <a:gd name="connsiteX5" fmla="*/ 0 w 281140"/>
              <a:gd name="connsiteY5" fmla="*/ 2302794 h 2302796"/>
              <a:gd name="connsiteX0" fmla="*/ 0 w 281140"/>
              <a:gd name="connsiteY0" fmla="*/ 2294398 h 2294400"/>
              <a:gd name="connsiteX1" fmla="*/ 5890 w 281140"/>
              <a:gd name="connsiteY1" fmla="*/ 139435 h 2294400"/>
              <a:gd name="connsiteX2" fmla="*/ 167772 w 281140"/>
              <a:gd name="connsiteY2" fmla="*/ 0 h 2294400"/>
              <a:gd name="connsiteX3" fmla="*/ 281140 w 281140"/>
              <a:gd name="connsiteY3" fmla="*/ 82792 h 2294400"/>
              <a:gd name="connsiteX4" fmla="*/ 281140 w 281140"/>
              <a:gd name="connsiteY4" fmla="*/ 2294400 h 2294400"/>
              <a:gd name="connsiteX5" fmla="*/ 0 w 281140"/>
              <a:gd name="connsiteY5" fmla="*/ 2294398 h 2294400"/>
              <a:gd name="connsiteX0" fmla="*/ 0 w 281140"/>
              <a:gd name="connsiteY0" fmla="*/ 2297807 h 2297809"/>
              <a:gd name="connsiteX1" fmla="*/ 5890 w 281140"/>
              <a:gd name="connsiteY1" fmla="*/ 142844 h 2297809"/>
              <a:gd name="connsiteX2" fmla="*/ 152352 w 281140"/>
              <a:gd name="connsiteY2" fmla="*/ 0 h 2297809"/>
              <a:gd name="connsiteX3" fmla="*/ 281140 w 281140"/>
              <a:gd name="connsiteY3" fmla="*/ 86201 h 2297809"/>
              <a:gd name="connsiteX4" fmla="*/ 281140 w 281140"/>
              <a:gd name="connsiteY4" fmla="*/ 2297809 h 2297809"/>
              <a:gd name="connsiteX5" fmla="*/ 0 w 281140"/>
              <a:gd name="connsiteY5" fmla="*/ 2297807 h 2297809"/>
              <a:gd name="connsiteX0" fmla="*/ 0 w 281140"/>
              <a:gd name="connsiteY0" fmla="*/ 2211606 h 2211608"/>
              <a:gd name="connsiteX1" fmla="*/ 5890 w 281140"/>
              <a:gd name="connsiteY1" fmla="*/ 56643 h 2211608"/>
              <a:gd name="connsiteX2" fmla="*/ 281140 w 281140"/>
              <a:gd name="connsiteY2" fmla="*/ 0 h 2211608"/>
              <a:gd name="connsiteX3" fmla="*/ 281140 w 281140"/>
              <a:gd name="connsiteY3" fmla="*/ 2211608 h 2211608"/>
              <a:gd name="connsiteX4" fmla="*/ 0 w 281140"/>
              <a:gd name="connsiteY4" fmla="*/ 2211606 h 2211608"/>
              <a:gd name="connsiteX0" fmla="*/ 1777 w 282917"/>
              <a:gd name="connsiteY0" fmla="*/ 2211606 h 2211608"/>
              <a:gd name="connsiteX1" fmla="*/ 447 w 282917"/>
              <a:gd name="connsiteY1" fmla="*/ 431030 h 2211608"/>
              <a:gd name="connsiteX2" fmla="*/ 282917 w 282917"/>
              <a:gd name="connsiteY2" fmla="*/ 0 h 2211608"/>
              <a:gd name="connsiteX3" fmla="*/ 282917 w 282917"/>
              <a:gd name="connsiteY3" fmla="*/ 2211608 h 2211608"/>
              <a:gd name="connsiteX4" fmla="*/ 1777 w 282917"/>
              <a:gd name="connsiteY4" fmla="*/ 2211606 h 2211608"/>
              <a:gd name="connsiteX0" fmla="*/ 1777 w 282917"/>
              <a:gd name="connsiteY0" fmla="*/ 1957273 h 1957275"/>
              <a:gd name="connsiteX1" fmla="*/ 447 w 282917"/>
              <a:gd name="connsiteY1" fmla="*/ 176697 h 1957275"/>
              <a:gd name="connsiteX2" fmla="*/ 266318 w 282917"/>
              <a:gd name="connsiteY2" fmla="*/ 0 h 1957275"/>
              <a:gd name="connsiteX3" fmla="*/ 282917 w 282917"/>
              <a:gd name="connsiteY3" fmla="*/ 1957275 h 1957275"/>
              <a:gd name="connsiteX4" fmla="*/ 1777 w 282917"/>
              <a:gd name="connsiteY4" fmla="*/ 1957273 h 1957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17" h="1957275">
                <a:moveTo>
                  <a:pt x="1777" y="1957273"/>
                </a:moveTo>
                <a:cubicBezTo>
                  <a:pt x="3740" y="1238952"/>
                  <a:pt x="-1516" y="895018"/>
                  <a:pt x="447" y="176697"/>
                </a:cubicBezTo>
                <a:lnTo>
                  <a:pt x="266318" y="0"/>
                </a:lnTo>
                <a:lnTo>
                  <a:pt x="282917" y="1957275"/>
                </a:lnTo>
                <a:lnTo>
                  <a:pt x="1777" y="195727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5" name="Round Same Side Corner Rectangle 49">
            <a:extLst>
              <a:ext uri="{FF2B5EF4-FFF2-40B4-BE49-F238E27FC236}">
                <a16:creationId xmlns:a16="http://schemas.microsoft.com/office/drawing/2014/main" id="{2BB6F33C-BBBD-4226-B37E-FC4DE04C033D}"/>
              </a:ext>
            </a:extLst>
          </p:cNvPr>
          <p:cNvSpPr/>
          <p:nvPr/>
        </p:nvSpPr>
        <p:spPr>
          <a:xfrm rot="7735350">
            <a:off x="9865709" y="4334171"/>
            <a:ext cx="503113" cy="310161"/>
          </a:xfrm>
          <a:prstGeom prst="round2SameRect">
            <a:avLst>
              <a:gd name="adj1" fmla="val 31004"/>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Donut 48">
            <a:extLst>
              <a:ext uri="{FF2B5EF4-FFF2-40B4-BE49-F238E27FC236}">
                <a16:creationId xmlns:a16="http://schemas.microsoft.com/office/drawing/2014/main" id="{71EBD7EE-6398-4EDB-9A20-E32926880488}"/>
              </a:ext>
            </a:extLst>
          </p:cNvPr>
          <p:cNvSpPr/>
          <p:nvPr/>
        </p:nvSpPr>
        <p:spPr>
          <a:xfrm>
            <a:off x="7276880" y="1844780"/>
            <a:ext cx="3126033" cy="3126033"/>
          </a:xfrm>
          <a:prstGeom prst="donut">
            <a:avLst>
              <a:gd name="adj" fmla="val 366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7" name="Proceso alternativo 86"/>
          <p:cNvSpPr/>
          <p:nvPr/>
        </p:nvSpPr>
        <p:spPr>
          <a:xfrm>
            <a:off x="775996" y="983234"/>
            <a:ext cx="2208628" cy="569344"/>
          </a:xfrm>
          <a:prstGeom prst="flowChartAlternateProcess">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Por objeto del gasto</a:t>
            </a:r>
          </a:p>
          <a:p>
            <a:pPr algn="ctr"/>
            <a:r>
              <a:rPr lang="es-MX" dirty="0"/>
              <a:t>¿En que se gasta?</a:t>
            </a:r>
          </a:p>
        </p:txBody>
      </p:sp>
      <p:sp>
        <p:nvSpPr>
          <p:cNvPr id="88" name="AutoShape 52"/>
          <p:cNvSpPr>
            <a:spLocks noChangeArrowheads="1"/>
          </p:cNvSpPr>
          <p:nvPr/>
        </p:nvSpPr>
        <p:spPr bwMode="gray">
          <a:xfrm>
            <a:off x="5010207" y="1171085"/>
            <a:ext cx="2721363"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sz="1500" b="1" dirty="0" err="1">
                <a:solidFill>
                  <a:srgbClr val="002060"/>
                </a:solidFill>
              </a:rPr>
              <a:t>Servicios</a:t>
            </a:r>
            <a:r>
              <a:rPr lang="en-US" sz="1500" b="1" dirty="0">
                <a:solidFill>
                  <a:srgbClr val="002060"/>
                </a:solidFill>
              </a:rPr>
              <a:t> </a:t>
            </a:r>
            <a:r>
              <a:rPr lang="en-US" sz="1500" b="1" dirty="0" err="1">
                <a:solidFill>
                  <a:srgbClr val="002060"/>
                </a:solidFill>
              </a:rPr>
              <a:t>Personales</a:t>
            </a:r>
            <a:endParaRPr lang="en-US" sz="1500" b="1" dirty="0">
              <a:solidFill>
                <a:srgbClr val="002060"/>
              </a:solidFill>
            </a:endParaRPr>
          </a:p>
        </p:txBody>
      </p:sp>
      <p:sp>
        <p:nvSpPr>
          <p:cNvPr id="90" name="AutoShape 48"/>
          <p:cNvSpPr>
            <a:spLocks noChangeArrowheads="1"/>
          </p:cNvSpPr>
          <p:nvPr/>
        </p:nvSpPr>
        <p:spPr bwMode="gray">
          <a:xfrm>
            <a:off x="2856088" y="4292753"/>
            <a:ext cx="4013177"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s-MX" sz="1500" b="1" dirty="0">
                <a:solidFill>
                  <a:srgbClr val="002060"/>
                </a:solidFill>
              </a:rPr>
              <a:t>Bienes Muebles, Inmuebles e Intangibles</a:t>
            </a:r>
            <a:endParaRPr lang="en-US" sz="1500" b="1" dirty="0">
              <a:solidFill>
                <a:srgbClr val="002060"/>
              </a:solidFill>
            </a:endParaRPr>
          </a:p>
        </p:txBody>
      </p:sp>
      <p:sp>
        <p:nvSpPr>
          <p:cNvPr id="91" name="AutoShape 49"/>
          <p:cNvSpPr>
            <a:spLocks noChangeArrowheads="1"/>
          </p:cNvSpPr>
          <p:nvPr/>
        </p:nvSpPr>
        <p:spPr bwMode="gray">
          <a:xfrm>
            <a:off x="3659710" y="3444535"/>
            <a:ext cx="3048592"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s-MX" sz="1500" b="1" dirty="0">
                <a:solidFill>
                  <a:srgbClr val="002060"/>
                </a:solidFill>
              </a:rPr>
              <a:t>Transferencias, Asignaciones, </a:t>
            </a:r>
          </a:p>
          <a:p>
            <a:pPr eaLnBrk="0" hangingPunct="0"/>
            <a:r>
              <a:rPr lang="es-MX" sz="1500" b="1" dirty="0">
                <a:solidFill>
                  <a:srgbClr val="002060"/>
                </a:solidFill>
              </a:rPr>
              <a:t>Subsidios y Otras Ayudas</a:t>
            </a:r>
            <a:endParaRPr lang="en-US" sz="1500" b="1" dirty="0">
              <a:solidFill>
                <a:srgbClr val="002060"/>
              </a:solidFill>
            </a:endParaRPr>
          </a:p>
        </p:txBody>
      </p:sp>
      <p:sp>
        <p:nvSpPr>
          <p:cNvPr id="92" name="AutoShape 50"/>
          <p:cNvSpPr>
            <a:spLocks noChangeArrowheads="1"/>
          </p:cNvSpPr>
          <p:nvPr/>
        </p:nvSpPr>
        <p:spPr bwMode="gray">
          <a:xfrm>
            <a:off x="4377064" y="2649424"/>
            <a:ext cx="2640667" cy="522995"/>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sz="1500" b="1" dirty="0" err="1">
                <a:solidFill>
                  <a:srgbClr val="002060"/>
                </a:solidFill>
              </a:rPr>
              <a:t>Servicios</a:t>
            </a:r>
            <a:r>
              <a:rPr lang="en-US" sz="1500" b="1" dirty="0">
                <a:solidFill>
                  <a:srgbClr val="002060"/>
                </a:solidFill>
              </a:rPr>
              <a:t> </a:t>
            </a:r>
            <a:r>
              <a:rPr lang="en-US" sz="1500" b="1" dirty="0" err="1">
                <a:solidFill>
                  <a:srgbClr val="002060"/>
                </a:solidFill>
              </a:rPr>
              <a:t>Generales</a:t>
            </a:r>
            <a:endParaRPr lang="en-US" sz="1500" b="1" dirty="0">
              <a:solidFill>
                <a:srgbClr val="002060"/>
              </a:solidFill>
            </a:endParaRPr>
          </a:p>
        </p:txBody>
      </p:sp>
      <p:sp>
        <p:nvSpPr>
          <p:cNvPr id="93" name="AutoShape 51"/>
          <p:cNvSpPr>
            <a:spLocks noChangeArrowheads="1"/>
          </p:cNvSpPr>
          <p:nvPr/>
        </p:nvSpPr>
        <p:spPr bwMode="gray">
          <a:xfrm>
            <a:off x="4226057" y="1921070"/>
            <a:ext cx="3259453"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n-US" sz="1500" b="1" dirty="0" err="1">
                <a:solidFill>
                  <a:srgbClr val="002060"/>
                </a:solidFill>
              </a:rPr>
              <a:t>Materiales</a:t>
            </a:r>
            <a:r>
              <a:rPr lang="en-US" sz="1500" b="1" dirty="0">
                <a:solidFill>
                  <a:srgbClr val="002060"/>
                </a:solidFill>
              </a:rPr>
              <a:t> y </a:t>
            </a:r>
            <a:r>
              <a:rPr lang="en-US" sz="1500" b="1" dirty="0" err="1">
                <a:solidFill>
                  <a:srgbClr val="002060"/>
                </a:solidFill>
              </a:rPr>
              <a:t>Suministros</a:t>
            </a:r>
            <a:endParaRPr lang="en-US" sz="1500" b="1" dirty="0">
              <a:solidFill>
                <a:srgbClr val="002060"/>
              </a:solidFill>
            </a:endParaRPr>
          </a:p>
        </p:txBody>
      </p:sp>
      <p:sp>
        <p:nvSpPr>
          <p:cNvPr id="94" name="AutoShape 48"/>
          <p:cNvSpPr>
            <a:spLocks noChangeArrowheads="1"/>
          </p:cNvSpPr>
          <p:nvPr/>
        </p:nvSpPr>
        <p:spPr bwMode="gray">
          <a:xfrm>
            <a:off x="5294290" y="4906611"/>
            <a:ext cx="2870521"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s-MX" sz="1500" b="1" dirty="0">
                <a:solidFill>
                  <a:srgbClr val="002060"/>
                </a:solidFill>
              </a:rPr>
              <a:t>Inversión Pública</a:t>
            </a:r>
            <a:endParaRPr lang="en-US" sz="1500" b="1" dirty="0">
              <a:solidFill>
                <a:srgbClr val="002060"/>
              </a:solidFill>
            </a:endParaRPr>
          </a:p>
        </p:txBody>
      </p:sp>
      <p:sp>
        <p:nvSpPr>
          <p:cNvPr id="95" name="AutoShape 48"/>
          <p:cNvSpPr>
            <a:spLocks noChangeArrowheads="1"/>
          </p:cNvSpPr>
          <p:nvPr/>
        </p:nvSpPr>
        <p:spPr bwMode="gray">
          <a:xfrm>
            <a:off x="5101587" y="5523518"/>
            <a:ext cx="4003837"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s-MX" sz="1500" b="1" dirty="0">
                <a:solidFill>
                  <a:srgbClr val="002060"/>
                </a:solidFill>
              </a:rPr>
              <a:t>Participaciones y Aportaciones</a:t>
            </a:r>
            <a:endParaRPr lang="en-US" sz="1500" b="1" dirty="0">
              <a:solidFill>
                <a:srgbClr val="002060"/>
              </a:solidFill>
            </a:endParaRPr>
          </a:p>
        </p:txBody>
      </p:sp>
      <p:sp>
        <p:nvSpPr>
          <p:cNvPr id="96" name="AutoShape 48"/>
          <p:cNvSpPr>
            <a:spLocks noChangeArrowheads="1"/>
          </p:cNvSpPr>
          <p:nvPr/>
        </p:nvSpPr>
        <p:spPr bwMode="gray">
          <a:xfrm>
            <a:off x="453644" y="5930497"/>
            <a:ext cx="54000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r>
              <a:rPr lang="es-MX" sz="1500" b="1" dirty="0">
                <a:solidFill>
                  <a:schemeClr val="tx2"/>
                </a:solidFill>
              </a:rPr>
              <a:t>Deuda Pública</a:t>
            </a:r>
            <a:endParaRPr lang="en-US" sz="1500" b="1" dirty="0">
              <a:solidFill>
                <a:schemeClr val="tx2"/>
              </a:solidFill>
            </a:endParaRPr>
          </a:p>
        </p:txBody>
      </p:sp>
      <p:sp>
        <p:nvSpPr>
          <p:cNvPr id="97" name="Oval 4">
            <a:extLst>
              <a:ext uri="{FF2B5EF4-FFF2-40B4-BE49-F238E27FC236}">
                <a16:creationId xmlns:a16="http://schemas.microsoft.com/office/drawing/2014/main" id="{757B348F-95F0-49C1-ADAC-7CDC25A402C2}"/>
              </a:ext>
            </a:extLst>
          </p:cNvPr>
          <p:cNvSpPr/>
          <p:nvPr/>
        </p:nvSpPr>
        <p:spPr>
          <a:xfrm>
            <a:off x="7056329" y="1182672"/>
            <a:ext cx="549613" cy="54942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sp>
        <p:nvSpPr>
          <p:cNvPr id="98" name="Oval 8">
            <a:extLst>
              <a:ext uri="{FF2B5EF4-FFF2-40B4-BE49-F238E27FC236}">
                <a16:creationId xmlns:a16="http://schemas.microsoft.com/office/drawing/2014/main" id="{0C292F01-EE60-4369-B38C-D6AF69F31626}"/>
              </a:ext>
            </a:extLst>
          </p:cNvPr>
          <p:cNvSpPr/>
          <p:nvPr/>
        </p:nvSpPr>
        <p:spPr>
          <a:xfrm>
            <a:off x="6243414" y="2690978"/>
            <a:ext cx="549613" cy="5496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sp>
        <p:nvSpPr>
          <p:cNvPr id="99" name="Oval 12">
            <a:extLst>
              <a:ext uri="{FF2B5EF4-FFF2-40B4-BE49-F238E27FC236}">
                <a16:creationId xmlns:a16="http://schemas.microsoft.com/office/drawing/2014/main" id="{B23EDC94-B5C7-45B9-862E-098B87CDEF43}"/>
              </a:ext>
            </a:extLst>
          </p:cNvPr>
          <p:cNvSpPr/>
          <p:nvPr/>
        </p:nvSpPr>
        <p:spPr>
          <a:xfrm>
            <a:off x="6241616" y="3488650"/>
            <a:ext cx="549613" cy="5496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sp>
        <p:nvSpPr>
          <p:cNvPr id="100" name="Oval 16">
            <a:extLst>
              <a:ext uri="{FF2B5EF4-FFF2-40B4-BE49-F238E27FC236}">
                <a16:creationId xmlns:a16="http://schemas.microsoft.com/office/drawing/2014/main" id="{F3453F04-BD04-4931-B560-B4E8082CA8B6}"/>
              </a:ext>
            </a:extLst>
          </p:cNvPr>
          <p:cNvSpPr/>
          <p:nvPr/>
        </p:nvSpPr>
        <p:spPr>
          <a:xfrm>
            <a:off x="6553893" y="1926859"/>
            <a:ext cx="549613" cy="5496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lumMod val="75000"/>
                  <a:lumOff val="25000"/>
                </a:schemeClr>
              </a:solidFill>
            </a:endParaRPr>
          </a:p>
        </p:txBody>
      </p:sp>
      <p:sp>
        <p:nvSpPr>
          <p:cNvPr id="101" name="Oval 20">
            <a:extLst>
              <a:ext uri="{FF2B5EF4-FFF2-40B4-BE49-F238E27FC236}">
                <a16:creationId xmlns:a16="http://schemas.microsoft.com/office/drawing/2014/main" id="{62011654-01BF-426A-BA51-A6EAE63D7CAB}"/>
              </a:ext>
            </a:extLst>
          </p:cNvPr>
          <p:cNvSpPr/>
          <p:nvPr/>
        </p:nvSpPr>
        <p:spPr>
          <a:xfrm>
            <a:off x="6465684" y="4271947"/>
            <a:ext cx="549613" cy="5496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endParaRPr>
          </a:p>
        </p:txBody>
      </p:sp>
      <p:sp>
        <p:nvSpPr>
          <p:cNvPr id="102" name="Parallelogram 30">
            <a:extLst>
              <a:ext uri="{FF2B5EF4-FFF2-40B4-BE49-F238E27FC236}">
                <a16:creationId xmlns:a16="http://schemas.microsoft.com/office/drawing/2014/main" id="{8E4B37FA-CADB-4146-BE45-668523FA596D}"/>
              </a:ext>
            </a:extLst>
          </p:cNvPr>
          <p:cNvSpPr/>
          <p:nvPr/>
        </p:nvSpPr>
        <p:spPr>
          <a:xfrm flipH="1">
            <a:off x="6383027" y="3618915"/>
            <a:ext cx="292786" cy="29351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3" name="Freeform 18">
            <a:extLst>
              <a:ext uri="{FF2B5EF4-FFF2-40B4-BE49-F238E27FC236}">
                <a16:creationId xmlns:a16="http://schemas.microsoft.com/office/drawing/2014/main" id="{FEDD34A6-4639-494E-91B2-16EAB46D4346}"/>
              </a:ext>
            </a:extLst>
          </p:cNvPr>
          <p:cNvSpPr/>
          <p:nvPr/>
        </p:nvSpPr>
        <p:spPr>
          <a:xfrm>
            <a:off x="7149901" y="1306271"/>
            <a:ext cx="355852" cy="287102"/>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4" name="Oval 7">
            <a:extLst>
              <a:ext uri="{FF2B5EF4-FFF2-40B4-BE49-F238E27FC236}">
                <a16:creationId xmlns:a16="http://schemas.microsoft.com/office/drawing/2014/main" id="{B19C15F3-7642-47D8-9FAD-CD2EBF5419FA}"/>
              </a:ext>
            </a:extLst>
          </p:cNvPr>
          <p:cNvSpPr/>
          <p:nvPr/>
        </p:nvSpPr>
        <p:spPr>
          <a:xfrm>
            <a:off x="6688663" y="2047957"/>
            <a:ext cx="300772" cy="30077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5" name="Rounded Rectangle 25">
            <a:extLst>
              <a:ext uri="{FF2B5EF4-FFF2-40B4-BE49-F238E27FC236}">
                <a16:creationId xmlns:a16="http://schemas.microsoft.com/office/drawing/2014/main" id="{7FD48CF3-FCBB-433B-8E54-58D15AE1ECFB}"/>
              </a:ext>
            </a:extLst>
          </p:cNvPr>
          <p:cNvSpPr/>
          <p:nvPr/>
        </p:nvSpPr>
        <p:spPr>
          <a:xfrm>
            <a:off x="6561300" y="4411888"/>
            <a:ext cx="343140" cy="251467"/>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6" name="Block Arc 25">
            <a:extLst>
              <a:ext uri="{FF2B5EF4-FFF2-40B4-BE49-F238E27FC236}">
                <a16:creationId xmlns:a16="http://schemas.microsoft.com/office/drawing/2014/main" id="{1E0FAC35-71BA-4134-8FEB-68707706A551}"/>
              </a:ext>
            </a:extLst>
          </p:cNvPr>
          <p:cNvSpPr>
            <a:spLocks noChangeAspect="1"/>
          </p:cNvSpPr>
          <p:nvPr/>
        </p:nvSpPr>
        <p:spPr>
          <a:xfrm>
            <a:off x="6407197" y="2785711"/>
            <a:ext cx="236253" cy="34131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8" name="Oval 10">
            <a:extLst>
              <a:ext uri="{FF2B5EF4-FFF2-40B4-BE49-F238E27FC236}">
                <a16:creationId xmlns:a16="http://schemas.microsoft.com/office/drawing/2014/main" id="{30015BA4-8A74-4B81-96C6-629B4810757B}"/>
              </a:ext>
            </a:extLst>
          </p:cNvPr>
          <p:cNvSpPr/>
          <p:nvPr/>
        </p:nvSpPr>
        <p:spPr>
          <a:xfrm rot="10800000">
            <a:off x="6933419" y="4771329"/>
            <a:ext cx="583505" cy="694545"/>
          </a:xfrm>
          <a:prstGeom prst="ellipse">
            <a:avLst/>
          </a:pr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09" name="Oval 10">
            <a:extLst>
              <a:ext uri="{FF2B5EF4-FFF2-40B4-BE49-F238E27FC236}">
                <a16:creationId xmlns:a16="http://schemas.microsoft.com/office/drawing/2014/main" id="{AAB2AD81-8E53-4333-937F-6F89876CBA96}"/>
              </a:ext>
            </a:extLst>
          </p:cNvPr>
          <p:cNvSpPr/>
          <p:nvPr/>
        </p:nvSpPr>
        <p:spPr>
          <a:xfrm rot="10800000">
            <a:off x="7850341" y="5474294"/>
            <a:ext cx="553991" cy="561833"/>
          </a:xfrm>
          <a:prstGeom prst="ellipse">
            <a:avLst/>
          </a:prstGeom>
          <a:solidFill>
            <a:schemeClr val="accent1"/>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sz="2700">
              <a:solidFill>
                <a:srgbClr val="0070C0"/>
              </a:solidFill>
            </a:endParaRPr>
          </a:p>
        </p:txBody>
      </p:sp>
      <p:sp>
        <p:nvSpPr>
          <p:cNvPr id="110" name="Rounded Rectangle 5">
            <a:extLst>
              <a:ext uri="{FF2B5EF4-FFF2-40B4-BE49-F238E27FC236}">
                <a16:creationId xmlns:a16="http://schemas.microsoft.com/office/drawing/2014/main" id="{9AD09992-9065-4565-A675-B93B0C2D5BC8}"/>
              </a:ext>
            </a:extLst>
          </p:cNvPr>
          <p:cNvSpPr/>
          <p:nvPr/>
        </p:nvSpPr>
        <p:spPr>
          <a:xfrm flipH="1">
            <a:off x="7091919" y="5051837"/>
            <a:ext cx="310748" cy="26193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2" name="Rectangle 36">
            <a:extLst>
              <a:ext uri="{FF2B5EF4-FFF2-40B4-BE49-F238E27FC236}">
                <a16:creationId xmlns:a16="http://schemas.microsoft.com/office/drawing/2014/main" id="{3790A6F0-5BD5-4B74-B6CC-1A2171A1469C}"/>
              </a:ext>
            </a:extLst>
          </p:cNvPr>
          <p:cNvSpPr/>
          <p:nvPr/>
        </p:nvSpPr>
        <p:spPr>
          <a:xfrm>
            <a:off x="7995153" y="5671692"/>
            <a:ext cx="249661" cy="211651"/>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3" name="타원 4">
            <a:extLst>
              <a:ext uri="{FF2B5EF4-FFF2-40B4-BE49-F238E27FC236}">
                <a16:creationId xmlns:a16="http://schemas.microsoft.com/office/drawing/2014/main" id="{4BA9C89B-C5DE-4DC5-9AEA-E966A952A1BB}"/>
              </a:ext>
            </a:extLst>
          </p:cNvPr>
          <p:cNvSpPr/>
          <p:nvPr/>
        </p:nvSpPr>
        <p:spPr>
          <a:xfrm>
            <a:off x="8748074" y="5792046"/>
            <a:ext cx="554559" cy="4709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4" name="Block Arc 11">
            <a:extLst>
              <a:ext uri="{FF2B5EF4-FFF2-40B4-BE49-F238E27FC236}">
                <a16:creationId xmlns:a16="http://schemas.microsoft.com/office/drawing/2014/main" id="{05BA46B9-EA7E-4CE6-8118-53BDE0F0A52A}"/>
              </a:ext>
            </a:extLst>
          </p:cNvPr>
          <p:cNvSpPr/>
          <p:nvPr/>
        </p:nvSpPr>
        <p:spPr>
          <a:xfrm rot="10800000">
            <a:off x="8907904" y="5884516"/>
            <a:ext cx="222287" cy="307154"/>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5" name="AutoShape 48"/>
          <p:cNvSpPr>
            <a:spLocks noChangeArrowheads="1"/>
          </p:cNvSpPr>
          <p:nvPr/>
        </p:nvSpPr>
        <p:spPr bwMode="gray">
          <a:xfrm>
            <a:off x="7404519" y="5889224"/>
            <a:ext cx="4003837"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hangingPunct="0"/>
            <a:br>
              <a:rPr lang="es-MX" sz="1500" b="1" dirty="0">
                <a:solidFill>
                  <a:srgbClr val="002060"/>
                </a:solidFill>
              </a:rPr>
            </a:br>
            <a:r>
              <a:rPr lang="es-MX" sz="1500" b="1" dirty="0">
                <a:solidFill>
                  <a:srgbClr val="002060"/>
                </a:solidFill>
              </a:rPr>
              <a:t>Deuda publica</a:t>
            </a:r>
            <a:endParaRPr lang="en-US" sz="1500" b="1" dirty="0">
              <a:solidFill>
                <a:srgbClr val="002060"/>
              </a:solidFill>
            </a:endParaRPr>
          </a:p>
        </p:txBody>
      </p:sp>
    </p:spTree>
    <p:extLst>
      <p:ext uri="{BB962C8B-B14F-4D97-AF65-F5344CB8AC3E}">
        <p14:creationId xmlns:p14="http://schemas.microsoft.com/office/powerpoint/2010/main" val="2229241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824244" y="6130344"/>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6" name="CuadroTexto 5"/>
          <p:cNvSpPr txBox="1"/>
          <p:nvPr/>
        </p:nvSpPr>
        <p:spPr>
          <a:xfrm>
            <a:off x="1880310" y="288963"/>
            <a:ext cx="8744760" cy="769441"/>
          </a:xfrm>
          <a:prstGeom prst="rect">
            <a:avLst/>
          </a:prstGeom>
          <a:noFill/>
        </p:spPr>
        <p:txBody>
          <a:bodyPr wrap="square" rtlCol="0">
            <a:spAutoFit/>
          </a:bodyPr>
          <a:lstStyle/>
          <a:p>
            <a:pPr algn="ctr"/>
            <a:r>
              <a:rPr lang="es-MX" sz="4400" dirty="0">
                <a:solidFill>
                  <a:schemeClr val="tx2">
                    <a:lumMod val="90000"/>
                    <a:lumOff val="10000"/>
                  </a:schemeClr>
                </a:solidFill>
                <a:latin typeface="Bell MT" panose="02020503060305020303" pitchFamily="18" charset="0"/>
              </a:rPr>
              <a:t>Por objeto del gasto</a:t>
            </a:r>
          </a:p>
        </p:txBody>
      </p:sp>
      <p:grpSp>
        <p:nvGrpSpPr>
          <p:cNvPr id="7" name="Group 2">
            <a:extLst>
              <a:ext uri="{FF2B5EF4-FFF2-40B4-BE49-F238E27FC236}">
                <a16:creationId xmlns:a16="http://schemas.microsoft.com/office/drawing/2014/main" id="{E89F9083-F687-4AEE-94F1-B419A42F855C}"/>
              </a:ext>
            </a:extLst>
          </p:cNvPr>
          <p:cNvGrpSpPr/>
          <p:nvPr/>
        </p:nvGrpSpPr>
        <p:grpSpPr>
          <a:xfrm>
            <a:off x="1302953" y="1316182"/>
            <a:ext cx="2168157" cy="1100913"/>
            <a:chOff x="460203" y="1335958"/>
            <a:chExt cx="2435909" cy="1236868"/>
          </a:xfrm>
        </p:grpSpPr>
        <p:sp>
          <p:nvSpPr>
            <p:cNvPr id="8" name="Rectangle 3">
              <a:extLst>
                <a:ext uri="{FF2B5EF4-FFF2-40B4-BE49-F238E27FC236}">
                  <a16:creationId xmlns:a16="http://schemas.microsoft.com/office/drawing/2014/main" id="{FAD9F746-BAEA-443D-9A58-2290F65601C2}"/>
                </a:ext>
              </a:extLst>
            </p:cNvPr>
            <p:cNvSpPr/>
            <p:nvPr/>
          </p:nvSpPr>
          <p:spPr>
            <a:xfrm rot="16200000">
              <a:off x="1744048" y="1378393"/>
              <a:ext cx="1152128" cy="11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Isosceles Triangle 1">
              <a:extLst>
                <a:ext uri="{FF2B5EF4-FFF2-40B4-BE49-F238E27FC236}">
                  <a16:creationId xmlns:a16="http://schemas.microsoft.com/office/drawing/2014/main" id="{5EBB4A4D-D35F-470E-9152-AEBDBECA5585}"/>
                </a:ext>
              </a:extLst>
            </p:cNvPr>
            <p:cNvSpPr/>
            <p:nvPr/>
          </p:nvSpPr>
          <p:spPr>
            <a:xfrm rot="5400000">
              <a:off x="639556" y="1170542"/>
              <a:ext cx="1236868" cy="156770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accent4"/>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Isosceles Triangle 1">
              <a:extLst>
                <a:ext uri="{FF2B5EF4-FFF2-40B4-BE49-F238E27FC236}">
                  <a16:creationId xmlns:a16="http://schemas.microsoft.com/office/drawing/2014/main" id="{5EBB4A4D-D35F-470E-9152-AEBDBECA5585}"/>
                </a:ext>
              </a:extLst>
            </p:cNvPr>
            <p:cNvSpPr/>
            <p:nvPr/>
          </p:nvSpPr>
          <p:spPr>
            <a:xfrm rot="5400000">
              <a:off x="625619" y="1170542"/>
              <a:ext cx="1236868" cy="156770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accent4"/>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1" name="Rectangle 5">
            <a:extLst>
              <a:ext uri="{FF2B5EF4-FFF2-40B4-BE49-F238E27FC236}">
                <a16:creationId xmlns:a16="http://schemas.microsoft.com/office/drawing/2014/main" id="{6116C062-134E-42DB-937A-6844C6D76580}"/>
              </a:ext>
            </a:extLst>
          </p:cNvPr>
          <p:cNvSpPr/>
          <p:nvPr/>
        </p:nvSpPr>
        <p:spPr>
          <a:xfrm>
            <a:off x="1689089" y="1635806"/>
            <a:ext cx="340158" cy="461665"/>
          </a:xfrm>
          <a:prstGeom prst="rect">
            <a:avLst/>
          </a:prstGeom>
        </p:spPr>
        <p:txBody>
          <a:bodyPr wrap="none">
            <a:spAutoFit/>
          </a:bodyPr>
          <a:lstStyle/>
          <a:p>
            <a:r>
              <a:rPr lang="en-US" altLang="ko-KR" sz="2400" b="1" dirty="0">
                <a:solidFill>
                  <a:schemeClr val="bg1"/>
                </a:solidFill>
                <a:cs typeface="Arial" pitchFamily="34" charset="0"/>
              </a:rPr>
              <a:t>1</a:t>
            </a:r>
            <a:endParaRPr lang="ko-KR" altLang="en-US" sz="2400" dirty="0">
              <a:cs typeface="Arial" pitchFamily="34" charset="0"/>
            </a:endParaRPr>
          </a:p>
        </p:txBody>
      </p:sp>
      <p:sp>
        <p:nvSpPr>
          <p:cNvPr id="12" name="Oval 6">
            <a:extLst>
              <a:ext uri="{FF2B5EF4-FFF2-40B4-BE49-F238E27FC236}">
                <a16:creationId xmlns:a16="http://schemas.microsoft.com/office/drawing/2014/main" id="{75E02EA8-8846-422E-9582-2C112382A444}"/>
              </a:ext>
            </a:extLst>
          </p:cNvPr>
          <p:cNvSpPr/>
          <p:nvPr/>
        </p:nvSpPr>
        <p:spPr>
          <a:xfrm>
            <a:off x="1573733" y="1573187"/>
            <a:ext cx="586900" cy="5869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ectangle 7">
            <a:extLst>
              <a:ext uri="{FF2B5EF4-FFF2-40B4-BE49-F238E27FC236}">
                <a16:creationId xmlns:a16="http://schemas.microsoft.com/office/drawing/2014/main" id="{2DB302C6-7099-4C74-A2A2-92F0220CDF5F}"/>
              </a:ext>
            </a:extLst>
          </p:cNvPr>
          <p:cNvSpPr/>
          <p:nvPr/>
        </p:nvSpPr>
        <p:spPr>
          <a:xfrm>
            <a:off x="1689089" y="1635806"/>
            <a:ext cx="340158" cy="461665"/>
          </a:xfrm>
          <a:prstGeom prst="rect">
            <a:avLst/>
          </a:prstGeom>
        </p:spPr>
        <p:txBody>
          <a:bodyPr wrap="none">
            <a:spAutoFit/>
          </a:bodyPr>
          <a:lstStyle/>
          <a:p>
            <a:r>
              <a:rPr lang="en-US" altLang="ko-KR" sz="2400" b="1" dirty="0">
                <a:solidFill>
                  <a:schemeClr val="bg1"/>
                </a:solidFill>
                <a:cs typeface="Arial" pitchFamily="34" charset="0"/>
              </a:rPr>
              <a:t>1</a:t>
            </a:r>
            <a:endParaRPr lang="ko-KR" altLang="en-US" sz="2400" dirty="0">
              <a:cs typeface="Arial" pitchFamily="34" charset="0"/>
            </a:endParaRPr>
          </a:p>
        </p:txBody>
      </p:sp>
      <p:grpSp>
        <p:nvGrpSpPr>
          <p:cNvPr id="14" name="Group 8">
            <a:extLst>
              <a:ext uri="{FF2B5EF4-FFF2-40B4-BE49-F238E27FC236}">
                <a16:creationId xmlns:a16="http://schemas.microsoft.com/office/drawing/2014/main" id="{3B22E758-CE8D-4478-8696-8F48C2430AC4}"/>
              </a:ext>
            </a:extLst>
          </p:cNvPr>
          <p:cNvGrpSpPr/>
          <p:nvPr/>
        </p:nvGrpSpPr>
        <p:grpSpPr>
          <a:xfrm>
            <a:off x="3674729" y="1433738"/>
            <a:ext cx="6411805" cy="1052580"/>
            <a:chOff x="3017860" y="4283314"/>
            <a:chExt cx="2531875" cy="1052580"/>
          </a:xfrm>
        </p:grpSpPr>
        <p:sp>
          <p:nvSpPr>
            <p:cNvPr id="15" name="TextBox 9">
              <a:extLst>
                <a:ext uri="{FF2B5EF4-FFF2-40B4-BE49-F238E27FC236}">
                  <a16:creationId xmlns:a16="http://schemas.microsoft.com/office/drawing/2014/main" id="{05699A36-4D24-4C12-918E-DBC4C9FC12F1}"/>
                </a:ext>
              </a:extLst>
            </p:cNvPr>
            <p:cNvSpPr txBox="1"/>
            <p:nvPr/>
          </p:nvSpPr>
          <p:spPr>
            <a:xfrm>
              <a:off x="3021855" y="4504897"/>
              <a:ext cx="2526523" cy="830997"/>
            </a:xfrm>
            <a:prstGeom prst="rect">
              <a:avLst/>
            </a:prstGeom>
            <a:noFill/>
          </p:spPr>
          <p:txBody>
            <a:bodyPr wrap="square" rtlCol="0">
              <a:spAutoFit/>
            </a:bodyPr>
            <a:lstStyle/>
            <a:p>
              <a:r>
                <a:rPr lang="es-MX" sz="1200" dirty="0"/>
                <a:t>Recurso asignado para pagar el sueldo al personal del Municipio, tanto sus remuneraciones como cualquier situación que derive de su relación laboral, contempla el pago de los servidores públicos; el bombero, el policía, el presidente municipal, </a:t>
              </a:r>
              <a:r>
                <a:rPr lang="es-MX" sz="1200" dirty="0" err="1"/>
                <a:t>etc</a:t>
              </a:r>
              <a:endParaRPr lang="es-MX" sz="1200" dirty="0"/>
            </a:p>
          </p:txBody>
        </p:sp>
        <p:sp>
          <p:nvSpPr>
            <p:cNvPr id="16" name="TextBox 10">
              <a:extLst>
                <a:ext uri="{FF2B5EF4-FFF2-40B4-BE49-F238E27FC236}">
                  <a16:creationId xmlns:a16="http://schemas.microsoft.com/office/drawing/2014/main" id="{213F26ED-ACD1-45F1-B9AF-C0BBD5904A20}"/>
                </a:ext>
              </a:extLst>
            </p:cNvPr>
            <p:cNvSpPr txBox="1"/>
            <p:nvPr/>
          </p:nvSpPr>
          <p:spPr>
            <a:xfrm>
              <a:off x="3017860" y="4283314"/>
              <a:ext cx="2531875" cy="276999"/>
            </a:xfrm>
            <a:prstGeom prst="rect">
              <a:avLst/>
            </a:prstGeom>
            <a:noFill/>
          </p:spPr>
          <p:txBody>
            <a:bodyPr wrap="square" rtlCol="0">
              <a:spAutoFit/>
            </a:bodyPr>
            <a:lstStyle/>
            <a:p>
              <a:r>
                <a:rPr lang="en-US" altLang="ko-KR" sz="1200" b="1" dirty="0" err="1">
                  <a:solidFill>
                    <a:schemeClr val="tx1">
                      <a:lumMod val="75000"/>
                      <a:lumOff val="25000"/>
                    </a:schemeClr>
                  </a:solidFill>
                  <a:cs typeface="Arial" pitchFamily="34" charset="0"/>
                </a:rPr>
                <a:t>Servicios</a:t>
              </a:r>
              <a:r>
                <a:rPr lang="en-US" altLang="ko-KR" sz="1200" b="1" dirty="0">
                  <a:solidFill>
                    <a:schemeClr val="tx1">
                      <a:lumMod val="75000"/>
                      <a:lumOff val="25000"/>
                    </a:schemeClr>
                  </a:solidFill>
                  <a:cs typeface="Arial" pitchFamily="34" charset="0"/>
                </a:rPr>
                <a:t> </a:t>
              </a:r>
              <a:r>
                <a:rPr lang="en-US" altLang="ko-KR" sz="1200" b="1" dirty="0" err="1">
                  <a:solidFill>
                    <a:schemeClr val="tx1">
                      <a:lumMod val="75000"/>
                      <a:lumOff val="25000"/>
                    </a:schemeClr>
                  </a:solidFill>
                  <a:cs typeface="Arial" pitchFamily="34" charset="0"/>
                </a:rPr>
                <a:t>personales</a:t>
              </a:r>
              <a:endParaRPr lang="ko-KR" altLang="en-US" sz="1200" b="1" dirty="0">
                <a:solidFill>
                  <a:schemeClr val="tx1">
                    <a:lumMod val="75000"/>
                    <a:lumOff val="25000"/>
                  </a:schemeClr>
                </a:solidFill>
                <a:cs typeface="Arial" pitchFamily="34" charset="0"/>
              </a:endParaRPr>
            </a:p>
          </p:txBody>
        </p:sp>
      </p:grpSp>
      <p:grpSp>
        <p:nvGrpSpPr>
          <p:cNvPr id="17" name="Group 11">
            <a:extLst>
              <a:ext uri="{FF2B5EF4-FFF2-40B4-BE49-F238E27FC236}">
                <a16:creationId xmlns:a16="http://schemas.microsoft.com/office/drawing/2014/main" id="{312601C7-E461-4948-AE34-A6033C48CB3E}"/>
              </a:ext>
            </a:extLst>
          </p:cNvPr>
          <p:cNvGrpSpPr/>
          <p:nvPr/>
        </p:nvGrpSpPr>
        <p:grpSpPr>
          <a:xfrm>
            <a:off x="3530813" y="3498337"/>
            <a:ext cx="2155753" cy="1100913"/>
            <a:chOff x="474139" y="1335959"/>
            <a:chExt cx="2421974" cy="1236868"/>
          </a:xfrm>
        </p:grpSpPr>
        <p:sp>
          <p:nvSpPr>
            <p:cNvPr id="18" name="Rectangle 12">
              <a:extLst>
                <a:ext uri="{FF2B5EF4-FFF2-40B4-BE49-F238E27FC236}">
                  <a16:creationId xmlns:a16="http://schemas.microsoft.com/office/drawing/2014/main" id="{DC029145-2637-4F23-B22F-BEC79534764C}"/>
                </a:ext>
              </a:extLst>
            </p:cNvPr>
            <p:cNvSpPr/>
            <p:nvPr/>
          </p:nvSpPr>
          <p:spPr>
            <a:xfrm rot="16200000">
              <a:off x="1744049" y="1378392"/>
              <a:ext cx="1152128" cy="11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Isosceles Triangle 1">
              <a:extLst>
                <a:ext uri="{FF2B5EF4-FFF2-40B4-BE49-F238E27FC236}">
                  <a16:creationId xmlns:a16="http://schemas.microsoft.com/office/drawing/2014/main" id="{6F9C3FD7-5BFD-40FF-AB69-1093A166F38E}"/>
                </a:ext>
              </a:extLst>
            </p:cNvPr>
            <p:cNvSpPr/>
            <p:nvPr/>
          </p:nvSpPr>
          <p:spPr>
            <a:xfrm rot="5400000">
              <a:off x="639556" y="1170542"/>
              <a:ext cx="1236868" cy="1567701"/>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accent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20" name="Oval 14">
            <a:extLst>
              <a:ext uri="{FF2B5EF4-FFF2-40B4-BE49-F238E27FC236}">
                <a16:creationId xmlns:a16="http://schemas.microsoft.com/office/drawing/2014/main" id="{CEC895A2-6575-49B7-8740-4ACD02B0EE42}"/>
              </a:ext>
            </a:extLst>
          </p:cNvPr>
          <p:cNvSpPr/>
          <p:nvPr/>
        </p:nvSpPr>
        <p:spPr>
          <a:xfrm>
            <a:off x="3788901" y="3755342"/>
            <a:ext cx="586900" cy="5869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ectangle 15">
            <a:extLst>
              <a:ext uri="{FF2B5EF4-FFF2-40B4-BE49-F238E27FC236}">
                <a16:creationId xmlns:a16="http://schemas.microsoft.com/office/drawing/2014/main" id="{A60D2806-3B8C-4768-B9B0-1D66E6D7150A}"/>
              </a:ext>
            </a:extLst>
          </p:cNvPr>
          <p:cNvSpPr/>
          <p:nvPr/>
        </p:nvSpPr>
        <p:spPr>
          <a:xfrm>
            <a:off x="3909718" y="3817961"/>
            <a:ext cx="340158" cy="461665"/>
          </a:xfrm>
          <a:prstGeom prst="rect">
            <a:avLst/>
          </a:prstGeom>
        </p:spPr>
        <p:txBody>
          <a:bodyPr wrap="none">
            <a:spAutoFit/>
          </a:bodyPr>
          <a:lstStyle/>
          <a:p>
            <a:r>
              <a:rPr lang="en-US" altLang="ko-KR" sz="2400" b="1" dirty="0">
                <a:solidFill>
                  <a:schemeClr val="bg1"/>
                </a:solidFill>
                <a:cs typeface="Arial" pitchFamily="34" charset="0"/>
              </a:rPr>
              <a:t>3</a:t>
            </a:r>
            <a:endParaRPr lang="ko-KR" altLang="en-US" sz="2400" dirty="0">
              <a:cs typeface="Arial" pitchFamily="34" charset="0"/>
            </a:endParaRPr>
          </a:p>
        </p:txBody>
      </p:sp>
      <p:grpSp>
        <p:nvGrpSpPr>
          <p:cNvPr id="22" name="Group 16">
            <a:extLst>
              <a:ext uri="{FF2B5EF4-FFF2-40B4-BE49-F238E27FC236}">
                <a16:creationId xmlns:a16="http://schemas.microsoft.com/office/drawing/2014/main" id="{3E989C96-1349-4B3C-8817-9EF28C1C2C4E}"/>
              </a:ext>
            </a:extLst>
          </p:cNvPr>
          <p:cNvGrpSpPr/>
          <p:nvPr/>
        </p:nvGrpSpPr>
        <p:grpSpPr>
          <a:xfrm>
            <a:off x="5882348" y="3609538"/>
            <a:ext cx="4718380" cy="867914"/>
            <a:chOff x="3017860" y="4283314"/>
            <a:chExt cx="2531875" cy="867914"/>
          </a:xfrm>
        </p:grpSpPr>
        <p:sp>
          <p:nvSpPr>
            <p:cNvPr id="23" name="TextBox 17">
              <a:extLst>
                <a:ext uri="{FF2B5EF4-FFF2-40B4-BE49-F238E27FC236}">
                  <a16:creationId xmlns:a16="http://schemas.microsoft.com/office/drawing/2014/main" id="{A2477FCA-3846-49CB-8F65-B52B57E8B1C5}"/>
                </a:ext>
              </a:extLst>
            </p:cNvPr>
            <p:cNvSpPr txBox="1"/>
            <p:nvPr/>
          </p:nvSpPr>
          <p:spPr>
            <a:xfrm>
              <a:off x="3021855" y="4504897"/>
              <a:ext cx="2526523" cy="646331"/>
            </a:xfrm>
            <a:prstGeom prst="rect">
              <a:avLst/>
            </a:prstGeom>
            <a:noFill/>
          </p:spPr>
          <p:txBody>
            <a:bodyPr wrap="square" rtlCol="0">
              <a:spAutoFit/>
            </a:bodyPr>
            <a:lstStyle/>
            <a:p>
              <a:r>
                <a:rPr lang="es-MX" sz="1200" dirty="0"/>
                <a:t>Refiere a los servicios que requiere el ayuntamiento estos servicios incluyen; arrendamiento,  servicios profesionales, servicios financieros, entre otros.</a:t>
              </a:r>
            </a:p>
          </p:txBody>
        </p:sp>
        <p:sp>
          <p:nvSpPr>
            <p:cNvPr id="24" name="TextBox 18">
              <a:extLst>
                <a:ext uri="{FF2B5EF4-FFF2-40B4-BE49-F238E27FC236}">
                  <a16:creationId xmlns:a16="http://schemas.microsoft.com/office/drawing/2014/main" id="{ED653143-26EF-4E8B-8EF0-8C9A26B1D5CE}"/>
                </a:ext>
              </a:extLst>
            </p:cNvPr>
            <p:cNvSpPr txBox="1"/>
            <p:nvPr/>
          </p:nvSpPr>
          <p:spPr>
            <a:xfrm>
              <a:off x="3017860" y="4283314"/>
              <a:ext cx="2531875" cy="276999"/>
            </a:xfrm>
            <a:prstGeom prst="rect">
              <a:avLst/>
            </a:prstGeom>
            <a:noFill/>
          </p:spPr>
          <p:txBody>
            <a:bodyPr wrap="square" rtlCol="0">
              <a:spAutoFit/>
            </a:bodyPr>
            <a:lstStyle/>
            <a:p>
              <a:pPr eaLnBrk="0" hangingPunct="0"/>
              <a:r>
                <a:rPr lang="en-US" sz="1200" b="1" dirty="0" err="1">
                  <a:solidFill>
                    <a:schemeClr val="tx2"/>
                  </a:solidFill>
                </a:rPr>
                <a:t>Servicios</a:t>
              </a:r>
              <a:r>
                <a:rPr lang="en-US" sz="1200" b="1" dirty="0">
                  <a:solidFill>
                    <a:schemeClr val="tx2"/>
                  </a:solidFill>
                </a:rPr>
                <a:t> </a:t>
              </a:r>
              <a:r>
                <a:rPr lang="en-US" sz="1200" b="1" dirty="0" err="1">
                  <a:solidFill>
                    <a:schemeClr val="tx2"/>
                  </a:solidFill>
                </a:rPr>
                <a:t>Generales</a:t>
              </a:r>
              <a:endParaRPr lang="en-US" sz="1200" b="1" dirty="0">
                <a:solidFill>
                  <a:schemeClr val="tx2"/>
                </a:solidFill>
              </a:endParaRPr>
            </a:p>
          </p:txBody>
        </p:sp>
      </p:grpSp>
      <p:grpSp>
        <p:nvGrpSpPr>
          <p:cNvPr id="25" name="Group 19">
            <a:extLst>
              <a:ext uri="{FF2B5EF4-FFF2-40B4-BE49-F238E27FC236}">
                <a16:creationId xmlns:a16="http://schemas.microsoft.com/office/drawing/2014/main" id="{959BA264-2A77-4984-9807-CA4EE7FC6501}"/>
              </a:ext>
            </a:extLst>
          </p:cNvPr>
          <p:cNvGrpSpPr/>
          <p:nvPr/>
        </p:nvGrpSpPr>
        <p:grpSpPr>
          <a:xfrm>
            <a:off x="2423085" y="2415734"/>
            <a:ext cx="2155752" cy="1100913"/>
            <a:chOff x="1744111" y="2572826"/>
            <a:chExt cx="2421972" cy="1236868"/>
          </a:xfrm>
        </p:grpSpPr>
        <p:sp>
          <p:nvSpPr>
            <p:cNvPr id="26" name="Rectangle 20">
              <a:extLst>
                <a:ext uri="{FF2B5EF4-FFF2-40B4-BE49-F238E27FC236}">
                  <a16:creationId xmlns:a16="http://schemas.microsoft.com/office/drawing/2014/main" id="{75FA1B80-F852-40DB-AFB7-57E5232F15A0}"/>
                </a:ext>
              </a:extLst>
            </p:cNvPr>
            <p:cNvSpPr/>
            <p:nvPr/>
          </p:nvSpPr>
          <p:spPr>
            <a:xfrm rot="16200000">
              <a:off x="3014019" y="2615261"/>
              <a:ext cx="1152128" cy="11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Isosceles Triangle 1">
              <a:extLst>
                <a:ext uri="{FF2B5EF4-FFF2-40B4-BE49-F238E27FC236}">
                  <a16:creationId xmlns:a16="http://schemas.microsoft.com/office/drawing/2014/main" id="{17166483-8531-439B-8A8A-D920680FEFC4}"/>
                </a:ext>
              </a:extLst>
            </p:cNvPr>
            <p:cNvSpPr/>
            <p:nvPr/>
          </p:nvSpPr>
          <p:spPr>
            <a:xfrm rot="5400000">
              <a:off x="1909527" y="2407410"/>
              <a:ext cx="1236868" cy="156770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bg1">
                <a:lumMod val="75000"/>
              </a:schemeClr>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8" name="Oval 22">
            <a:extLst>
              <a:ext uri="{FF2B5EF4-FFF2-40B4-BE49-F238E27FC236}">
                <a16:creationId xmlns:a16="http://schemas.microsoft.com/office/drawing/2014/main" id="{6B0D524E-9B98-4D0C-866B-EAD3A152940B}"/>
              </a:ext>
            </a:extLst>
          </p:cNvPr>
          <p:cNvSpPr/>
          <p:nvPr/>
        </p:nvSpPr>
        <p:spPr>
          <a:xfrm>
            <a:off x="2693488" y="2672739"/>
            <a:ext cx="586900" cy="5869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ectangle 23">
            <a:extLst>
              <a:ext uri="{FF2B5EF4-FFF2-40B4-BE49-F238E27FC236}">
                <a16:creationId xmlns:a16="http://schemas.microsoft.com/office/drawing/2014/main" id="{89E1DC37-5AF0-4B8C-BF6C-7D2168903C41}"/>
              </a:ext>
            </a:extLst>
          </p:cNvPr>
          <p:cNvSpPr/>
          <p:nvPr/>
        </p:nvSpPr>
        <p:spPr>
          <a:xfrm>
            <a:off x="2808844" y="2735358"/>
            <a:ext cx="340158" cy="461665"/>
          </a:xfrm>
          <a:prstGeom prst="rect">
            <a:avLst/>
          </a:prstGeom>
        </p:spPr>
        <p:txBody>
          <a:bodyPr wrap="none">
            <a:spAutoFit/>
          </a:bodyPr>
          <a:lstStyle/>
          <a:p>
            <a:r>
              <a:rPr lang="en-US" altLang="ko-KR" sz="2400" b="1" dirty="0">
                <a:solidFill>
                  <a:schemeClr val="bg1"/>
                </a:solidFill>
                <a:cs typeface="Arial" pitchFamily="34" charset="0"/>
              </a:rPr>
              <a:t>2</a:t>
            </a:r>
            <a:endParaRPr lang="ko-KR" altLang="en-US" sz="2400" dirty="0">
              <a:cs typeface="Arial" pitchFamily="34" charset="0"/>
            </a:endParaRPr>
          </a:p>
        </p:txBody>
      </p:sp>
      <p:grpSp>
        <p:nvGrpSpPr>
          <p:cNvPr id="30" name="Group 24">
            <a:extLst>
              <a:ext uri="{FF2B5EF4-FFF2-40B4-BE49-F238E27FC236}">
                <a16:creationId xmlns:a16="http://schemas.microsoft.com/office/drawing/2014/main" id="{0D16A1A6-C483-4242-9F41-B3D57052CB91}"/>
              </a:ext>
            </a:extLst>
          </p:cNvPr>
          <p:cNvGrpSpPr/>
          <p:nvPr/>
        </p:nvGrpSpPr>
        <p:grpSpPr>
          <a:xfrm>
            <a:off x="4778539" y="2521638"/>
            <a:ext cx="4718380" cy="867914"/>
            <a:chOff x="3017860" y="4283314"/>
            <a:chExt cx="2531875" cy="867914"/>
          </a:xfrm>
        </p:grpSpPr>
        <p:sp>
          <p:nvSpPr>
            <p:cNvPr id="31" name="TextBox 25">
              <a:extLst>
                <a:ext uri="{FF2B5EF4-FFF2-40B4-BE49-F238E27FC236}">
                  <a16:creationId xmlns:a16="http://schemas.microsoft.com/office/drawing/2014/main" id="{A8D7E39D-52CB-4C35-9F1A-8294C4993367}"/>
                </a:ext>
              </a:extLst>
            </p:cNvPr>
            <p:cNvSpPr txBox="1"/>
            <p:nvPr/>
          </p:nvSpPr>
          <p:spPr>
            <a:xfrm>
              <a:off x="3021855" y="4504897"/>
              <a:ext cx="2526523" cy="646331"/>
            </a:xfrm>
            <a:prstGeom prst="rect">
              <a:avLst/>
            </a:prstGeom>
            <a:noFill/>
          </p:spPr>
          <p:txBody>
            <a:bodyPr wrap="square" rtlCol="0">
              <a:spAutoFit/>
            </a:bodyPr>
            <a:lstStyle/>
            <a:p>
              <a:r>
                <a:rPr lang="es-MX" sz="1200" dirty="0"/>
                <a:t>Refiere a todos los materiales que requiere el Municipio para su funcionamiento y operación, como es el combustible utilizado en los vehículos del ayuntamiento, uniformes, materiales, herramientas, etc.</a:t>
              </a:r>
            </a:p>
          </p:txBody>
        </p:sp>
        <p:sp>
          <p:nvSpPr>
            <p:cNvPr id="32" name="TextBox 26">
              <a:extLst>
                <a:ext uri="{FF2B5EF4-FFF2-40B4-BE49-F238E27FC236}">
                  <a16:creationId xmlns:a16="http://schemas.microsoft.com/office/drawing/2014/main" id="{804549C8-A07C-47E7-8854-3310F67AF5D7}"/>
                </a:ext>
              </a:extLst>
            </p:cNvPr>
            <p:cNvSpPr txBox="1"/>
            <p:nvPr/>
          </p:nvSpPr>
          <p:spPr>
            <a:xfrm>
              <a:off x="3017860" y="4283314"/>
              <a:ext cx="2531875" cy="276999"/>
            </a:xfrm>
            <a:prstGeom prst="rect">
              <a:avLst/>
            </a:prstGeom>
            <a:noFill/>
          </p:spPr>
          <p:txBody>
            <a:bodyPr wrap="square" rtlCol="0">
              <a:spAutoFit/>
            </a:bodyPr>
            <a:lstStyle/>
            <a:p>
              <a:pPr eaLnBrk="0" hangingPunct="0"/>
              <a:r>
                <a:rPr lang="en-US" sz="1200" b="1" dirty="0" err="1">
                  <a:solidFill>
                    <a:schemeClr val="tx2"/>
                  </a:solidFill>
                </a:rPr>
                <a:t>Materiales</a:t>
              </a:r>
              <a:r>
                <a:rPr lang="en-US" sz="1200" b="1" dirty="0">
                  <a:solidFill>
                    <a:schemeClr val="tx2"/>
                  </a:solidFill>
                </a:rPr>
                <a:t> y </a:t>
              </a:r>
              <a:r>
                <a:rPr lang="en-US" sz="1200" b="1" dirty="0" err="1">
                  <a:solidFill>
                    <a:schemeClr val="tx2"/>
                  </a:solidFill>
                </a:rPr>
                <a:t>Suministros</a:t>
              </a:r>
              <a:endParaRPr lang="en-US" sz="1200" b="1" dirty="0">
                <a:solidFill>
                  <a:schemeClr val="tx2"/>
                </a:solidFill>
              </a:endParaRPr>
            </a:p>
          </p:txBody>
        </p:sp>
      </p:grpSp>
      <p:grpSp>
        <p:nvGrpSpPr>
          <p:cNvPr id="33" name="Group 27">
            <a:extLst>
              <a:ext uri="{FF2B5EF4-FFF2-40B4-BE49-F238E27FC236}">
                <a16:creationId xmlns:a16="http://schemas.microsoft.com/office/drawing/2014/main" id="{AC005778-5A13-4432-84D0-D6EB0A02F171}"/>
              </a:ext>
            </a:extLst>
          </p:cNvPr>
          <p:cNvGrpSpPr/>
          <p:nvPr/>
        </p:nvGrpSpPr>
        <p:grpSpPr>
          <a:xfrm>
            <a:off x="4638539" y="4580939"/>
            <a:ext cx="2155752" cy="1100913"/>
            <a:chOff x="1744111" y="2572826"/>
            <a:chExt cx="2421972" cy="1236868"/>
          </a:xfrm>
        </p:grpSpPr>
        <p:sp>
          <p:nvSpPr>
            <p:cNvPr id="34" name="Rectangle 28">
              <a:extLst>
                <a:ext uri="{FF2B5EF4-FFF2-40B4-BE49-F238E27FC236}">
                  <a16:creationId xmlns:a16="http://schemas.microsoft.com/office/drawing/2014/main" id="{903F2B4C-2291-4064-B29B-C243E9F4C843}"/>
                </a:ext>
              </a:extLst>
            </p:cNvPr>
            <p:cNvSpPr/>
            <p:nvPr/>
          </p:nvSpPr>
          <p:spPr>
            <a:xfrm rot="16200000">
              <a:off x="3014019" y="2615261"/>
              <a:ext cx="1152128" cy="11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Isosceles Triangle 1">
              <a:extLst>
                <a:ext uri="{FF2B5EF4-FFF2-40B4-BE49-F238E27FC236}">
                  <a16:creationId xmlns:a16="http://schemas.microsoft.com/office/drawing/2014/main" id="{171A2ACC-C0DC-47D6-BBB0-8996B8C53014}"/>
                </a:ext>
              </a:extLst>
            </p:cNvPr>
            <p:cNvSpPr/>
            <p:nvPr/>
          </p:nvSpPr>
          <p:spPr>
            <a:xfrm rot="5400000">
              <a:off x="1909527" y="2407410"/>
              <a:ext cx="1236868" cy="156770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bg1">
                <a:lumMod val="75000"/>
              </a:schemeClr>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6" name="Oval 30">
            <a:extLst>
              <a:ext uri="{FF2B5EF4-FFF2-40B4-BE49-F238E27FC236}">
                <a16:creationId xmlns:a16="http://schemas.microsoft.com/office/drawing/2014/main" id="{E8307360-5A52-488A-AA47-21E2E383040E}"/>
              </a:ext>
            </a:extLst>
          </p:cNvPr>
          <p:cNvSpPr/>
          <p:nvPr/>
        </p:nvSpPr>
        <p:spPr>
          <a:xfrm>
            <a:off x="4917668" y="4837944"/>
            <a:ext cx="586900" cy="5869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ectangle 31">
            <a:extLst>
              <a:ext uri="{FF2B5EF4-FFF2-40B4-BE49-F238E27FC236}">
                <a16:creationId xmlns:a16="http://schemas.microsoft.com/office/drawing/2014/main" id="{82325386-C5A6-4050-B93E-F5E49DD65ECB}"/>
              </a:ext>
            </a:extLst>
          </p:cNvPr>
          <p:cNvSpPr/>
          <p:nvPr/>
        </p:nvSpPr>
        <p:spPr>
          <a:xfrm>
            <a:off x="5041245" y="4900563"/>
            <a:ext cx="340158" cy="461665"/>
          </a:xfrm>
          <a:prstGeom prst="rect">
            <a:avLst/>
          </a:prstGeom>
        </p:spPr>
        <p:txBody>
          <a:bodyPr wrap="none">
            <a:spAutoFit/>
          </a:bodyPr>
          <a:lstStyle/>
          <a:p>
            <a:r>
              <a:rPr lang="en-US" altLang="ko-KR" sz="2400" b="1" dirty="0">
                <a:solidFill>
                  <a:schemeClr val="bg1"/>
                </a:solidFill>
                <a:cs typeface="Arial" pitchFamily="34" charset="0"/>
              </a:rPr>
              <a:t>4</a:t>
            </a:r>
            <a:endParaRPr lang="ko-KR" altLang="en-US" sz="2400" dirty="0">
              <a:cs typeface="Arial" pitchFamily="34" charset="0"/>
            </a:endParaRPr>
          </a:p>
        </p:txBody>
      </p:sp>
      <p:grpSp>
        <p:nvGrpSpPr>
          <p:cNvPr id="38" name="Group 32">
            <a:extLst>
              <a:ext uri="{FF2B5EF4-FFF2-40B4-BE49-F238E27FC236}">
                <a16:creationId xmlns:a16="http://schemas.microsoft.com/office/drawing/2014/main" id="{DD5EFB95-DF33-4670-8A94-F460C960264D}"/>
              </a:ext>
            </a:extLst>
          </p:cNvPr>
          <p:cNvGrpSpPr/>
          <p:nvPr/>
        </p:nvGrpSpPr>
        <p:grpSpPr>
          <a:xfrm>
            <a:off x="6986157" y="4697437"/>
            <a:ext cx="4826278" cy="1237246"/>
            <a:chOff x="3017860" y="4283314"/>
            <a:chExt cx="2295676" cy="1237246"/>
          </a:xfrm>
        </p:grpSpPr>
        <p:sp>
          <p:nvSpPr>
            <p:cNvPr id="39" name="TextBox 33">
              <a:extLst>
                <a:ext uri="{FF2B5EF4-FFF2-40B4-BE49-F238E27FC236}">
                  <a16:creationId xmlns:a16="http://schemas.microsoft.com/office/drawing/2014/main" id="{D64A9AFC-AE4E-4897-8B49-66325912CBBA}"/>
                </a:ext>
              </a:extLst>
            </p:cNvPr>
            <p:cNvSpPr txBox="1"/>
            <p:nvPr/>
          </p:nvSpPr>
          <p:spPr>
            <a:xfrm>
              <a:off x="3021855" y="4504897"/>
              <a:ext cx="2290823" cy="1015663"/>
            </a:xfrm>
            <a:prstGeom prst="rect">
              <a:avLst/>
            </a:prstGeom>
            <a:noFill/>
          </p:spPr>
          <p:txBody>
            <a:bodyPr wrap="square" rtlCol="0">
              <a:spAutoFit/>
            </a:bodyPr>
            <a:lstStyle/>
            <a:p>
              <a:r>
                <a:rPr lang="es-MX" sz="1200" dirty="0"/>
                <a:t>Este capítulo designa los apoyos a instancias municipales como el Sistema para el Desarrollo Integral de la Familia (DIF), Sistema Municipal de Agua Potable y alcantarillado (SMAPA), subsidios, ayudas sociales a personas, entre otros.</a:t>
              </a:r>
            </a:p>
            <a:p>
              <a:endParaRPr lang="ko-KR" altLang="en-US" sz="1200" dirty="0">
                <a:solidFill>
                  <a:schemeClr val="tx1">
                    <a:lumMod val="75000"/>
                    <a:lumOff val="25000"/>
                  </a:schemeClr>
                </a:solidFill>
                <a:cs typeface="Arial" pitchFamily="34" charset="0"/>
              </a:endParaRPr>
            </a:p>
          </p:txBody>
        </p:sp>
        <p:sp>
          <p:nvSpPr>
            <p:cNvPr id="40" name="TextBox 34">
              <a:extLst>
                <a:ext uri="{FF2B5EF4-FFF2-40B4-BE49-F238E27FC236}">
                  <a16:creationId xmlns:a16="http://schemas.microsoft.com/office/drawing/2014/main" id="{717B8335-0C9C-4DBE-BE6E-E47F7D596505}"/>
                </a:ext>
              </a:extLst>
            </p:cNvPr>
            <p:cNvSpPr txBox="1"/>
            <p:nvPr/>
          </p:nvSpPr>
          <p:spPr>
            <a:xfrm>
              <a:off x="3017860" y="4283314"/>
              <a:ext cx="2295676" cy="276999"/>
            </a:xfrm>
            <a:prstGeom prst="rect">
              <a:avLst/>
            </a:prstGeom>
            <a:noFill/>
          </p:spPr>
          <p:txBody>
            <a:bodyPr wrap="square" rtlCol="0">
              <a:spAutoFit/>
            </a:bodyPr>
            <a:lstStyle/>
            <a:p>
              <a:pPr eaLnBrk="0" hangingPunct="0"/>
              <a:r>
                <a:rPr lang="es-MX" sz="1200" b="1" dirty="0">
                  <a:solidFill>
                    <a:schemeClr val="tx2"/>
                  </a:solidFill>
                </a:rPr>
                <a:t>Transferencias, Asignaciones, Subsidios y Otras Ayudas</a:t>
              </a:r>
              <a:endParaRPr lang="en-US" sz="1200" b="1" dirty="0">
                <a:solidFill>
                  <a:schemeClr val="tx2"/>
                </a:solidFill>
              </a:endParaRPr>
            </a:p>
          </p:txBody>
        </p:sp>
      </p:grpSp>
      <p:sp>
        <p:nvSpPr>
          <p:cNvPr id="41" name="Parallelogram 30">
            <a:extLst>
              <a:ext uri="{FF2B5EF4-FFF2-40B4-BE49-F238E27FC236}">
                <a16:creationId xmlns:a16="http://schemas.microsoft.com/office/drawing/2014/main" id="{58979F22-492E-4BCE-BF93-BDEF5FAF25D8}"/>
              </a:ext>
            </a:extLst>
          </p:cNvPr>
          <p:cNvSpPr/>
          <p:nvPr/>
        </p:nvSpPr>
        <p:spPr>
          <a:xfrm flipH="1">
            <a:off x="6279582" y="5009673"/>
            <a:ext cx="351685" cy="35255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ectangle 130">
            <a:extLst>
              <a:ext uri="{FF2B5EF4-FFF2-40B4-BE49-F238E27FC236}">
                <a16:creationId xmlns:a16="http://schemas.microsoft.com/office/drawing/2014/main" id="{11817F9B-9E6C-4CCA-8E81-A309B9777D37}"/>
              </a:ext>
            </a:extLst>
          </p:cNvPr>
          <p:cNvSpPr/>
          <p:nvPr/>
        </p:nvSpPr>
        <p:spPr>
          <a:xfrm>
            <a:off x="4045269" y="2824556"/>
            <a:ext cx="351990" cy="35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3" name="Freeform 18">
            <a:extLst>
              <a:ext uri="{FF2B5EF4-FFF2-40B4-BE49-F238E27FC236}">
                <a16:creationId xmlns:a16="http://schemas.microsoft.com/office/drawing/2014/main" id="{2A28788B-FE85-4066-83DF-A6B0E3F51231}"/>
              </a:ext>
            </a:extLst>
          </p:cNvPr>
          <p:cNvSpPr/>
          <p:nvPr/>
        </p:nvSpPr>
        <p:spPr>
          <a:xfrm>
            <a:off x="5102623" y="3826575"/>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4" name="Round Same Side Corner Rectangle 11">
            <a:extLst>
              <a:ext uri="{FF2B5EF4-FFF2-40B4-BE49-F238E27FC236}">
                <a16:creationId xmlns:a16="http://schemas.microsoft.com/office/drawing/2014/main" id="{61486775-2C3A-4831-B97D-413631422112}"/>
              </a:ext>
            </a:extLst>
          </p:cNvPr>
          <p:cNvSpPr>
            <a:spLocks noChangeAspect="1"/>
          </p:cNvSpPr>
          <p:nvPr/>
        </p:nvSpPr>
        <p:spPr>
          <a:xfrm rot="9900000">
            <a:off x="2921720" y="1729433"/>
            <a:ext cx="396000" cy="3363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45" name="그룹 8">
            <a:extLst>
              <a:ext uri="{FF2B5EF4-FFF2-40B4-BE49-F238E27FC236}">
                <a16:creationId xmlns:a16="http://schemas.microsoft.com/office/drawing/2014/main" id="{D2A8B9D1-6F0D-46E2-BD3E-E8849F663DAE}"/>
              </a:ext>
            </a:extLst>
          </p:cNvPr>
          <p:cNvGrpSpPr/>
          <p:nvPr/>
        </p:nvGrpSpPr>
        <p:grpSpPr>
          <a:xfrm>
            <a:off x="1181124" y="3076867"/>
            <a:ext cx="1420573" cy="2127754"/>
            <a:chOff x="4041120" y="3338087"/>
            <a:chExt cx="752941" cy="1103119"/>
          </a:xfrm>
          <a:solidFill>
            <a:schemeClr val="accent4"/>
          </a:solidFill>
        </p:grpSpPr>
        <p:sp>
          <p:nvSpPr>
            <p:cNvPr id="46" name="자유형: 도형 125">
              <a:extLst>
                <a:ext uri="{FF2B5EF4-FFF2-40B4-BE49-F238E27FC236}">
                  <a16:creationId xmlns:a16="http://schemas.microsoft.com/office/drawing/2014/main" id="{09629EA1-F88F-4FED-ACAA-D7845F7F1A25}"/>
                </a:ext>
              </a:extLst>
            </p:cNvPr>
            <p:cNvSpPr>
              <a:spLocks/>
            </p:cNvSpPr>
            <p:nvPr/>
          </p:nvSpPr>
          <p:spPr bwMode="auto">
            <a:xfrm>
              <a:off x="4177829" y="3677929"/>
              <a:ext cx="237406" cy="763277"/>
            </a:xfrm>
            <a:custGeom>
              <a:avLst/>
              <a:gdLst>
                <a:gd name="connsiteX0" fmla="*/ 87374 w 237406"/>
                <a:gd name="connsiteY0" fmla="*/ 0 h 1139927"/>
                <a:gd name="connsiteX1" fmla="*/ 85645 w 237406"/>
                <a:gd name="connsiteY1" fmla="*/ 5121 h 1139927"/>
                <a:gd name="connsiteX2" fmla="*/ 84832 w 237406"/>
                <a:gd name="connsiteY2" fmla="*/ 8534 h 1139927"/>
                <a:gd name="connsiteX3" fmla="*/ 83916 w 237406"/>
                <a:gd name="connsiteY3" fmla="*/ 10774 h 1139927"/>
                <a:gd name="connsiteX4" fmla="*/ 83916 w 237406"/>
                <a:gd name="connsiteY4" fmla="*/ 12054 h 1139927"/>
                <a:gd name="connsiteX5" fmla="*/ 84832 w 237406"/>
                <a:gd name="connsiteY5" fmla="*/ 12695 h 1139927"/>
                <a:gd name="connsiteX6" fmla="*/ 84832 w 237406"/>
                <a:gd name="connsiteY6" fmla="*/ 13334 h 1139927"/>
                <a:gd name="connsiteX7" fmla="*/ 85645 w 237406"/>
                <a:gd name="connsiteY7" fmla="*/ 13334 h 1139927"/>
                <a:gd name="connsiteX8" fmla="*/ 85645 w 237406"/>
                <a:gd name="connsiteY8" fmla="*/ 14295 h 1139927"/>
                <a:gd name="connsiteX9" fmla="*/ 84832 w 237406"/>
                <a:gd name="connsiteY9" fmla="*/ 16215 h 1139927"/>
                <a:gd name="connsiteX10" fmla="*/ 83916 w 237406"/>
                <a:gd name="connsiteY10" fmla="*/ 19095 h 1139927"/>
                <a:gd name="connsiteX11" fmla="*/ 82695 w 237406"/>
                <a:gd name="connsiteY11" fmla="*/ 23575 h 1139927"/>
                <a:gd name="connsiteX12" fmla="*/ 80153 w 237406"/>
                <a:gd name="connsiteY12" fmla="*/ 29869 h 1139927"/>
                <a:gd name="connsiteX13" fmla="*/ 76287 w 237406"/>
                <a:gd name="connsiteY13" fmla="*/ 38830 h 1139927"/>
                <a:gd name="connsiteX14" fmla="*/ 72524 w 237406"/>
                <a:gd name="connsiteY14" fmla="*/ 49604 h 1139927"/>
                <a:gd name="connsiteX15" fmla="*/ 66523 w 237406"/>
                <a:gd name="connsiteY15" fmla="*/ 63579 h 1139927"/>
                <a:gd name="connsiteX16" fmla="*/ 59402 w 237406"/>
                <a:gd name="connsiteY16" fmla="*/ 80433 h 1139927"/>
                <a:gd name="connsiteX17" fmla="*/ 50858 w 237406"/>
                <a:gd name="connsiteY17" fmla="*/ 106782 h 1139927"/>
                <a:gd name="connsiteX18" fmla="*/ 44959 w 237406"/>
                <a:gd name="connsiteY18" fmla="*/ 135051 h 1139927"/>
                <a:gd name="connsiteX19" fmla="*/ 40280 w 237406"/>
                <a:gd name="connsiteY19" fmla="*/ 164066 h 1139927"/>
                <a:gd name="connsiteX20" fmla="*/ 33974 w 237406"/>
                <a:gd name="connsiteY20" fmla="*/ 194895 h 1139927"/>
                <a:gd name="connsiteX21" fmla="*/ 33058 w 237406"/>
                <a:gd name="connsiteY21" fmla="*/ 201509 h 1139927"/>
                <a:gd name="connsiteX22" fmla="*/ 31838 w 237406"/>
                <a:gd name="connsiteY22" fmla="*/ 211430 h 1139927"/>
                <a:gd name="connsiteX23" fmla="*/ 30922 w 237406"/>
                <a:gd name="connsiteY23" fmla="*/ 221884 h 1139927"/>
                <a:gd name="connsiteX24" fmla="*/ 30109 w 237406"/>
                <a:gd name="connsiteY24" fmla="*/ 233298 h 1139927"/>
                <a:gd name="connsiteX25" fmla="*/ 30109 w 237406"/>
                <a:gd name="connsiteY25" fmla="*/ 245032 h 1139927"/>
                <a:gd name="connsiteX26" fmla="*/ 31838 w 237406"/>
                <a:gd name="connsiteY26" fmla="*/ 255593 h 1139927"/>
                <a:gd name="connsiteX27" fmla="*/ 33974 w 237406"/>
                <a:gd name="connsiteY27" fmla="*/ 264767 h 1139927"/>
                <a:gd name="connsiteX28" fmla="*/ 37737 w 237406"/>
                <a:gd name="connsiteY28" fmla="*/ 271168 h 1139927"/>
                <a:gd name="connsiteX29" fmla="*/ 58081 w 237406"/>
                <a:gd name="connsiteY29" fmla="*/ 269888 h 1139927"/>
                <a:gd name="connsiteX30" fmla="*/ 78017 w 237406"/>
                <a:gd name="connsiteY30" fmla="*/ 264767 h 1139927"/>
                <a:gd name="connsiteX31" fmla="*/ 97038 w 237406"/>
                <a:gd name="connsiteY31" fmla="*/ 256553 h 1139927"/>
                <a:gd name="connsiteX32" fmla="*/ 116567 w 237406"/>
                <a:gd name="connsiteY32" fmla="*/ 245032 h 1139927"/>
                <a:gd name="connsiteX33" fmla="*/ 134367 w 237406"/>
                <a:gd name="connsiteY33" fmla="*/ 231698 h 1139927"/>
                <a:gd name="connsiteX34" fmla="*/ 151761 w 237406"/>
                <a:gd name="connsiteY34" fmla="*/ 215484 h 1139927"/>
                <a:gd name="connsiteX35" fmla="*/ 168239 w 237406"/>
                <a:gd name="connsiteY35" fmla="*/ 198309 h 1139927"/>
                <a:gd name="connsiteX36" fmla="*/ 183496 w 237406"/>
                <a:gd name="connsiteY36" fmla="*/ 180281 h 1139927"/>
                <a:gd name="connsiteX37" fmla="*/ 198347 w 237406"/>
                <a:gd name="connsiteY37" fmla="*/ 161186 h 1139927"/>
                <a:gd name="connsiteX38" fmla="*/ 211061 w 237406"/>
                <a:gd name="connsiteY38" fmla="*/ 141451 h 1139927"/>
                <a:gd name="connsiteX39" fmla="*/ 222962 w 237406"/>
                <a:gd name="connsiteY39" fmla="*/ 122356 h 1139927"/>
                <a:gd name="connsiteX40" fmla="*/ 232727 w 237406"/>
                <a:gd name="connsiteY40" fmla="*/ 103902 h 1139927"/>
                <a:gd name="connsiteX41" fmla="*/ 237406 w 237406"/>
                <a:gd name="connsiteY41" fmla="*/ 103902 h 1139927"/>
                <a:gd name="connsiteX42" fmla="*/ 237406 w 237406"/>
                <a:gd name="connsiteY42" fmla="*/ 105822 h 1139927"/>
                <a:gd name="connsiteX43" fmla="*/ 229777 w 237406"/>
                <a:gd name="connsiteY43" fmla="*/ 124277 h 1139927"/>
                <a:gd name="connsiteX44" fmla="*/ 221233 w 237406"/>
                <a:gd name="connsiteY44" fmla="*/ 143371 h 1139927"/>
                <a:gd name="connsiteX45" fmla="*/ 211977 w 237406"/>
                <a:gd name="connsiteY45" fmla="*/ 161826 h 1139927"/>
                <a:gd name="connsiteX46" fmla="*/ 202619 w 237406"/>
                <a:gd name="connsiteY46" fmla="*/ 179641 h 1139927"/>
                <a:gd name="connsiteX47" fmla="*/ 192854 w 237406"/>
                <a:gd name="connsiteY47" fmla="*/ 197029 h 1139927"/>
                <a:gd name="connsiteX48" fmla="*/ 181869 w 237406"/>
                <a:gd name="connsiteY48" fmla="*/ 213243 h 1139927"/>
                <a:gd name="connsiteX49" fmla="*/ 170375 w 237406"/>
                <a:gd name="connsiteY49" fmla="*/ 228818 h 1139927"/>
                <a:gd name="connsiteX50" fmla="*/ 156440 w 237406"/>
                <a:gd name="connsiteY50" fmla="*/ 243112 h 1139927"/>
                <a:gd name="connsiteX51" fmla="*/ 141996 w 237406"/>
                <a:gd name="connsiteY51" fmla="*/ 257193 h 1139927"/>
                <a:gd name="connsiteX52" fmla="*/ 125010 w 237406"/>
                <a:gd name="connsiteY52" fmla="*/ 268608 h 1139927"/>
                <a:gd name="connsiteX53" fmla="*/ 105582 w 237406"/>
                <a:gd name="connsiteY53" fmla="*/ 279061 h 1139927"/>
                <a:gd name="connsiteX54" fmla="*/ 83916 w 237406"/>
                <a:gd name="connsiteY54" fmla="*/ 288342 h 1139927"/>
                <a:gd name="connsiteX55" fmla="*/ 61030 w 237406"/>
                <a:gd name="connsiteY55" fmla="*/ 295276 h 1139927"/>
                <a:gd name="connsiteX56" fmla="*/ 33974 w 237406"/>
                <a:gd name="connsiteY56" fmla="*/ 300076 h 1139927"/>
                <a:gd name="connsiteX57" fmla="*/ 34788 w 237406"/>
                <a:gd name="connsiteY57" fmla="*/ 333466 h 1139927"/>
                <a:gd name="connsiteX58" fmla="*/ 38551 w 237406"/>
                <a:gd name="connsiteY58" fmla="*/ 365255 h 1139927"/>
                <a:gd name="connsiteX59" fmla="*/ 44959 w 237406"/>
                <a:gd name="connsiteY59" fmla="*/ 395444 h 1139927"/>
                <a:gd name="connsiteX60" fmla="*/ 53402 w 237406"/>
                <a:gd name="connsiteY60" fmla="*/ 424033 h 1139927"/>
                <a:gd name="connsiteX61" fmla="*/ 63980 w 237406"/>
                <a:gd name="connsiteY61" fmla="*/ 451341 h 1139927"/>
                <a:gd name="connsiteX62" fmla="*/ 75474 w 237406"/>
                <a:gd name="connsiteY62" fmla="*/ 477477 h 1139927"/>
                <a:gd name="connsiteX63" fmla="*/ 88595 w 237406"/>
                <a:gd name="connsiteY63" fmla="*/ 502225 h 1139927"/>
                <a:gd name="connsiteX64" fmla="*/ 101717 w 237406"/>
                <a:gd name="connsiteY64" fmla="*/ 526334 h 1139927"/>
                <a:gd name="connsiteX65" fmla="*/ 105582 w 237406"/>
                <a:gd name="connsiteY65" fmla="*/ 532094 h 1139927"/>
                <a:gd name="connsiteX66" fmla="*/ 108938 w 237406"/>
                <a:gd name="connsiteY66" fmla="*/ 539135 h 1139927"/>
                <a:gd name="connsiteX67" fmla="*/ 113617 w 237406"/>
                <a:gd name="connsiteY67" fmla="*/ 546709 h 1139927"/>
                <a:gd name="connsiteX68" fmla="*/ 117889 w 237406"/>
                <a:gd name="connsiteY68" fmla="*/ 554710 h 1139927"/>
                <a:gd name="connsiteX69" fmla="*/ 123382 w 237406"/>
                <a:gd name="connsiteY69" fmla="*/ 562283 h 1139927"/>
                <a:gd name="connsiteX70" fmla="*/ 129689 w 237406"/>
                <a:gd name="connsiteY70" fmla="*/ 568684 h 1139927"/>
                <a:gd name="connsiteX71" fmla="*/ 134505 w 237406"/>
                <a:gd name="connsiteY71" fmla="*/ 572253 h 1139927"/>
                <a:gd name="connsiteX72" fmla="*/ 133384 w 237406"/>
                <a:gd name="connsiteY72" fmla="*/ 574141 h 1139927"/>
                <a:gd name="connsiteX73" fmla="*/ 229873 w 237406"/>
                <a:gd name="connsiteY73" fmla="*/ 631490 h 1139927"/>
                <a:gd name="connsiteX74" fmla="*/ 226104 w 237406"/>
                <a:gd name="connsiteY74" fmla="*/ 640880 h 1139927"/>
                <a:gd name="connsiteX75" fmla="*/ 220026 w 237406"/>
                <a:gd name="connsiteY75" fmla="*/ 702834 h 1139927"/>
                <a:gd name="connsiteX76" fmla="*/ 216554 w 237406"/>
                <a:gd name="connsiteY76" fmla="*/ 729229 h 1139927"/>
                <a:gd name="connsiteX77" fmla="*/ 209841 w 237406"/>
                <a:gd name="connsiteY77" fmla="*/ 750137 h 1139927"/>
                <a:gd name="connsiteX78" fmla="*/ 205976 w 237406"/>
                <a:gd name="connsiteY78" fmla="*/ 771472 h 1139927"/>
                <a:gd name="connsiteX79" fmla="*/ 204348 w 237406"/>
                <a:gd name="connsiteY79" fmla="*/ 793981 h 1139927"/>
                <a:gd name="connsiteX80" fmla="*/ 203433 w 237406"/>
                <a:gd name="connsiteY80" fmla="*/ 816596 h 1139927"/>
                <a:gd name="connsiteX81" fmla="*/ 204348 w 237406"/>
                <a:gd name="connsiteY81" fmla="*/ 839211 h 1139927"/>
                <a:gd name="connsiteX82" fmla="*/ 205976 w 237406"/>
                <a:gd name="connsiteY82" fmla="*/ 862360 h 1139927"/>
                <a:gd name="connsiteX83" fmla="*/ 208112 w 237406"/>
                <a:gd name="connsiteY83" fmla="*/ 885294 h 1139927"/>
                <a:gd name="connsiteX84" fmla="*/ 210655 w 237406"/>
                <a:gd name="connsiteY84" fmla="*/ 907803 h 1139927"/>
                <a:gd name="connsiteX85" fmla="*/ 211061 w 237406"/>
                <a:gd name="connsiteY85" fmla="*/ 940872 h 1139927"/>
                <a:gd name="connsiteX86" fmla="*/ 208925 w 237406"/>
                <a:gd name="connsiteY86" fmla="*/ 973941 h 1139927"/>
                <a:gd name="connsiteX87" fmla="*/ 205162 w 237406"/>
                <a:gd name="connsiteY87" fmla="*/ 1005731 h 1139927"/>
                <a:gd name="connsiteX88" fmla="*/ 200483 w 237406"/>
                <a:gd name="connsiteY88" fmla="*/ 1036879 h 1139927"/>
                <a:gd name="connsiteX89" fmla="*/ 194787 w 237406"/>
                <a:gd name="connsiteY89" fmla="*/ 1139927 h 1139927"/>
                <a:gd name="connsiteX90" fmla="*/ 24209 w 237406"/>
                <a:gd name="connsiteY90" fmla="*/ 1139927 h 1139927"/>
                <a:gd name="connsiteX91" fmla="*/ 43738 w 237406"/>
                <a:gd name="connsiteY91" fmla="*/ 1098004 h 1139927"/>
                <a:gd name="connsiteX92" fmla="*/ 67845 w 237406"/>
                <a:gd name="connsiteY92" fmla="*/ 1050534 h 1139927"/>
                <a:gd name="connsiteX93" fmla="*/ 76287 w 237406"/>
                <a:gd name="connsiteY93" fmla="*/ 1033359 h 1139927"/>
                <a:gd name="connsiteX94" fmla="*/ 83509 w 237406"/>
                <a:gd name="connsiteY94" fmla="*/ 1014264 h 1139927"/>
                <a:gd name="connsiteX95" fmla="*/ 90324 w 237406"/>
                <a:gd name="connsiteY95" fmla="*/ 993036 h 1139927"/>
                <a:gd name="connsiteX96" fmla="*/ 96631 w 237406"/>
                <a:gd name="connsiteY96" fmla="*/ 970421 h 1139927"/>
                <a:gd name="connsiteX97" fmla="*/ 101717 w 237406"/>
                <a:gd name="connsiteY97" fmla="*/ 945993 h 1139927"/>
                <a:gd name="connsiteX98" fmla="*/ 105582 w 237406"/>
                <a:gd name="connsiteY98" fmla="*/ 921137 h 1139927"/>
                <a:gd name="connsiteX99" fmla="*/ 109345 w 237406"/>
                <a:gd name="connsiteY99" fmla="*/ 895109 h 1139927"/>
                <a:gd name="connsiteX100" fmla="*/ 111888 w 237406"/>
                <a:gd name="connsiteY100" fmla="*/ 868760 h 1139927"/>
                <a:gd name="connsiteX101" fmla="*/ 114024 w 237406"/>
                <a:gd name="connsiteY101" fmla="*/ 841344 h 1139927"/>
                <a:gd name="connsiteX102" fmla="*/ 114024 w 237406"/>
                <a:gd name="connsiteY102" fmla="*/ 814356 h 1139927"/>
                <a:gd name="connsiteX103" fmla="*/ 114024 w 237406"/>
                <a:gd name="connsiteY103" fmla="*/ 787687 h 1139927"/>
                <a:gd name="connsiteX104" fmla="*/ 111888 w 237406"/>
                <a:gd name="connsiteY104" fmla="*/ 760912 h 1139927"/>
                <a:gd name="connsiteX105" fmla="*/ 108938 w 237406"/>
                <a:gd name="connsiteY105" fmla="*/ 735203 h 1139927"/>
                <a:gd name="connsiteX106" fmla="*/ 105175 w 237406"/>
                <a:gd name="connsiteY106" fmla="*/ 710135 h 1139927"/>
                <a:gd name="connsiteX107" fmla="*/ 99580 w 237406"/>
                <a:gd name="connsiteY107" fmla="*/ 685919 h 1139927"/>
                <a:gd name="connsiteX108" fmla="*/ 91952 w 237406"/>
                <a:gd name="connsiteY108" fmla="*/ 663411 h 1139927"/>
                <a:gd name="connsiteX109" fmla="*/ 83509 w 237406"/>
                <a:gd name="connsiteY109" fmla="*/ 642076 h 1139927"/>
                <a:gd name="connsiteX110" fmla="*/ 73338 w 237406"/>
                <a:gd name="connsiteY110" fmla="*/ 622981 h 1139927"/>
                <a:gd name="connsiteX111" fmla="*/ 61946 w 237406"/>
                <a:gd name="connsiteY111" fmla="*/ 606127 h 1139927"/>
                <a:gd name="connsiteX112" fmla="*/ 25430 w 237406"/>
                <a:gd name="connsiteY112" fmla="*/ 491771 h 1139927"/>
                <a:gd name="connsiteX113" fmla="*/ 19530 w 237406"/>
                <a:gd name="connsiteY113" fmla="*/ 462222 h 1139927"/>
                <a:gd name="connsiteX114" fmla="*/ 11901 w 237406"/>
                <a:gd name="connsiteY114" fmla="*/ 432887 h 1139927"/>
                <a:gd name="connsiteX115" fmla="*/ 5493 w 237406"/>
                <a:gd name="connsiteY115" fmla="*/ 401098 h 1139927"/>
                <a:gd name="connsiteX116" fmla="*/ 2543 w 237406"/>
                <a:gd name="connsiteY116" fmla="*/ 368669 h 1139927"/>
                <a:gd name="connsiteX117" fmla="*/ 0 w 237406"/>
                <a:gd name="connsiteY117" fmla="*/ 334746 h 1139927"/>
                <a:gd name="connsiteX118" fmla="*/ 0 w 237406"/>
                <a:gd name="connsiteY118" fmla="*/ 300076 h 1139927"/>
                <a:gd name="connsiteX119" fmla="*/ 1729 w 237406"/>
                <a:gd name="connsiteY119" fmla="*/ 265087 h 1139927"/>
                <a:gd name="connsiteX120" fmla="*/ 5493 w 237406"/>
                <a:gd name="connsiteY120" fmla="*/ 230418 h 1139927"/>
                <a:gd name="connsiteX121" fmla="*/ 11087 w 237406"/>
                <a:gd name="connsiteY121" fmla="*/ 195855 h 1139927"/>
                <a:gd name="connsiteX122" fmla="*/ 16987 w 237406"/>
                <a:gd name="connsiteY122" fmla="*/ 162466 h 1139927"/>
                <a:gd name="connsiteX123" fmla="*/ 25430 w 237406"/>
                <a:gd name="connsiteY123" fmla="*/ 130037 h 1139927"/>
                <a:gd name="connsiteX124" fmla="*/ 35601 w 237406"/>
                <a:gd name="connsiteY124" fmla="*/ 99528 h 1139927"/>
                <a:gd name="connsiteX125" fmla="*/ 46180 w 237406"/>
                <a:gd name="connsiteY125" fmla="*/ 70619 h 1139927"/>
                <a:gd name="connsiteX126" fmla="*/ 58487 w 237406"/>
                <a:gd name="connsiteY126" fmla="*/ 44484 h 1139927"/>
                <a:gd name="connsiteX127" fmla="*/ 71608 w 237406"/>
                <a:gd name="connsiteY127" fmla="*/ 20695 h 1139927"/>
                <a:gd name="connsiteX0" fmla="*/ 87374 w 237406"/>
                <a:gd name="connsiteY0" fmla="*/ 0 h 1139927"/>
                <a:gd name="connsiteX1" fmla="*/ 85645 w 237406"/>
                <a:gd name="connsiteY1" fmla="*/ 5121 h 1139927"/>
                <a:gd name="connsiteX2" fmla="*/ 84832 w 237406"/>
                <a:gd name="connsiteY2" fmla="*/ 8534 h 1139927"/>
                <a:gd name="connsiteX3" fmla="*/ 83916 w 237406"/>
                <a:gd name="connsiteY3" fmla="*/ 10774 h 1139927"/>
                <a:gd name="connsiteX4" fmla="*/ 83916 w 237406"/>
                <a:gd name="connsiteY4" fmla="*/ 12054 h 1139927"/>
                <a:gd name="connsiteX5" fmla="*/ 84832 w 237406"/>
                <a:gd name="connsiteY5" fmla="*/ 12695 h 1139927"/>
                <a:gd name="connsiteX6" fmla="*/ 84832 w 237406"/>
                <a:gd name="connsiteY6" fmla="*/ 13334 h 1139927"/>
                <a:gd name="connsiteX7" fmla="*/ 85645 w 237406"/>
                <a:gd name="connsiteY7" fmla="*/ 13334 h 1139927"/>
                <a:gd name="connsiteX8" fmla="*/ 85645 w 237406"/>
                <a:gd name="connsiteY8" fmla="*/ 14295 h 1139927"/>
                <a:gd name="connsiteX9" fmla="*/ 84832 w 237406"/>
                <a:gd name="connsiteY9" fmla="*/ 16215 h 1139927"/>
                <a:gd name="connsiteX10" fmla="*/ 83916 w 237406"/>
                <a:gd name="connsiteY10" fmla="*/ 19095 h 1139927"/>
                <a:gd name="connsiteX11" fmla="*/ 82695 w 237406"/>
                <a:gd name="connsiteY11" fmla="*/ 23575 h 1139927"/>
                <a:gd name="connsiteX12" fmla="*/ 80153 w 237406"/>
                <a:gd name="connsiteY12" fmla="*/ 29869 h 1139927"/>
                <a:gd name="connsiteX13" fmla="*/ 76287 w 237406"/>
                <a:gd name="connsiteY13" fmla="*/ 38830 h 1139927"/>
                <a:gd name="connsiteX14" fmla="*/ 72524 w 237406"/>
                <a:gd name="connsiteY14" fmla="*/ 49604 h 1139927"/>
                <a:gd name="connsiteX15" fmla="*/ 66523 w 237406"/>
                <a:gd name="connsiteY15" fmla="*/ 63579 h 1139927"/>
                <a:gd name="connsiteX16" fmla="*/ 59402 w 237406"/>
                <a:gd name="connsiteY16" fmla="*/ 80433 h 1139927"/>
                <a:gd name="connsiteX17" fmla="*/ 50858 w 237406"/>
                <a:gd name="connsiteY17" fmla="*/ 106782 h 1139927"/>
                <a:gd name="connsiteX18" fmla="*/ 44959 w 237406"/>
                <a:gd name="connsiteY18" fmla="*/ 135051 h 1139927"/>
                <a:gd name="connsiteX19" fmla="*/ 40280 w 237406"/>
                <a:gd name="connsiteY19" fmla="*/ 164066 h 1139927"/>
                <a:gd name="connsiteX20" fmla="*/ 33974 w 237406"/>
                <a:gd name="connsiteY20" fmla="*/ 194895 h 1139927"/>
                <a:gd name="connsiteX21" fmla="*/ 33058 w 237406"/>
                <a:gd name="connsiteY21" fmla="*/ 201509 h 1139927"/>
                <a:gd name="connsiteX22" fmla="*/ 31838 w 237406"/>
                <a:gd name="connsiteY22" fmla="*/ 211430 h 1139927"/>
                <a:gd name="connsiteX23" fmla="*/ 30922 w 237406"/>
                <a:gd name="connsiteY23" fmla="*/ 221884 h 1139927"/>
                <a:gd name="connsiteX24" fmla="*/ 30109 w 237406"/>
                <a:gd name="connsiteY24" fmla="*/ 233298 h 1139927"/>
                <a:gd name="connsiteX25" fmla="*/ 30109 w 237406"/>
                <a:gd name="connsiteY25" fmla="*/ 245032 h 1139927"/>
                <a:gd name="connsiteX26" fmla="*/ 31838 w 237406"/>
                <a:gd name="connsiteY26" fmla="*/ 255593 h 1139927"/>
                <a:gd name="connsiteX27" fmla="*/ 33974 w 237406"/>
                <a:gd name="connsiteY27" fmla="*/ 264767 h 1139927"/>
                <a:gd name="connsiteX28" fmla="*/ 37737 w 237406"/>
                <a:gd name="connsiteY28" fmla="*/ 271168 h 1139927"/>
                <a:gd name="connsiteX29" fmla="*/ 58081 w 237406"/>
                <a:gd name="connsiteY29" fmla="*/ 269888 h 1139927"/>
                <a:gd name="connsiteX30" fmla="*/ 78017 w 237406"/>
                <a:gd name="connsiteY30" fmla="*/ 264767 h 1139927"/>
                <a:gd name="connsiteX31" fmla="*/ 97038 w 237406"/>
                <a:gd name="connsiteY31" fmla="*/ 256553 h 1139927"/>
                <a:gd name="connsiteX32" fmla="*/ 116567 w 237406"/>
                <a:gd name="connsiteY32" fmla="*/ 245032 h 1139927"/>
                <a:gd name="connsiteX33" fmla="*/ 134367 w 237406"/>
                <a:gd name="connsiteY33" fmla="*/ 231698 h 1139927"/>
                <a:gd name="connsiteX34" fmla="*/ 151761 w 237406"/>
                <a:gd name="connsiteY34" fmla="*/ 215484 h 1139927"/>
                <a:gd name="connsiteX35" fmla="*/ 168239 w 237406"/>
                <a:gd name="connsiteY35" fmla="*/ 198309 h 1139927"/>
                <a:gd name="connsiteX36" fmla="*/ 183496 w 237406"/>
                <a:gd name="connsiteY36" fmla="*/ 180281 h 1139927"/>
                <a:gd name="connsiteX37" fmla="*/ 198347 w 237406"/>
                <a:gd name="connsiteY37" fmla="*/ 161186 h 1139927"/>
                <a:gd name="connsiteX38" fmla="*/ 211061 w 237406"/>
                <a:gd name="connsiteY38" fmla="*/ 141451 h 1139927"/>
                <a:gd name="connsiteX39" fmla="*/ 222962 w 237406"/>
                <a:gd name="connsiteY39" fmla="*/ 122356 h 1139927"/>
                <a:gd name="connsiteX40" fmla="*/ 232727 w 237406"/>
                <a:gd name="connsiteY40" fmla="*/ 103902 h 1139927"/>
                <a:gd name="connsiteX41" fmla="*/ 237406 w 237406"/>
                <a:gd name="connsiteY41" fmla="*/ 103902 h 1139927"/>
                <a:gd name="connsiteX42" fmla="*/ 237406 w 237406"/>
                <a:gd name="connsiteY42" fmla="*/ 105822 h 1139927"/>
                <a:gd name="connsiteX43" fmla="*/ 229777 w 237406"/>
                <a:gd name="connsiteY43" fmla="*/ 124277 h 1139927"/>
                <a:gd name="connsiteX44" fmla="*/ 221233 w 237406"/>
                <a:gd name="connsiteY44" fmla="*/ 143371 h 1139927"/>
                <a:gd name="connsiteX45" fmla="*/ 211977 w 237406"/>
                <a:gd name="connsiteY45" fmla="*/ 161826 h 1139927"/>
                <a:gd name="connsiteX46" fmla="*/ 202619 w 237406"/>
                <a:gd name="connsiteY46" fmla="*/ 179641 h 1139927"/>
                <a:gd name="connsiteX47" fmla="*/ 192854 w 237406"/>
                <a:gd name="connsiteY47" fmla="*/ 197029 h 1139927"/>
                <a:gd name="connsiteX48" fmla="*/ 181869 w 237406"/>
                <a:gd name="connsiteY48" fmla="*/ 213243 h 1139927"/>
                <a:gd name="connsiteX49" fmla="*/ 170375 w 237406"/>
                <a:gd name="connsiteY49" fmla="*/ 228818 h 1139927"/>
                <a:gd name="connsiteX50" fmla="*/ 156440 w 237406"/>
                <a:gd name="connsiteY50" fmla="*/ 243112 h 1139927"/>
                <a:gd name="connsiteX51" fmla="*/ 141996 w 237406"/>
                <a:gd name="connsiteY51" fmla="*/ 257193 h 1139927"/>
                <a:gd name="connsiteX52" fmla="*/ 125010 w 237406"/>
                <a:gd name="connsiteY52" fmla="*/ 268608 h 1139927"/>
                <a:gd name="connsiteX53" fmla="*/ 105582 w 237406"/>
                <a:gd name="connsiteY53" fmla="*/ 279061 h 1139927"/>
                <a:gd name="connsiteX54" fmla="*/ 83916 w 237406"/>
                <a:gd name="connsiteY54" fmla="*/ 288342 h 1139927"/>
                <a:gd name="connsiteX55" fmla="*/ 61030 w 237406"/>
                <a:gd name="connsiteY55" fmla="*/ 295276 h 1139927"/>
                <a:gd name="connsiteX56" fmla="*/ 33974 w 237406"/>
                <a:gd name="connsiteY56" fmla="*/ 300076 h 1139927"/>
                <a:gd name="connsiteX57" fmla="*/ 34788 w 237406"/>
                <a:gd name="connsiteY57" fmla="*/ 333466 h 1139927"/>
                <a:gd name="connsiteX58" fmla="*/ 38551 w 237406"/>
                <a:gd name="connsiteY58" fmla="*/ 365255 h 1139927"/>
                <a:gd name="connsiteX59" fmla="*/ 44959 w 237406"/>
                <a:gd name="connsiteY59" fmla="*/ 395444 h 1139927"/>
                <a:gd name="connsiteX60" fmla="*/ 53402 w 237406"/>
                <a:gd name="connsiteY60" fmla="*/ 424033 h 1139927"/>
                <a:gd name="connsiteX61" fmla="*/ 63980 w 237406"/>
                <a:gd name="connsiteY61" fmla="*/ 451341 h 1139927"/>
                <a:gd name="connsiteX62" fmla="*/ 75474 w 237406"/>
                <a:gd name="connsiteY62" fmla="*/ 477477 h 1139927"/>
                <a:gd name="connsiteX63" fmla="*/ 88595 w 237406"/>
                <a:gd name="connsiteY63" fmla="*/ 502225 h 1139927"/>
                <a:gd name="connsiteX64" fmla="*/ 101717 w 237406"/>
                <a:gd name="connsiteY64" fmla="*/ 526334 h 1139927"/>
                <a:gd name="connsiteX65" fmla="*/ 105582 w 237406"/>
                <a:gd name="connsiteY65" fmla="*/ 532094 h 1139927"/>
                <a:gd name="connsiteX66" fmla="*/ 108938 w 237406"/>
                <a:gd name="connsiteY66" fmla="*/ 539135 h 1139927"/>
                <a:gd name="connsiteX67" fmla="*/ 113617 w 237406"/>
                <a:gd name="connsiteY67" fmla="*/ 546709 h 1139927"/>
                <a:gd name="connsiteX68" fmla="*/ 117889 w 237406"/>
                <a:gd name="connsiteY68" fmla="*/ 554710 h 1139927"/>
                <a:gd name="connsiteX69" fmla="*/ 123382 w 237406"/>
                <a:gd name="connsiteY69" fmla="*/ 562283 h 1139927"/>
                <a:gd name="connsiteX70" fmla="*/ 129689 w 237406"/>
                <a:gd name="connsiteY70" fmla="*/ 568684 h 1139927"/>
                <a:gd name="connsiteX71" fmla="*/ 134505 w 237406"/>
                <a:gd name="connsiteY71" fmla="*/ 572253 h 1139927"/>
                <a:gd name="connsiteX72" fmla="*/ 133384 w 237406"/>
                <a:gd name="connsiteY72" fmla="*/ 574141 h 1139927"/>
                <a:gd name="connsiteX73" fmla="*/ 229873 w 237406"/>
                <a:gd name="connsiteY73" fmla="*/ 631490 h 1139927"/>
                <a:gd name="connsiteX74" fmla="*/ 220026 w 237406"/>
                <a:gd name="connsiteY74" fmla="*/ 702834 h 1139927"/>
                <a:gd name="connsiteX75" fmla="*/ 216554 w 237406"/>
                <a:gd name="connsiteY75" fmla="*/ 729229 h 1139927"/>
                <a:gd name="connsiteX76" fmla="*/ 209841 w 237406"/>
                <a:gd name="connsiteY76" fmla="*/ 750137 h 1139927"/>
                <a:gd name="connsiteX77" fmla="*/ 205976 w 237406"/>
                <a:gd name="connsiteY77" fmla="*/ 771472 h 1139927"/>
                <a:gd name="connsiteX78" fmla="*/ 204348 w 237406"/>
                <a:gd name="connsiteY78" fmla="*/ 793981 h 1139927"/>
                <a:gd name="connsiteX79" fmla="*/ 203433 w 237406"/>
                <a:gd name="connsiteY79" fmla="*/ 816596 h 1139927"/>
                <a:gd name="connsiteX80" fmla="*/ 204348 w 237406"/>
                <a:gd name="connsiteY80" fmla="*/ 839211 h 1139927"/>
                <a:gd name="connsiteX81" fmla="*/ 205976 w 237406"/>
                <a:gd name="connsiteY81" fmla="*/ 862360 h 1139927"/>
                <a:gd name="connsiteX82" fmla="*/ 208112 w 237406"/>
                <a:gd name="connsiteY82" fmla="*/ 885294 h 1139927"/>
                <a:gd name="connsiteX83" fmla="*/ 210655 w 237406"/>
                <a:gd name="connsiteY83" fmla="*/ 907803 h 1139927"/>
                <a:gd name="connsiteX84" fmla="*/ 211061 w 237406"/>
                <a:gd name="connsiteY84" fmla="*/ 940872 h 1139927"/>
                <a:gd name="connsiteX85" fmla="*/ 208925 w 237406"/>
                <a:gd name="connsiteY85" fmla="*/ 973941 h 1139927"/>
                <a:gd name="connsiteX86" fmla="*/ 205162 w 237406"/>
                <a:gd name="connsiteY86" fmla="*/ 1005731 h 1139927"/>
                <a:gd name="connsiteX87" fmla="*/ 200483 w 237406"/>
                <a:gd name="connsiteY87" fmla="*/ 1036879 h 1139927"/>
                <a:gd name="connsiteX88" fmla="*/ 194787 w 237406"/>
                <a:gd name="connsiteY88" fmla="*/ 1139927 h 1139927"/>
                <a:gd name="connsiteX89" fmla="*/ 24209 w 237406"/>
                <a:gd name="connsiteY89" fmla="*/ 1139927 h 1139927"/>
                <a:gd name="connsiteX90" fmla="*/ 43738 w 237406"/>
                <a:gd name="connsiteY90" fmla="*/ 1098004 h 1139927"/>
                <a:gd name="connsiteX91" fmla="*/ 67845 w 237406"/>
                <a:gd name="connsiteY91" fmla="*/ 1050534 h 1139927"/>
                <a:gd name="connsiteX92" fmla="*/ 76287 w 237406"/>
                <a:gd name="connsiteY92" fmla="*/ 1033359 h 1139927"/>
                <a:gd name="connsiteX93" fmla="*/ 83509 w 237406"/>
                <a:gd name="connsiteY93" fmla="*/ 1014264 h 1139927"/>
                <a:gd name="connsiteX94" fmla="*/ 90324 w 237406"/>
                <a:gd name="connsiteY94" fmla="*/ 993036 h 1139927"/>
                <a:gd name="connsiteX95" fmla="*/ 96631 w 237406"/>
                <a:gd name="connsiteY95" fmla="*/ 970421 h 1139927"/>
                <a:gd name="connsiteX96" fmla="*/ 101717 w 237406"/>
                <a:gd name="connsiteY96" fmla="*/ 945993 h 1139927"/>
                <a:gd name="connsiteX97" fmla="*/ 105582 w 237406"/>
                <a:gd name="connsiteY97" fmla="*/ 921137 h 1139927"/>
                <a:gd name="connsiteX98" fmla="*/ 109345 w 237406"/>
                <a:gd name="connsiteY98" fmla="*/ 895109 h 1139927"/>
                <a:gd name="connsiteX99" fmla="*/ 111888 w 237406"/>
                <a:gd name="connsiteY99" fmla="*/ 868760 h 1139927"/>
                <a:gd name="connsiteX100" fmla="*/ 114024 w 237406"/>
                <a:gd name="connsiteY100" fmla="*/ 841344 h 1139927"/>
                <a:gd name="connsiteX101" fmla="*/ 114024 w 237406"/>
                <a:gd name="connsiteY101" fmla="*/ 814356 h 1139927"/>
                <a:gd name="connsiteX102" fmla="*/ 114024 w 237406"/>
                <a:gd name="connsiteY102" fmla="*/ 787687 h 1139927"/>
                <a:gd name="connsiteX103" fmla="*/ 111888 w 237406"/>
                <a:gd name="connsiteY103" fmla="*/ 760912 h 1139927"/>
                <a:gd name="connsiteX104" fmla="*/ 108938 w 237406"/>
                <a:gd name="connsiteY104" fmla="*/ 735203 h 1139927"/>
                <a:gd name="connsiteX105" fmla="*/ 105175 w 237406"/>
                <a:gd name="connsiteY105" fmla="*/ 710135 h 1139927"/>
                <a:gd name="connsiteX106" fmla="*/ 99580 w 237406"/>
                <a:gd name="connsiteY106" fmla="*/ 685919 h 1139927"/>
                <a:gd name="connsiteX107" fmla="*/ 91952 w 237406"/>
                <a:gd name="connsiteY107" fmla="*/ 663411 h 1139927"/>
                <a:gd name="connsiteX108" fmla="*/ 83509 w 237406"/>
                <a:gd name="connsiteY108" fmla="*/ 642076 h 1139927"/>
                <a:gd name="connsiteX109" fmla="*/ 73338 w 237406"/>
                <a:gd name="connsiteY109" fmla="*/ 622981 h 1139927"/>
                <a:gd name="connsiteX110" fmla="*/ 61946 w 237406"/>
                <a:gd name="connsiteY110" fmla="*/ 606127 h 1139927"/>
                <a:gd name="connsiteX111" fmla="*/ 25430 w 237406"/>
                <a:gd name="connsiteY111" fmla="*/ 491771 h 1139927"/>
                <a:gd name="connsiteX112" fmla="*/ 19530 w 237406"/>
                <a:gd name="connsiteY112" fmla="*/ 462222 h 1139927"/>
                <a:gd name="connsiteX113" fmla="*/ 11901 w 237406"/>
                <a:gd name="connsiteY113" fmla="*/ 432887 h 1139927"/>
                <a:gd name="connsiteX114" fmla="*/ 5493 w 237406"/>
                <a:gd name="connsiteY114" fmla="*/ 401098 h 1139927"/>
                <a:gd name="connsiteX115" fmla="*/ 2543 w 237406"/>
                <a:gd name="connsiteY115" fmla="*/ 368669 h 1139927"/>
                <a:gd name="connsiteX116" fmla="*/ 0 w 237406"/>
                <a:gd name="connsiteY116" fmla="*/ 334746 h 1139927"/>
                <a:gd name="connsiteX117" fmla="*/ 0 w 237406"/>
                <a:gd name="connsiteY117" fmla="*/ 300076 h 1139927"/>
                <a:gd name="connsiteX118" fmla="*/ 1729 w 237406"/>
                <a:gd name="connsiteY118" fmla="*/ 265087 h 1139927"/>
                <a:gd name="connsiteX119" fmla="*/ 5493 w 237406"/>
                <a:gd name="connsiteY119" fmla="*/ 230418 h 1139927"/>
                <a:gd name="connsiteX120" fmla="*/ 11087 w 237406"/>
                <a:gd name="connsiteY120" fmla="*/ 195855 h 1139927"/>
                <a:gd name="connsiteX121" fmla="*/ 16987 w 237406"/>
                <a:gd name="connsiteY121" fmla="*/ 162466 h 1139927"/>
                <a:gd name="connsiteX122" fmla="*/ 25430 w 237406"/>
                <a:gd name="connsiteY122" fmla="*/ 130037 h 1139927"/>
                <a:gd name="connsiteX123" fmla="*/ 35601 w 237406"/>
                <a:gd name="connsiteY123" fmla="*/ 99528 h 1139927"/>
                <a:gd name="connsiteX124" fmla="*/ 46180 w 237406"/>
                <a:gd name="connsiteY124" fmla="*/ 70619 h 1139927"/>
                <a:gd name="connsiteX125" fmla="*/ 58487 w 237406"/>
                <a:gd name="connsiteY125" fmla="*/ 44484 h 1139927"/>
                <a:gd name="connsiteX126" fmla="*/ 71608 w 237406"/>
                <a:gd name="connsiteY126" fmla="*/ 20695 h 1139927"/>
                <a:gd name="connsiteX127" fmla="*/ 87374 w 237406"/>
                <a:gd name="connsiteY127" fmla="*/ 0 h 1139927"/>
                <a:gd name="connsiteX0" fmla="*/ 87374 w 237406"/>
                <a:gd name="connsiteY0" fmla="*/ 0 h 1139927"/>
                <a:gd name="connsiteX1" fmla="*/ 85645 w 237406"/>
                <a:gd name="connsiteY1" fmla="*/ 5121 h 1139927"/>
                <a:gd name="connsiteX2" fmla="*/ 84832 w 237406"/>
                <a:gd name="connsiteY2" fmla="*/ 8534 h 1139927"/>
                <a:gd name="connsiteX3" fmla="*/ 83916 w 237406"/>
                <a:gd name="connsiteY3" fmla="*/ 10774 h 1139927"/>
                <a:gd name="connsiteX4" fmla="*/ 83916 w 237406"/>
                <a:gd name="connsiteY4" fmla="*/ 12054 h 1139927"/>
                <a:gd name="connsiteX5" fmla="*/ 84832 w 237406"/>
                <a:gd name="connsiteY5" fmla="*/ 12695 h 1139927"/>
                <a:gd name="connsiteX6" fmla="*/ 84832 w 237406"/>
                <a:gd name="connsiteY6" fmla="*/ 13334 h 1139927"/>
                <a:gd name="connsiteX7" fmla="*/ 85645 w 237406"/>
                <a:gd name="connsiteY7" fmla="*/ 13334 h 1139927"/>
                <a:gd name="connsiteX8" fmla="*/ 85645 w 237406"/>
                <a:gd name="connsiteY8" fmla="*/ 14295 h 1139927"/>
                <a:gd name="connsiteX9" fmla="*/ 84832 w 237406"/>
                <a:gd name="connsiteY9" fmla="*/ 16215 h 1139927"/>
                <a:gd name="connsiteX10" fmla="*/ 83916 w 237406"/>
                <a:gd name="connsiteY10" fmla="*/ 19095 h 1139927"/>
                <a:gd name="connsiteX11" fmla="*/ 82695 w 237406"/>
                <a:gd name="connsiteY11" fmla="*/ 23575 h 1139927"/>
                <a:gd name="connsiteX12" fmla="*/ 80153 w 237406"/>
                <a:gd name="connsiteY12" fmla="*/ 29869 h 1139927"/>
                <a:gd name="connsiteX13" fmla="*/ 76287 w 237406"/>
                <a:gd name="connsiteY13" fmla="*/ 38830 h 1139927"/>
                <a:gd name="connsiteX14" fmla="*/ 72524 w 237406"/>
                <a:gd name="connsiteY14" fmla="*/ 49604 h 1139927"/>
                <a:gd name="connsiteX15" fmla="*/ 66523 w 237406"/>
                <a:gd name="connsiteY15" fmla="*/ 63579 h 1139927"/>
                <a:gd name="connsiteX16" fmla="*/ 59402 w 237406"/>
                <a:gd name="connsiteY16" fmla="*/ 80433 h 1139927"/>
                <a:gd name="connsiteX17" fmla="*/ 50858 w 237406"/>
                <a:gd name="connsiteY17" fmla="*/ 106782 h 1139927"/>
                <a:gd name="connsiteX18" fmla="*/ 44959 w 237406"/>
                <a:gd name="connsiteY18" fmla="*/ 135051 h 1139927"/>
                <a:gd name="connsiteX19" fmla="*/ 40280 w 237406"/>
                <a:gd name="connsiteY19" fmla="*/ 164066 h 1139927"/>
                <a:gd name="connsiteX20" fmla="*/ 33974 w 237406"/>
                <a:gd name="connsiteY20" fmla="*/ 194895 h 1139927"/>
                <a:gd name="connsiteX21" fmla="*/ 33058 w 237406"/>
                <a:gd name="connsiteY21" fmla="*/ 201509 h 1139927"/>
                <a:gd name="connsiteX22" fmla="*/ 31838 w 237406"/>
                <a:gd name="connsiteY22" fmla="*/ 211430 h 1139927"/>
                <a:gd name="connsiteX23" fmla="*/ 30922 w 237406"/>
                <a:gd name="connsiteY23" fmla="*/ 221884 h 1139927"/>
                <a:gd name="connsiteX24" fmla="*/ 30109 w 237406"/>
                <a:gd name="connsiteY24" fmla="*/ 233298 h 1139927"/>
                <a:gd name="connsiteX25" fmla="*/ 30109 w 237406"/>
                <a:gd name="connsiteY25" fmla="*/ 245032 h 1139927"/>
                <a:gd name="connsiteX26" fmla="*/ 31838 w 237406"/>
                <a:gd name="connsiteY26" fmla="*/ 255593 h 1139927"/>
                <a:gd name="connsiteX27" fmla="*/ 33974 w 237406"/>
                <a:gd name="connsiteY27" fmla="*/ 264767 h 1139927"/>
                <a:gd name="connsiteX28" fmla="*/ 37737 w 237406"/>
                <a:gd name="connsiteY28" fmla="*/ 271168 h 1139927"/>
                <a:gd name="connsiteX29" fmla="*/ 58081 w 237406"/>
                <a:gd name="connsiteY29" fmla="*/ 269888 h 1139927"/>
                <a:gd name="connsiteX30" fmla="*/ 78017 w 237406"/>
                <a:gd name="connsiteY30" fmla="*/ 264767 h 1139927"/>
                <a:gd name="connsiteX31" fmla="*/ 97038 w 237406"/>
                <a:gd name="connsiteY31" fmla="*/ 256553 h 1139927"/>
                <a:gd name="connsiteX32" fmla="*/ 116567 w 237406"/>
                <a:gd name="connsiteY32" fmla="*/ 245032 h 1139927"/>
                <a:gd name="connsiteX33" fmla="*/ 134367 w 237406"/>
                <a:gd name="connsiteY33" fmla="*/ 231698 h 1139927"/>
                <a:gd name="connsiteX34" fmla="*/ 151761 w 237406"/>
                <a:gd name="connsiteY34" fmla="*/ 215484 h 1139927"/>
                <a:gd name="connsiteX35" fmla="*/ 168239 w 237406"/>
                <a:gd name="connsiteY35" fmla="*/ 198309 h 1139927"/>
                <a:gd name="connsiteX36" fmla="*/ 183496 w 237406"/>
                <a:gd name="connsiteY36" fmla="*/ 180281 h 1139927"/>
                <a:gd name="connsiteX37" fmla="*/ 198347 w 237406"/>
                <a:gd name="connsiteY37" fmla="*/ 161186 h 1139927"/>
                <a:gd name="connsiteX38" fmla="*/ 211061 w 237406"/>
                <a:gd name="connsiteY38" fmla="*/ 141451 h 1139927"/>
                <a:gd name="connsiteX39" fmla="*/ 222962 w 237406"/>
                <a:gd name="connsiteY39" fmla="*/ 122356 h 1139927"/>
                <a:gd name="connsiteX40" fmla="*/ 232727 w 237406"/>
                <a:gd name="connsiteY40" fmla="*/ 103902 h 1139927"/>
                <a:gd name="connsiteX41" fmla="*/ 237406 w 237406"/>
                <a:gd name="connsiteY41" fmla="*/ 103902 h 1139927"/>
                <a:gd name="connsiteX42" fmla="*/ 237406 w 237406"/>
                <a:gd name="connsiteY42" fmla="*/ 105822 h 1139927"/>
                <a:gd name="connsiteX43" fmla="*/ 229777 w 237406"/>
                <a:gd name="connsiteY43" fmla="*/ 124277 h 1139927"/>
                <a:gd name="connsiteX44" fmla="*/ 221233 w 237406"/>
                <a:gd name="connsiteY44" fmla="*/ 143371 h 1139927"/>
                <a:gd name="connsiteX45" fmla="*/ 211977 w 237406"/>
                <a:gd name="connsiteY45" fmla="*/ 161826 h 1139927"/>
                <a:gd name="connsiteX46" fmla="*/ 202619 w 237406"/>
                <a:gd name="connsiteY46" fmla="*/ 179641 h 1139927"/>
                <a:gd name="connsiteX47" fmla="*/ 192854 w 237406"/>
                <a:gd name="connsiteY47" fmla="*/ 197029 h 1139927"/>
                <a:gd name="connsiteX48" fmla="*/ 181869 w 237406"/>
                <a:gd name="connsiteY48" fmla="*/ 213243 h 1139927"/>
                <a:gd name="connsiteX49" fmla="*/ 170375 w 237406"/>
                <a:gd name="connsiteY49" fmla="*/ 228818 h 1139927"/>
                <a:gd name="connsiteX50" fmla="*/ 156440 w 237406"/>
                <a:gd name="connsiteY50" fmla="*/ 243112 h 1139927"/>
                <a:gd name="connsiteX51" fmla="*/ 141996 w 237406"/>
                <a:gd name="connsiteY51" fmla="*/ 257193 h 1139927"/>
                <a:gd name="connsiteX52" fmla="*/ 125010 w 237406"/>
                <a:gd name="connsiteY52" fmla="*/ 268608 h 1139927"/>
                <a:gd name="connsiteX53" fmla="*/ 105582 w 237406"/>
                <a:gd name="connsiteY53" fmla="*/ 279061 h 1139927"/>
                <a:gd name="connsiteX54" fmla="*/ 83916 w 237406"/>
                <a:gd name="connsiteY54" fmla="*/ 288342 h 1139927"/>
                <a:gd name="connsiteX55" fmla="*/ 61030 w 237406"/>
                <a:gd name="connsiteY55" fmla="*/ 295276 h 1139927"/>
                <a:gd name="connsiteX56" fmla="*/ 33974 w 237406"/>
                <a:gd name="connsiteY56" fmla="*/ 300076 h 1139927"/>
                <a:gd name="connsiteX57" fmla="*/ 34788 w 237406"/>
                <a:gd name="connsiteY57" fmla="*/ 333466 h 1139927"/>
                <a:gd name="connsiteX58" fmla="*/ 38551 w 237406"/>
                <a:gd name="connsiteY58" fmla="*/ 365255 h 1139927"/>
                <a:gd name="connsiteX59" fmla="*/ 44959 w 237406"/>
                <a:gd name="connsiteY59" fmla="*/ 395444 h 1139927"/>
                <a:gd name="connsiteX60" fmla="*/ 53402 w 237406"/>
                <a:gd name="connsiteY60" fmla="*/ 424033 h 1139927"/>
                <a:gd name="connsiteX61" fmla="*/ 63980 w 237406"/>
                <a:gd name="connsiteY61" fmla="*/ 451341 h 1139927"/>
                <a:gd name="connsiteX62" fmla="*/ 75474 w 237406"/>
                <a:gd name="connsiteY62" fmla="*/ 477477 h 1139927"/>
                <a:gd name="connsiteX63" fmla="*/ 88595 w 237406"/>
                <a:gd name="connsiteY63" fmla="*/ 502225 h 1139927"/>
                <a:gd name="connsiteX64" fmla="*/ 101717 w 237406"/>
                <a:gd name="connsiteY64" fmla="*/ 526334 h 1139927"/>
                <a:gd name="connsiteX65" fmla="*/ 105582 w 237406"/>
                <a:gd name="connsiteY65" fmla="*/ 532094 h 1139927"/>
                <a:gd name="connsiteX66" fmla="*/ 108938 w 237406"/>
                <a:gd name="connsiteY66" fmla="*/ 539135 h 1139927"/>
                <a:gd name="connsiteX67" fmla="*/ 113617 w 237406"/>
                <a:gd name="connsiteY67" fmla="*/ 546709 h 1139927"/>
                <a:gd name="connsiteX68" fmla="*/ 117889 w 237406"/>
                <a:gd name="connsiteY68" fmla="*/ 554710 h 1139927"/>
                <a:gd name="connsiteX69" fmla="*/ 123382 w 237406"/>
                <a:gd name="connsiteY69" fmla="*/ 562283 h 1139927"/>
                <a:gd name="connsiteX70" fmla="*/ 129689 w 237406"/>
                <a:gd name="connsiteY70" fmla="*/ 568684 h 1139927"/>
                <a:gd name="connsiteX71" fmla="*/ 134505 w 237406"/>
                <a:gd name="connsiteY71" fmla="*/ 572253 h 1139927"/>
                <a:gd name="connsiteX72" fmla="*/ 133384 w 237406"/>
                <a:gd name="connsiteY72" fmla="*/ 574141 h 1139927"/>
                <a:gd name="connsiteX73" fmla="*/ 220026 w 237406"/>
                <a:gd name="connsiteY73" fmla="*/ 702834 h 1139927"/>
                <a:gd name="connsiteX74" fmla="*/ 216554 w 237406"/>
                <a:gd name="connsiteY74" fmla="*/ 729229 h 1139927"/>
                <a:gd name="connsiteX75" fmla="*/ 209841 w 237406"/>
                <a:gd name="connsiteY75" fmla="*/ 750137 h 1139927"/>
                <a:gd name="connsiteX76" fmla="*/ 205976 w 237406"/>
                <a:gd name="connsiteY76" fmla="*/ 771472 h 1139927"/>
                <a:gd name="connsiteX77" fmla="*/ 204348 w 237406"/>
                <a:gd name="connsiteY77" fmla="*/ 793981 h 1139927"/>
                <a:gd name="connsiteX78" fmla="*/ 203433 w 237406"/>
                <a:gd name="connsiteY78" fmla="*/ 816596 h 1139927"/>
                <a:gd name="connsiteX79" fmla="*/ 204348 w 237406"/>
                <a:gd name="connsiteY79" fmla="*/ 839211 h 1139927"/>
                <a:gd name="connsiteX80" fmla="*/ 205976 w 237406"/>
                <a:gd name="connsiteY80" fmla="*/ 862360 h 1139927"/>
                <a:gd name="connsiteX81" fmla="*/ 208112 w 237406"/>
                <a:gd name="connsiteY81" fmla="*/ 885294 h 1139927"/>
                <a:gd name="connsiteX82" fmla="*/ 210655 w 237406"/>
                <a:gd name="connsiteY82" fmla="*/ 907803 h 1139927"/>
                <a:gd name="connsiteX83" fmla="*/ 211061 w 237406"/>
                <a:gd name="connsiteY83" fmla="*/ 940872 h 1139927"/>
                <a:gd name="connsiteX84" fmla="*/ 208925 w 237406"/>
                <a:gd name="connsiteY84" fmla="*/ 973941 h 1139927"/>
                <a:gd name="connsiteX85" fmla="*/ 205162 w 237406"/>
                <a:gd name="connsiteY85" fmla="*/ 1005731 h 1139927"/>
                <a:gd name="connsiteX86" fmla="*/ 200483 w 237406"/>
                <a:gd name="connsiteY86" fmla="*/ 1036879 h 1139927"/>
                <a:gd name="connsiteX87" fmla="*/ 194787 w 237406"/>
                <a:gd name="connsiteY87" fmla="*/ 1139927 h 1139927"/>
                <a:gd name="connsiteX88" fmla="*/ 24209 w 237406"/>
                <a:gd name="connsiteY88" fmla="*/ 1139927 h 1139927"/>
                <a:gd name="connsiteX89" fmla="*/ 43738 w 237406"/>
                <a:gd name="connsiteY89" fmla="*/ 1098004 h 1139927"/>
                <a:gd name="connsiteX90" fmla="*/ 67845 w 237406"/>
                <a:gd name="connsiteY90" fmla="*/ 1050534 h 1139927"/>
                <a:gd name="connsiteX91" fmla="*/ 76287 w 237406"/>
                <a:gd name="connsiteY91" fmla="*/ 1033359 h 1139927"/>
                <a:gd name="connsiteX92" fmla="*/ 83509 w 237406"/>
                <a:gd name="connsiteY92" fmla="*/ 1014264 h 1139927"/>
                <a:gd name="connsiteX93" fmla="*/ 90324 w 237406"/>
                <a:gd name="connsiteY93" fmla="*/ 993036 h 1139927"/>
                <a:gd name="connsiteX94" fmla="*/ 96631 w 237406"/>
                <a:gd name="connsiteY94" fmla="*/ 970421 h 1139927"/>
                <a:gd name="connsiteX95" fmla="*/ 101717 w 237406"/>
                <a:gd name="connsiteY95" fmla="*/ 945993 h 1139927"/>
                <a:gd name="connsiteX96" fmla="*/ 105582 w 237406"/>
                <a:gd name="connsiteY96" fmla="*/ 921137 h 1139927"/>
                <a:gd name="connsiteX97" fmla="*/ 109345 w 237406"/>
                <a:gd name="connsiteY97" fmla="*/ 895109 h 1139927"/>
                <a:gd name="connsiteX98" fmla="*/ 111888 w 237406"/>
                <a:gd name="connsiteY98" fmla="*/ 868760 h 1139927"/>
                <a:gd name="connsiteX99" fmla="*/ 114024 w 237406"/>
                <a:gd name="connsiteY99" fmla="*/ 841344 h 1139927"/>
                <a:gd name="connsiteX100" fmla="*/ 114024 w 237406"/>
                <a:gd name="connsiteY100" fmla="*/ 814356 h 1139927"/>
                <a:gd name="connsiteX101" fmla="*/ 114024 w 237406"/>
                <a:gd name="connsiteY101" fmla="*/ 787687 h 1139927"/>
                <a:gd name="connsiteX102" fmla="*/ 111888 w 237406"/>
                <a:gd name="connsiteY102" fmla="*/ 760912 h 1139927"/>
                <a:gd name="connsiteX103" fmla="*/ 108938 w 237406"/>
                <a:gd name="connsiteY103" fmla="*/ 735203 h 1139927"/>
                <a:gd name="connsiteX104" fmla="*/ 105175 w 237406"/>
                <a:gd name="connsiteY104" fmla="*/ 710135 h 1139927"/>
                <a:gd name="connsiteX105" fmla="*/ 99580 w 237406"/>
                <a:gd name="connsiteY105" fmla="*/ 685919 h 1139927"/>
                <a:gd name="connsiteX106" fmla="*/ 91952 w 237406"/>
                <a:gd name="connsiteY106" fmla="*/ 663411 h 1139927"/>
                <a:gd name="connsiteX107" fmla="*/ 83509 w 237406"/>
                <a:gd name="connsiteY107" fmla="*/ 642076 h 1139927"/>
                <a:gd name="connsiteX108" fmla="*/ 73338 w 237406"/>
                <a:gd name="connsiteY108" fmla="*/ 622981 h 1139927"/>
                <a:gd name="connsiteX109" fmla="*/ 61946 w 237406"/>
                <a:gd name="connsiteY109" fmla="*/ 606127 h 1139927"/>
                <a:gd name="connsiteX110" fmla="*/ 25430 w 237406"/>
                <a:gd name="connsiteY110" fmla="*/ 491771 h 1139927"/>
                <a:gd name="connsiteX111" fmla="*/ 19530 w 237406"/>
                <a:gd name="connsiteY111" fmla="*/ 462222 h 1139927"/>
                <a:gd name="connsiteX112" fmla="*/ 11901 w 237406"/>
                <a:gd name="connsiteY112" fmla="*/ 432887 h 1139927"/>
                <a:gd name="connsiteX113" fmla="*/ 5493 w 237406"/>
                <a:gd name="connsiteY113" fmla="*/ 401098 h 1139927"/>
                <a:gd name="connsiteX114" fmla="*/ 2543 w 237406"/>
                <a:gd name="connsiteY114" fmla="*/ 368669 h 1139927"/>
                <a:gd name="connsiteX115" fmla="*/ 0 w 237406"/>
                <a:gd name="connsiteY115" fmla="*/ 334746 h 1139927"/>
                <a:gd name="connsiteX116" fmla="*/ 0 w 237406"/>
                <a:gd name="connsiteY116" fmla="*/ 300076 h 1139927"/>
                <a:gd name="connsiteX117" fmla="*/ 1729 w 237406"/>
                <a:gd name="connsiteY117" fmla="*/ 265087 h 1139927"/>
                <a:gd name="connsiteX118" fmla="*/ 5493 w 237406"/>
                <a:gd name="connsiteY118" fmla="*/ 230418 h 1139927"/>
                <a:gd name="connsiteX119" fmla="*/ 11087 w 237406"/>
                <a:gd name="connsiteY119" fmla="*/ 195855 h 1139927"/>
                <a:gd name="connsiteX120" fmla="*/ 16987 w 237406"/>
                <a:gd name="connsiteY120" fmla="*/ 162466 h 1139927"/>
                <a:gd name="connsiteX121" fmla="*/ 25430 w 237406"/>
                <a:gd name="connsiteY121" fmla="*/ 130037 h 1139927"/>
                <a:gd name="connsiteX122" fmla="*/ 35601 w 237406"/>
                <a:gd name="connsiteY122" fmla="*/ 99528 h 1139927"/>
                <a:gd name="connsiteX123" fmla="*/ 46180 w 237406"/>
                <a:gd name="connsiteY123" fmla="*/ 70619 h 1139927"/>
                <a:gd name="connsiteX124" fmla="*/ 58487 w 237406"/>
                <a:gd name="connsiteY124" fmla="*/ 44484 h 1139927"/>
                <a:gd name="connsiteX125" fmla="*/ 71608 w 237406"/>
                <a:gd name="connsiteY125" fmla="*/ 20695 h 1139927"/>
                <a:gd name="connsiteX126" fmla="*/ 87374 w 237406"/>
                <a:gd name="connsiteY126" fmla="*/ 0 h 1139927"/>
                <a:gd name="connsiteX0" fmla="*/ 87374 w 237406"/>
                <a:gd name="connsiteY0" fmla="*/ 0 h 1139927"/>
                <a:gd name="connsiteX1" fmla="*/ 85645 w 237406"/>
                <a:gd name="connsiteY1" fmla="*/ 5121 h 1139927"/>
                <a:gd name="connsiteX2" fmla="*/ 84832 w 237406"/>
                <a:gd name="connsiteY2" fmla="*/ 8534 h 1139927"/>
                <a:gd name="connsiteX3" fmla="*/ 83916 w 237406"/>
                <a:gd name="connsiteY3" fmla="*/ 10774 h 1139927"/>
                <a:gd name="connsiteX4" fmla="*/ 83916 w 237406"/>
                <a:gd name="connsiteY4" fmla="*/ 12054 h 1139927"/>
                <a:gd name="connsiteX5" fmla="*/ 84832 w 237406"/>
                <a:gd name="connsiteY5" fmla="*/ 12695 h 1139927"/>
                <a:gd name="connsiteX6" fmla="*/ 84832 w 237406"/>
                <a:gd name="connsiteY6" fmla="*/ 13334 h 1139927"/>
                <a:gd name="connsiteX7" fmla="*/ 85645 w 237406"/>
                <a:gd name="connsiteY7" fmla="*/ 13334 h 1139927"/>
                <a:gd name="connsiteX8" fmla="*/ 85645 w 237406"/>
                <a:gd name="connsiteY8" fmla="*/ 14295 h 1139927"/>
                <a:gd name="connsiteX9" fmla="*/ 84832 w 237406"/>
                <a:gd name="connsiteY9" fmla="*/ 16215 h 1139927"/>
                <a:gd name="connsiteX10" fmla="*/ 83916 w 237406"/>
                <a:gd name="connsiteY10" fmla="*/ 19095 h 1139927"/>
                <a:gd name="connsiteX11" fmla="*/ 82695 w 237406"/>
                <a:gd name="connsiteY11" fmla="*/ 23575 h 1139927"/>
                <a:gd name="connsiteX12" fmla="*/ 80153 w 237406"/>
                <a:gd name="connsiteY12" fmla="*/ 29869 h 1139927"/>
                <a:gd name="connsiteX13" fmla="*/ 76287 w 237406"/>
                <a:gd name="connsiteY13" fmla="*/ 38830 h 1139927"/>
                <a:gd name="connsiteX14" fmla="*/ 72524 w 237406"/>
                <a:gd name="connsiteY14" fmla="*/ 49604 h 1139927"/>
                <a:gd name="connsiteX15" fmla="*/ 66523 w 237406"/>
                <a:gd name="connsiteY15" fmla="*/ 63579 h 1139927"/>
                <a:gd name="connsiteX16" fmla="*/ 59402 w 237406"/>
                <a:gd name="connsiteY16" fmla="*/ 80433 h 1139927"/>
                <a:gd name="connsiteX17" fmla="*/ 50858 w 237406"/>
                <a:gd name="connsiteY17" fmla="*/ 106782 h 1139927"/>
                <a:gd name="connsiteX18" fmla="*/ 44959 w 237406"/>
                <a:gd name="connsiteY18" fmla="*/ 135051 h 1139927"/>
                <a:gd name="connsiteX19" fmla="*/ 40280 w 237406"/>
                <a:gd name="connsiteY19" fmla="*/ 164066 h 1139927"/>
                <a:gd name="connsiteX20" fmla="*/ 33974 w 237406"/>
                <a:gd name="connsiteY20" fmla="*/ 194895 h 1139927"/>
                <a:gd name="connsiteX21" fmla="*/ 33058 w 237406"/>
                <a:gd name="connsiteY21" fmla="*/ 201509 h 1139927"/>
                <a:gd name="connsiteX22" fmla="*/ 31838 w 237406"/>
                <a:gd name="connsiteY22" fmla="*/ 211430 h 1139927"/>
                <a:gd name="connsiteX23" fmla="*/ 30922 w 237406"/>
                <a:gd name="connsiteY23" fmla="*/ 221884 h 1139927"/>
                <a:gd name="connsiteX24" fmla="*/ 30109 w 237406"/>
                <a:gd name="connsiteY24" fmla="*/ 233298 h 1139927"/>
                <a:gd name="connsiteX25" fmla="*/ 30109 w 237406"/>
                <a:gd name="connsiteY25" fmla="*/ 245032 h 1139927"/>
                <a:gd name="connsiteX26" fmla="*/ 31838 w 237406"/>
                <a:gd name="connsiteY26" fmla="*/ 255593 h 1139927"/>
                <a:gd name="connsiteX27" fmla="*/ 33974 w 237406"/>
                <a:gd name="connsiteY27" fmla="*/ 264767 h 1139927"/>
                <a:gd name="connsiteX28" fmla="*/ 37737 w 237406"/>
                <a:gd name="connsiteY28" fmla="*/ 271168 h 1139927"/>
                <a:gd name="connsiteX29" fmla="*/ 58081 w 237406"/>
                <a:gd name="connsiteY29" fmla="*/ 269888 h 1139927"/>
                <a:gd name="connsiteX30" fmla="*/ 78017 w 237406"/>
                <a:gd name="connsiteY30" fmla="*/ 264767 h 1139927"/>
                <a:gd name="connsiteX31" fmla="*/ 97038 w 237406"/>
                <a:gd name="connsiteY31" fmla="*/ 256553 h 1139927"/>
                <a:gd name="connsiteX32" fmla="*/ 116567 w 237406"/>
                <a:gd name="connsiteY32" fmla="*/ 245032 h 1139927"/>
                <a:gd name="connsiteX33" fmla="*/ 134367 w 237406"/>
                <a:gd name="connsiteY33" fmla="*/ 231698 h 1139927"/>
                <a:gd name="connsiteX34" fmla="*/ 151761 w 237406"/>
                <a:gd name="connsiteY34" fmla="*/ 215484 h 1139927"/>
                <a:gd name="connsiteX35" fmla="*/ 168239 w 237406"/>
                <a:gd name="connsiteY35" fmla="*/ 198309 h 1139927"/>
                <a:gd name="connsiteX36" fmla="*/ 183496 w 237406"/>
                <a:gd name="connsiteY36" fmla="*/ 180281 h 1139927"/>
                <a:gd name="connsiteX37" fmla="*/ 198347 w 237406"/>
                <a:gd name="connsiteY37" fmla="*/ 161186 h 1139927"/>
                <a:gd name="connsiteX38" fmla="*/ 211061 w 237406"/>
                <a:gd name="connsiteY38" fmla="*/ 141451 h 1139927"/>
                <a:gd name="connsiteX39" fmla="*/ 222962 w 237406"/>
                <a:gd name="connsiteY39" fmla="*/ 122356 h 1139927"/>
                <a:gd name="connsiteX40" fmla="*/ 232727 w 237406"/>
                <a:gd name="connsiteY40" fmla="*/ 103902 h 1139927"/>
                <a:gd name="connsiteX41" fmla="*/ 237406 w 237406"/>
                <a:gd name="connsiteY41" fmla="*/ 103902 h 1139927"/>
                <a:gd name="connsiteX42" fmla="*/ 237406 w 237406"/>
                <a:gd name="connsiteY42" fmla="*/ 105822 h 1139927"/>
                <a:gd name="connsiteX43" fmla="*/ 229777 w 237406"/>
                <a:gd name="connsiteY43" fmla="*/ 124277 h 1139927"/>
                <a:gd name="connsiteX44" fmla="*/ 221233 w 237406"/>
                <a:gd name="connsiteY44" fmla="*/ 143371 h 1139927"/>
                <a:gd name="connsiteX45" fmla="*/ 211977 w 237406"/>
                <a:gd name="connsiteY45" fmla="*/ 161826 h 1139927"/>
                <a:gd name="connsiteX46" fmla="*/ 202619 w 237406"/>
                <a:gd name="connsiteY46" fmla="*/ 179641 h 1139927"/>
                <a:gd name="connsiteX47" fmla="*/ 192854 w 237406"/>
                <a:gd name="connsiteY47" fmla="*/ 197029 h 1139927"/>
                <a:gd name="connsiteX48" fmla="*/ 181869 w 237406"/>
                <a:gd name="connsiteY48" fmla="*/ 213243 h 1139927"/>
                <a:gd name="connsiteX49" fmla="*/ 170375 w 237406"/>
                <a:gd name="connsiteY49" fmla="*/ 228818 h 1139927"/>
                <a:gd name="connsiteX50" fmla="*/ 156440 w 237406"/>
                <a:gd name="connsiteY50" fmla="*/ 243112 h 1139927"/>
                <a:gd name="connsiteX51" fmla="*/ 141996 w 237406"/>
                <a:gd name="connsiteY51" fmla="*/ 257193 h 1139927"/>
                <a:gd name="connsiteX52" fmla="*/ 125010 w 237406"/>
                <a:gd name="connsiteY52" fmla="*/ 268608 h 1139927"/>
                <a:gd name="connsiteX53" fmla="*/ 105582 w 237406"/>
                <a:gd name="connsiteY53" fmla="*/ 279061 h 1139927"/>
                <a:gd name="connsiteX54" fmla="*/ 83916 w 237406"/>
                <a:gd name="connsiteY54" fmla="*/ 288342 h 1139927"/>
                <a:gd name="connsiteX55" fmla="*/ 61030 w 237406"/>
                <a:gd name="connsiteY55" fmla="*/ 295276 h 1139927"/>
                <a:gd name="connsiteX56" fmla="*/ 33974 w 237406"/>
                <a:gd name="connsiteY56" fmla="*/ 300076 h 1139927"/>
                <a:gd name="connsiteX57" fmla="*/ 34788 w 237406"/>
                <a:gd name="connsiteY57" fmla="*/ 333466 h 1139927"/>
                <a:gd name="connsiteX58" fmla="*/ 38551 w 237406"/>
                <a:gd name="connsiteY58" fmla="*/ 365255 h 1139927"/>
                <a:gd name="connsiteX59" fmla="*/ 44959 w 237406"/>
                <a:gd name="connsiteY59" fmla="*/ 395444 h 1139927"/>
                <a:gd name="connsiteX60" fmla="*/ 53402 w 237406"/>
                <a:gd name="connsiteY60" fmla="*/ 424033 h 1139927"/>
                <a:gd name="connsiteX61" fmla="*/ 63980 w 237406"/>
                <a:gd name="connsiteY61" fmla="*/ 451341 h 1139927"/>
                <a:gd name="connsiteX62" fmla="*/ 75474 w 237406"/>
                <a:gd name="connsiteY62" fmla="*/ 477477 h 1139927"/>
                <a:gd name="connsiteX63" fmla="*/ 88595 w 237406"/>
                <a:gd name="connsiteY63" fmla="*/ 502225 h 1139927"/>
                <a:gd name="connsiteX64" fmla="*/ 101717 w 237406"/>
                <a:gd name="connsiteY64" fmla="*/ 526334 h 1139927"/>
                <a:gd name="connsiteX65" fmla="*/ 105582 w 237406"/>
                <a:gd name="connsiteY65" fmla="*/ 532094 h 1139927"/>
                <a:gd name="connsiteX66" fmla="*/ 108938 w 237406"/>
                <a:gd name="connsiteY66" fmla="*/ 539135 h 1139927"/>
                <a:gd name="connsiteX67" fmla="*/ 113617 w 237406"/>
                <a:gd name="connsiteY67" fmla="*/ 546709 h 1139927"/>
                <a:gd name="connsiteX68" fmla="*/ 117889 w 237406"/>
                <a:gd name="connsiteY68" fmla="*/ 554710 h 1139927"/>
                <a:gd name="connsiteX69" fmla="*/ 123382 w 237406"/>
                <a:gd name="connsiteY69" fmla="*/ 562283 h 1139927"/>
                <a:gd name="connsiteX70" fmla="*/ 129689 w 237406"/>
                <a:gd name="connsiteY70" fmla="*/ 568684 h 1139927"/>
                <a:gd name="connsiteX71" fmla="*/ 134505 w 237406"/>
                <a:gd name="connsiteY71" fmla="*/ 572253 h 1139927"/>
                <a:gd name="connsiteX72" fmla="*/ 133384 w 237406"/>
                <a:gd name="connsiteY72" fmla="*/ 574141 h 1139927"/>
                <a:gd name="connsiteX73" fmla="*/ 216554 w 237406"/>
                <a:gd name="connsiteY73" fmla="*/ 729229 h 1139927"/>
                <a:gd name="connsiteX74" fmla="*/ 209841 w 237406"/>
                <a:gd name="connsiteY74" fmla="*/ 750137 h 1139927"/>
                <a:gd name="connsiteX75" fmla="*/ 205976 w 237406"/>
                <a:gd name="connsiteY75" fmla="*/ 771472 h 1139927"/>
                <a:gd name="connsiteX76" fmla="*/ 204348 w 237406"/>
                <a:gd name="connsiteY76" fmla="*/ 793981 h 1139927"/>
                <a:gd name="connsiteX77" fmla="*/ 203433 w 237406"/>
                <a:gd name="connsiteY77" fmla="*/ 816596 h 1139927"/>
                <a:gd name="connsiteX78" fmla="*/ 204348 w 237406"/>
                <a:gd name="connsiteY78" fmla="*/ 839211 h 1139927"/>
                <a:gd name="connsiteX79" fmla="*/ 205976 w 237406"/>
                <a:gd name="connsiteY79" fmla="*/ 862360 h 1139927"/>
                <a:gd name="connsiteX80" fmla="*/ 208112 w 237406"/>
                <a:gd name="connsiteY80" fmla="*/ 885294 h 1139927"/>
                <a:gd name="connsiteX81" fmla="*/ 210655 w 237406"/>
                <a:gd name="connsiteY81" fmla="*/ 907803 h 1139927"/>
                <a:gd name="connsiteX82" fmla="*/ 211061 w 237406"/>
                <a:gd name="connsiteY82" fmla="*/ 940872 h 1139927"/>
                <a:gd name="connsiteX83" fmla="*/ 208925 w 237406"/>
                <a:gd name="connsiteY83" fmla="*/ 973941 h 1139927"/>
                <a:gd name="connsiteX84" fmla="*/ 205162 w 237406"/>
                <a:gd name="connsiteY84" fmla="*/ 1005731 h 1139927"/>
                <a:gd name="connsiteX85" fmla="*/ 200483 w 237406"/>
                <a:gd name="connsiteY85" fmla="*/ 1036879 h 1139927"/>
                <a:gd name="connsiteX86" fmla="*/ 194787 w 237406"/>
                <a:gd name="connsiteY86" fmla="*/ 1139927 h 1139927"/>
                <a:gd name="connsiteX87" fmla="*/ 24209 w 237406"/>
                <a:gd name="connsiteY87" fmla="*/ 1139927 h 1139927"/>
                <a:gd name="connsiteX88" fmla="*/ 43738 w 237406"/>
                <a:gd name="connsiteY88" fmla="*/ 1098004 h 1139927"/>
                <a:gd name="connsiteX89" fmla="*/ 67845 w 237406"/>
                <a:gd name="connsiteY89" fmla="*/ 1050534 h 1139927"/>
                <a:gd name="connsiteX90" fmla="*/ 76287 w 237406"/>
                <a:gd name="connsiteY90" fmla="*/ 1033359 h 1139927"/>
                <a:gd name="connsiteX91" fmla="*/ 83509 w 237406"/>
                <a:gd name="connsiteY91" fmla="*/ 1014264 h 1139927"/>
                <a:gd name="connsiteX92" fmla="*/ 90324 w 237406"/>
                <a:gd name="connsiteY92" fmla="*/ 993036 h 1139927"/>
                <a:gd name="connsiteX93" fmla="*/ 96631 w 237406"/>
                <a:gd name="connsiteY93" fmla="*/ 970421 h 1139927"/>
                <a:gd name="connsiteX94" fmla="*/ 101717 w 237406"/>
                <a:gd name="connsiteY94" fmla="*/ 945993 h 1139927"/>
                <a:gd name="connsiteX95" fmla="*/ 105582 w 237406"/>
                <a:gd name="connsiteY95" fmla="*/ 921137 h 1139927"/>
                <a:gd name="connsiteX96" fmla="*/ 109345 w 237406"/>
                <a:gd name="connsiteY96" fmla="*/ 895109 h 1139927"/>
                <a:gd name="connsiteX97" fmla="*/ 111888 w 237406"/>
                <a:gd name="connsiteY97" fmla="*/ 868760 h 1139927"/>
                <a:gd name="connsiteX98" fmla="*/ 114024 w 237406"/>
                <a:gd name="connsiteY98" fmla="*/ 841344 h 1139927"/>
                <a:gd name="connsiteX99" fmla="*/ 114024 w 237406"/>
                <a:gd name="connsiteY99" fmla="*/ 814356 h 1139927"/>
                <a:gd name="connsiteX100" fmla="*/ 114024 w 237406"/>
                <a:gd name="connsiteY100" fmla="*/ 787687 h 1139927"/>
                <a:gd name="connsiteX101" fmla="*/ 111888 w 237406"/>
                <a:gd name="connsiteY101" fmla="*/ 760912 h 1139927"/>
                <a:gd name="connsiteX102" fmla="*/ 108938 w 237406"/>
                <a:gd name="connsiteY102" fmla="*/ 735203 h 1139927"/>
                <a:gd name="connsiteX103" fmla="*/ 105175 w 237406"/>
                <a:gd name="connsiteY103" fmla="*/ 710135 h 1139927"/>
                <a:gd name="connsiteX104" fmla="*/ 99580 w 237406"/>
                <a:gd name="connsiteY104" fmla="*/ 685919 h 1139927"/>
                <a:gd name="connsiteX105" fmla="*/ 91952 w 237406"/>
                <a:gd name="connsiteY105" fmla="*/ 663411 h 1139927"/>
                <a:gd name="connsiteX106" fmla="*/ 83509 w 237406"/>
                <a:gd name="connsiteY106" fmla="*/ 642076 h 1139927"/>
                <a:gd name="connsiteX107" fmla="*/ 73338 w 237406"/>
                <a:gd name="connsiteY107" fmla="*/ 622981 h 1139927"/>
                <a:gd name="connsiteX108" fmla="*/ 61946 w 237406"/>
                <a:gd name="connsiteY108" fmla="*/ 606127 h 1139927"/>
                <a:gd name="connsiteX109" fmla="*/ 25430 w 237406"/>
                <a:gd name="connsiteY109" fmla="*/ 491771 h 1139927"/>
                <a:gd name="connsiteX110" fmla="*/ 19530 w 237406"/>
                <a:gd name="connsiteY110" fmla="*/ 462222 h 1139927"/>
                <a:gd name="connsiteX111" fmla="*/ 11901 w 237406"/>
                <a:gd name="connsiteY111" fmla="*/ 432887 h 1139927"/>
                <a:gd name="connsiteX112" fmla="*/ 5493 w 237406"/>
                <a:gd name="connsiteY112" fmla="*/ 401098 h 1139927"/>
                <a:gd name="connsiteX113" fmla="*/ 2543 w 237406"/>
                <a:gd name="connsiteY113" fmla="*/ 368669 h 1139927"/>
                <a:gd name="connsiteX114" fmla="*/ 0 w 237406"/>
                <a:gd name="connsiteY114" fmla="*/ 334746 h 1139927"/>
                <a:gd name="connsiteX115" fmla="*/ 0 w 237406"/>
                <a:gd name="connsiteY115" fmla="*/ 300076 h 1139927"/>
                <a:gd name="connsiteX116" fmla="*/ 1729 w 237406"/>
                <a:gd name="connsiteY116" fmla="*/ 265087 h 1139927"/>
                <a:gd name="connsiteX117" fmla="*/ 5493 w 237406"/>
                <a:gd name="connsiteY117" fmla="*/ 230418 h 1139927"/>
                <a:gd name="connsiteX118" fmla="*/ 11087 w 237406"/>
                <a:gd name="connsiteY118" fmla="*/ 195855 h 1139927"/>
                <a:gd name="connsiteX119" fmla="*/ 16987 w 237406"/>
                <a:gd name="connsiteY119" fmla="*/ 162466 h 1139927"/>
                <a:gd name="connsiteX120" fmla="*/ 25430 w 237406"/>
                <a:gd name="connsiteY120" fmla="*/ 130037 h 1139927"/>
                <a:gd name="connsiteX121" fmla="*/ 35601 w 237406"/>
                <a:gd name="connsiteY121" fmla="*/ 99528 h 1139927"/>
                <a:gd name="connsiteX122" fmla="*/ 46180 w 237406"/>
                <a:gd name="connsiteY122" fmla="*/ 70619 h 1139927"/>
                <a:gd name="connsiteX123" fmla="*/ 58487 w 237406"/>
                <a:gd name="connsiteY123" fmla="*/ 44484 h 1139927"/>
                <a:gd name="connsiteX124" fmla="*/ 71608 w 237406"/>
                <a:gd name="connsiteY124" fmla="*/ 20695 h 1139927"/>
                <a:gd name="connsiteX125" fmla="*/ 87374 w 237406"/>
                <a:gd name="connsiteY125" fmla="*/ 0 h 1139927"/>
                <a:gd name="connsiteX0" fmla="*/ 87374 w 237406"/>
                <a:gd name="connsiteY0" fmla="*/ 0 h 1139927"/>
                <a:gd name="connsiteX1" fmla="*/ 85645 w 237406"/>
                <a:gd name="connsiteY1" fmla="*/ 5121 h 1139927"/>
                <a:gd name="connsiteX2" fmla="*/ 84832 w 237406"/>
                <a:gd name="connsiteY2" fmla="*/ 8534 h 1139927"/>
                <a:gd name="connsiteX3" fmla="*/ 83916 w 237406"/>
                <a:gd name="connsiteY3" fmla="*/ 10774 h 1139927"/>
                <a:gd name="connsiteX4" fmla="*/ 83916 w 237406"/>
                <a:gd name="connsiteY4" fmla="*/ 12054 h 1139927"/>
                <a:gd name="connsiteX5" fmla="*/ 84832 w 237406"/>
                <a:gd name="connsiteY5" fmla="*/ 12695 h 1139927"/>
                <a:gd name="connsiteX6" fmla="*/ 84832 w 237406"/>
                <a:gd name="connsiteY6" fmla="*/ 13334 h 1139927"/>
                <a:gd name="connsiteX7" fmla="*/ 85645 w 237406"/>
                <a:gd name="connsiteY7" fmla="*/ 13334 h 1139927"/>
                <a:gd name="connsiteX8" fmla="*/ 85645 w 237406"/>
                <a:gd name="connsiteY8" fmla="*/ 14295 h 1139927"/>
                <a:gd name="connsiteX9" fmla="*/ 84832 w 237406"/>
                <a:gd name="connsiteY9" fmla="*/ 16215 h 1139927"/>
                <a:gd name="connsiteX10" fmla="*/ 83916 w 237406"/>
                <a:gd name="connsiteY10" fmla="*/ 19095 h 1139927"/>
                <a:gd name="connsiteX11" fmla="*/ 82695 w 237406"/>
                <a:gd name="connsiteY11" fmla="*/ 23575 h 1139927"/>
                <a:gd name="connsiteX12" fmla="*/ 80153 w 237406"/>
                <a:gd name="connsiteY12" fmla="*/ 29869 h 1139927"/>
                <a:gd name="connsiteX13" fmla="*/ 76287 w 237406"/>
                <a:gd name="connsiteY13" fmla="*/ 38830 h 1139927"/>
                <a:gd name="connsiteX14" fmla="*/ 72524 w 237406"/>
                <a:gd name="connsiteY14" fmla="*/ 49604 h 1139927"/>
                <a:gd name="connsiteX15" fmla="*/ 66523 w 237406"/>
                <a:gd name="connsiteY15" fmla="*/ 63579 h 1139927"/>
                <a:gd name="connsiteX16" fmla="*/ 59402 w 237406"/>
                <a:gd name="connsiteY16" fmla="*/ 80433 h 1139927"/>
                <a:gd name="connsiteX17" fmla="*/ 50858 w 237406"/>
                <a:gd name="connsiteY17" fmla="*/ 106782 h 1139927"/>
                <a:gd name="connsiteX18" fmla="*/ 44959 w 237406"/>
                <a:gd name="connsiteY18" fmla="*/ 135051 h 1139927"/>
                <a:gd name="connsiteX19" fmla="*/ 40280 w 237406"/>
                <a:gd name="connsiteY19" fmla="*/ 164066 h 1139927"/>
                <a:gd name="connsiteX20" fmla="*/ 33974 w 237406"/>
                <a:gd name="connsiteY20" fmla="*/ 194895 h 1139927"/>
                <a:gd name="connsiteX21" fmla="*/ 33058 w 237406"/>
                <a:gd name="connsiteY21" fmla="*/ 201509 h 1139927"/>
                <a:gd name="connsiteX22" fmla="*/ 31838 w 237406"/>
                <a:gd name="connsiteY22" fmla="*/ 211430 h 1139927"/>
                <a:gd name="connsiteX23" fmla="*/ 30922 w 237406"/>
                <a:gd name="connsiteY23" fmla="*/ 221884 h 1139927"/>
                <a:gd name="connsiteX24" fmla="*/ 30109 w 237406"/>
                <a:gd name="connsiteY24" fmla="*/ 233298 h 1139927"/>
                <a:gd name="connsiteX25" fmla="*/ 30109 w 237406"/>
                <a:gd name="connsiteY25" fmla="*/ 245032 h 1139927"/>
                <a:gd name="connsiteX26" fmla="*/ 31838 w 237406"/>
                <a:gd name="connsiteY26" fmla="*/ 255593 h 1139927"/>
                <a:gd name="connsiteX27" fmla="*/ 33974 w 237406"/>
                <a:gd name="connsiteY27" fmla="*/ 264767 h 1139927"/>
                <a:gd name="connsiteX28" fmla="*/ 37737 w 237406"/>
                <a:gd name="connsiteY28" fmla="*/ 271168 h 1139927"/>
                <a:gd name="connsiteX29" fmla="*/ 58081 w 237406"/>
                <a:gd name="connsiteY29" fmla="*/ 269888 h 1139927"/>
                <a:gd name="connsiteX30" fmla="*/ 78017 w 237406"/>
                <a:gd name="connsiteY30" fmla="*/ 264767 h 1139927"/>
                <a:gd name="connsiteX31" fmla="*/ 97038 w 237406"/>
                <a:gd name="connsiteY31" fmla="*/ 256553 h 1139927"/>
                <a:gd name="connsiteX32" fmla="*/ 116567 w 237406"/>
                <a:gd name="connsiteY32" fmla="*/ 245032 h 1139927"/>
                <a:gd name="connsiteX33" fmla="*/ 134367 w 237406"/>
                <a:gd name="connsiteY33" fmla="*/ 231698 h 1139927"/>
                <a:gd name="connsiteX34" fmla="*/ 151761 w 237406"/>
                <a:gd name="connsiteY34" fmla="*/ 215484 h 1139927"/>
                <a:gd name="connsiteX35" fmla="*/ 168239 w 237406"/>
                <a:gd name="connsiteY35" fmla="*/ 198309 h 1139927"/>
                <a:gd name="connsiteX36" fmla="*/ 183496 w 237406"/>
                <a:gd name="connsiteY36" fmla="*/ 180281 h 1139927"/>
                <a:gd name="connsiteX37" fmla="*/ 198347 w 237406"/>
                <a:gd name="connsiteY37" fmla="*/ 161186 h 1139927"/>
                <a:gd name="connsiteX38" fmla="*/ 211061 w 237406"/>
                <a:gd name="connsiteY38" fmla="*/ 141451 h 1139927"/>
                <a:gd name="connsiteX39" fmla="*/ 222962 w 237406"/>
                <a:gd name="connsiteY39" fmla="*/ 122356 h 1139927"/>
                <a:gd name="connsiteX40" fmla="*/ 232727 w 237406"/>
                <a:gd name="connsiteY40" fmla="*/ 103902 h 1139927"/>
                <a:gd name="connsiteX41" fmla="*/ 237406 w 237406"/>
                <a:gd name="connsiteY41" fmla="*/ 103902 h 1139927"/>
                <a:gd name="connsiteX42" fmla="*/ 237406 w 237406"/>
                <a:gd name="connsiteY42" fmla="*/ 105822 h 1139927"/>
                <a:gd name="connsiteX43" fmla="*/ 229777 w 237406"/>
                <a:gd name="connsiteY43" fmla="*/ 124277 h 1139927"/>
                <a:gd name="connsiteX44" fmla="*/ 221233 w 237406"/>
                <a:gd name="connsiteY44" fmla="*/ 143371 h 1139927"/>
                <a:gd name="connsiteX45" fmla="*/ 211977 w 237406"/>
                <a:gd name="connsiteY45" fmla="*/ 161826 h 1139927"/>
                <a:gd name="connsiteX46" fmla="*/ 202619 w 237406"/>
                <a:gd name="connsiteY46" fmla="*/ 179641 h 1139927"/>
                <a:gd name="connsiteX47" fmla="*/ 192854 w 237406"/>
                <a:gd name="connsiteY47" fmla="*/ 197029 h 1139927"/>
                <a:gd name="connsiteX48" fmla="*/ 181869 w 237406"/>
                <a:gd name="connsiteY48" fmla="*/ 213243 h 1139927"/>
                <a:gd name="connsiteX49" fmla="*/ 170375 w 237406"/>
                <a:gd name="connsiteY49" fmla="*/ 228818 h 1139927"/>
                <a:gd name="connsiteX50" fmla="*/ 156440 w 237406"/>
                <a:gd name="connsiteY50" fmla="*/ 243112 h 1139927"/>
                <a:gd name="connsiteX51" fmla="*/ 141996 w 237406"/>
                <a:gd name="connsiteY51" fmla="*/ 257193 h 1139927"/>
                <a:gd name="connsiteX52" fmla="*/ 125010 w 237406"/>
                <a:gd name="connsiteY52" fmla="*/ 268608 h 1139927"/>
                <a:gd name="connsiteX53" fmla="*/ 105582 w 237406"/>
                <a:gd name="connsiteY53" fmla="*/ 279061 h 1139927"/>
                <a:gd name="connsiteX54" fmla="*/ 83916 w 237406"/>
                <a:gd name="connsiteY54" fmla="*/ 288342 h 1139927"/>
                <a:gd name="connsiteX55" fmla="*/ 61030 w 237406"/>
                <a:gd name="connsiteY55" fmla="*/ 295276 h 1139927"/>
                <a:gd name="connsiteX56" fmla="*/ 33974 w 237406"/>
                <a:gd name="connsiteY56" fmla="*/ 300076 h 1139927"/>
                <a:gd name="connsiteX57" fmla="*/ 34788 w 237406"/>
                <a:gd name="connsiteY57" fmla="*/ 333466 h 1139927"/>
                <a:gd name="connsiteX58" fmla="*/ 38551 w 237406"/>
                <a:gd name="connsiteY58" fmla="*/ 365255 h 1139927"/>
                <a:gd name="connsiteX59" fmla="*/ 44959 w 237406"/>
                <a:gd name="connsiteY59" fmla="*/ 395444 h 1139927"/>
                <a:gd name="connsiteX60" fmla="*/ 53402 w 237406"/>
                <a:gd name="connsiteY60" fmla="*/ 424033 h 1139927"/>
                <a:gd name="connsiteX61" fmla="*/ 63980 w 237406"/>
                <a:gd name="connsiteY61" fmla="*/ 451341 h 1139927"/>
                <a:gd name="connsiteX62" fmla="*/ 75474 w 237406"/>
                <a:gd name="connsiteY62" fmla="*/ 477477 h 1139927"/>
                <a:gd name="connsiteX63" fmla="*/ 88595 w 237406"/>
                <a:gd name="connsiteY63" fmla="*/ 502225 h 1139927"/>
                <a:gd name="connsiteX64" fmla="*/ 101717 w 237406"/>
                <a:gd name="connsiteY64" fmla="*/ 526334 h 1139927"/>
                <a:gd name="connsiteX65" fmla="*/ 105582 w 237406"/>
                <a:gd name="connsiteY65" fmla="*/ 532094 h 1139927"/>
                <a:gd name="connsiteX66" fmla="*/ 108938 w 237406"/>
                <a:gd name="connsiteY66" fmla="*/ 539135 h 1139927"/>
                <a:gd name="connsiteX67" fmla="*/ 113617 w 237406"/>
                <a:gd name="connsiteY67" fmla="*/ 546709 h 1139927"/>
                <a:gd name="connsiteX68" fmla="*/ 117889 w 237406"/>
                <a:gd name="connsiteY68" fmla="*/ 554710 h 1139927"/>
                <a:gd name="connsiteX69" fmla="*/ 123382 w 237406"/>
                <a:gd name="connsiteY69" fmla="*/ 562283 h 1139927"/>
                <a:gd name="connsiteX70" fmla="*/ 129689 w 237406"/>
                <a:gd name="connsiteY70" fmla="*/ 568684 h 1139927"/>
                <a:gd name="connsiteX71" fmla="*/ 134505 w 237406"/>
                <a:gd name="connsiteY71" fmla="*/ 572253 h 1139927"/>
                <a:gd name="connsiteX72" fmla="*/ 133384 w 237406"/>
                <a:gd name="connsiteY72" fmla="*/ 574141 h 1139927"/>
                <a:gd name="connsiteX73" fmla="*/ 216554 w 237406"/>
                <a:gd name="connsiteY73" fmla="*/ 729229 h 1139927"/>
                <a:gd name="connsiteX74" fmla="*/ 205976 w 237406"/>
                <a:gd name="connsiteY74" fmla="*/ 771472 h 1139927"/>
                <a:gd name="connsiteX75" fmla="*/ 204348 w 237406"/>
                <a:gd name="connsiteY75" fmla="*/ 793981 h 1139927"/>
                <a:gd name="connsiteX76" fmla="*/ 203433 w 237406"/>
                <a:gd name="connsiteY76" fmla="*/ 816596 h 1139927"/>
                <a:gd name="connsiteX77" fmla="*/ 204348 w 237406"/>
                <a:gd name="connsiteY77" fmla="*/ 839211 h 1139927"/>
                <a:gd name="connsiteX78" fmla="*/ 205976 w 237406"/>
                <a:gd name="connsiteY78" fmla="*/ 862360 h 1139927"/>
                <a:gd name="connsiteX79" fmla="*/ 208112 w 237406"/>
                <a:gd name="connsiteY79" fmla="*/ 885294 h 1139927"/>
                <a:gd name="connsiteX80" fmla="*/ 210655 w 237406"/>
                <a:gd name="connsiteY80" fmla="*/ 907803 h 1139927"/>
                <a:gd name="connsiteX81" fmla="*/ 211061 w 237406"/>
                <a:gd name="connsiteY81" fmla="*/ 940872 h 1139927"/>
                <a:gd name="connsiteX82" fmla="*/ 208925 w 237406"/>
                <a:gd name="connsiteY82" fmla="*/ 973941 h 1139927"/>
                <a:gd name="connsiteX83" fmla="*/ 205162 w 237406"/>
                <a:gd name="connsiteY83" fmla="*/ 1005731 h 1139927"/>
                <a:gd name="connsiteX84" fmla="*/ 200483 w 237406"/>
                <a:gd name="connsiteY84" fmla="*/ 1036879 h 1139927"/>
                <a:gd name="connsiteX85" fmla="*/ 194787 w 237406"/>
                <a:gd name="connsiteY85" fmla="*/ 1139927 h 1139927"/>
                <a:gd name="connsiteX86" fmla="*/ 24209 w 237406"/>
                <a:gd name="connsiteY86" fmla="*/ 1139927 h 1139927"/>
                <a:gd name="connsiteX87" fmla="*/ 43738 w 237406"/>
                <a:gd name="connsiteY87" fmla="*/ 1098004 h 1139927"/>
                <a:gd name="connsiteX88" fmla="*/ 67845 w 237406"/>
                <a:gd name="connsiteY88" fmla="*/ 1050534 h 1139927"/>
                <a:gd name="connsiteX89" fmla="*/ 76287 w 237406"/>
                <a:gd name="connsiteY89" fmla="*/ 1033359 h 1139927"/>
                <a:gd name="connsiteX90" fmla="*/ 83509 w 237406"/>
                <a:gd name="connsiteY90" fmla="*/ 1014264 h 1139927"/>
                <a:gd name="connsiteX91" fmla="*/ 90324 w 237406"/>
                <a:gd name="connsiteY91" fmla="*/ 993036 h 1139927"/>
                <a:gd name="connsiteX92" fmla="*/ 96631 w 237406"/>
                <a:gd name="connsiteY92" fmla="*/ 970421 h 1139927"/>
                <a:gd name="connsiteX93" fmla="*/ 101717 w 237406"/>
                <a:gd name="connsiteY93" fmla="*/ 945993 h 1139927"/>
                <a:gd name="connsiteX94" fmla="*/ 105582 w 237406"/>
                <a:gd name="connsiteY94" fmla="*/ 921137 h 1139927"/>
                <a:gd name="connsiteX95" fmla="*/ 109345 w 237406"/>
                <a:gd name="connsiteY95" fmla="*/ 895109 h 1139927"/>
                <a:gd name="connsiteX96" fmla="*/ 111888 w 237406"/>
                <a:gd name="connsiteY96" fmla="*/ 868760 h 1139927"/>
                <a:gd name="connsiteX97" fmla="*/ 114024 w 237406"/>
                <a:gd name="connsiteY97" fmla="*/ 841344 h 1139927"/>
                <a:gd name="connsiteX98" fmla="*/ 114024 w 237406"/>
                <a:gd name="connsiteY98" fmla="*/ 814356 h 1139927"/>
                <a:gd name="connsiteX99" fmla="*/ 114024 w 237406"/>
                <a:gd name="connsiteY99" fmla="*/ 787687 h 1139927"/>
                <a:gd name="connsiteX100" fmla="*/ 111888 w 237406"/>
                <a:gd name="connsiteY100" fmla="*/ 760912 h 1139927"/>
                <a:gd name="connsiteX101" fmla="*/ 108938 w 237406"/>
                <a:gd name="connsiteY101" fmla="*/ 735203 h 1139927"/>
                <a:gd name="connsiteX102" fmla="*/ 105175 w 237406"/>
                <a:gd name="connsiteY102" fmla="*/ 710135 h 1139927"/>
                <a:gd name="connsiteX103" fmla="*/ 99580 w 237406"/>
                <a:gd name="connsiteY103" fmla="*/ 685919 h 1139927"/>
                <a:gd name="connsiteX104" fmla="*/ 91952 w 237406"/>
                <a:gd name="connsiteY104" fmla="*/ 663411 h 1139927"/>
                <a:gd name="connsiteX105" fmla="*/ 83509 w 237406"/>
                <a:gd name="connsiteY105" fmla="*/ 642076 h 1139927"/>
                <a:gd name="connsiteX106" fmla="*/ 73338 w 237406"/>
                <a:gd name="connsiteY106" fmla="*/ 622981 h 1139927"/>
                <a:gd name="connsiteX107" fmla="*/ 61946 w 237406"/>
                <a:gd name="connsiteY107" fmla="*/ 606127 h 1139927"/>
                <a:gd name="connsiteX108" fmla="*/ 25430 w 237406"/>
                <a:gd name="connsiteY108" fmla="*/ 491771 h 1139927"/>
                <a:gd name="connsiteX109" fmla="*/ 19530 w 237406"/>
                <a:gd name="connsiteY109" fmla="*/ 462222 h 1139927"/>
                <a:gd name="connsiteX110" fmla="*/ 11901 w 237406"/>
                <a:gd name="connsiteY110" fmla="*/ 432887 h 1139927"/>
                <a:gd name="connsiteX111" fmla="*/ 5493 w 237406"/>
                <a:gd name="connsiteY111" fmla="*/ 401098 h 1139927"/>
                <a:gd name="connsiteX112" fmla="*/ 2543 w 237406"/>
                <a:gd name="connsiteY112" fmla="*/ 368669 h 1139927"/>
                <a:gd name="connsiteX113" fmla="*/ 0 w 237406"/>
                <a:gd name="connsiteY113" fmla="*/ 334746 h 1139927"/>
                <a:gd name="connsiteX114" fmla="*/ 0 w 237406"/>
                <a:gd name="connsiteY114" fmla="*/ 300076 h 1139927"/>
                <a:gd name="connsiteX115" fmla="*/ 1729 w 237406"/>
                <a:gd name="connsiteY115" fmla="*/ 265087 h 1139927"/>
                <a:gd name="connsiteX116" fmla="*/ 5493 w 237406"/>
                <a:gd name="connsiteY116" fmla="*/ 230418 h 1139927"/>
                <a:gd name="connsiteX117" fmla="*/ 11087 w 237406"/>
                <a:gd name="connsiteY117" fmla="*/ 195855 h 1139927"/>
                <a:gd name="connsiteX118" fmla="*/ 16987 w 237406"/>
                <a:gd name="connsiteY118" fmla="*/ 162466 h 1139927"/>
                <a:gd name="connsiteX119" fmla="*/ 25430 w 237406"/>
                <a:gd name="connsiteY119" fmla="*/ 130037 h 1139927"/>
                <a:gd name="connsiteX120" fmla="*/ 35601 w 237406"/>
                <a:gd name="connsiteY120" fmla="*/ 99528 h 1139927"/>
                <a:gd name="connsiteX121" fmla="*/ 46180 w 237406"/>
                <a:gd name="connsiteY121" fmla="*/ 70619 h 1139927"/>
                <a:gd name="connsiteX122" fmla="*/ 58487 w 237406"/>
                <a:gd name="connsiteY122" fmla="*/ 44484 h 1139927"/>
                <a:gd name="connsiteX123" fmla="*/ 71608 w 237406"/>
                <a:gd name="connsiteY123" fmla="*/ 20695 h 1139927"/>
                <a:gd name="connsiteX124" fmla="*/ 87374 w 237406"/>
                <a:gd name="connsiteY124" fmla="*/ 0 h 1139927"/>
                <a:gd name="connsiteX0" fmla="*/ 87374 w 237406"/>
                <a:gd name="connsiteY0" fmla="*/ 0 h 1139927"/>
                <a:gd name="connsiteX1" fmla="*/ 85645 w 237406"/>
                <a:gd name="connsiteY1" fmla="*/ 5121 h 1139927"/>
                <a:gd name="connsiteX2" fmla="*/ 84832 w 237406"/>
                <a:gd name="connsiteY2" fmla="*/ 8534 h 1139927"/>
                <a:gd name="connsiteX3" fmla="*/ 83916 w 237406"/>
                <a:gd name="connsiteY3" fmla="*/ 10774 h 1139927"/>
                <a:gd name="connsiteX4" fmla="*/ 83916 w 237406"/>
                <a:gd name="connsiteY4" fmla="*/ 12054 h 1139927"/>
                <a:gd name="connsiteX5" fmla="*/ 84832 w 237406"/>
                <a:gd name="connsiteY5" fmla="*/ 12695 h 1139927"/>
                <a:gd name="connsiteX6" fmla="*/ 84832 w 237406"/>
                <a:gd name="connsiteY6" fmla="*/ 13334 h 1139927"/>
                <a:gd name="connsiteX7" fmla="*/ 85645 w 237406"/>
                <a:gd name="connsiteY7" fmla="*/ 13334 h 1139927"/>
                <a:gd name="connsiteX8" fmla="*/ 85645 w 237406"/>
                <a:gd name="connsiteY8" fmla="*/ 14295 h 1139927"/>
                <a:gd name="connsiteX9" fmla="*/ 84832 w 237406"/>
                <a:gd name="connsiteY9" fmla="*/ 16215 h 1139927"/>
                <a:gd name="connsiteX10" fmla="*/ 83916 w 237406"/>
                <a:gd name="connsiteY10" fmla="*/ 19095 h 1139927"/>
                <a:gd name="connsiteX11" fmla="*/ 82695 w 237406"/>
                <a:gd name="connsiteY11" fmla="*/ 23575 h 1139927"/>
                <a:gd name="connsiteX12" fmla="*/ 80153 w 237406"/>
                <a:gd name="connsiteY12" fmla="*/ 29869 h 1139927"/>
                <a:gd name="connsiteX13" fmla="*/ 76287 w 237406"/>
                <a:gd name="connsiteY13" fmla="*/ 38830 h 1139927"/>
                <a:gd name="connsiteX14" fmla="*/ 72524 w 237406"/>
                <a:gd name="connsiteY14" fmla="*/ 49604 h 1139927"/>
                <a:gd name="connsiteX15" fmla="*/ 66523 w 237406"/>
                <a:gd name="connsiteY15" fmla="*/ 63579 h 1139927"/>
                <a:gd name="connsiteX16" fmla="*/ 59402 w 237406"/>
                <a:gd name="connsiteY16" fmla="*/ 80433 h 1139927"/>
                <a:gd name="connsiteX17" fmla="*/ 50858 w 237406"/>
                <a:gd name="connsiteY17" fmla="*/ 106782 h 1139927"/>
                <a:gd name="connsiteX18" fmla="*/ 44959 w 237406"/>
                <a:gd name="connsiteY18" fmla="*/ 135051 h 1139927"/>
                <a:gd name="connsiteX19" fmla="*/ 40280 w 237406"/>
                <a:gd name="connsiteY19" fmla="*/ 164066 h 1139927"/>
                <a:gd name="connsiteX20" fmla="*/ 33974 w 237406"/>
                <a:gd name="connsiteY20" fmla="*/ 194895 h 1139927"/>
                <a:gd name="connsiteX21" fmla="*/ 33058 w 237406"/>
                <a:gd name="connsiteY21" fmla="*/ 201509 h 1139927"/>
                <a:gd name="connsiteX22" fmla="*/ 31838 w 237406"/>
                <a:gd name="connsiteY22" fmla="*/ 211430 h 1139927"/>
                <a:gd name="connsiteX23" fmla="*/ 30922 w 237406"/>
                <a:gd name="connsiteY23" fmla="*/ 221884 h 1139927"/>
                <a:gd name="connsiteX24" fmla="*/ 30109 w 237406"/>
                <a:gd name="connsiteY24" fmla="*/ 233298 h 1139927"/>
                <a:gd name="connsiteX25" fmla="*/ 30109 w 237406"/>
                <a:gd name="connsiteY25" fmla="*/ 245032 h 1139927"/>
                <a:gd name="connsiteX26" fmla="*/ 31838 w 237406"/>
                <a:gd name="connsiteY26" fmla="*/ 255593 h 1139927"/>
                <a:gd name="connsiteX27" fmla="*/ 33974 w 237406"/>
                <a:gd name="connsiteY27" fmla="*/ 264767 h 1139927"/>
                <a:gd name="connsiteX28" fmla="*/ 37737 w 237406"/>
                <a:gd name="connsiteY28" fmla="*/ 271168 h 1139927"/>
                <a:gd name="connsiteX29" fmla="*/ 58081 w 237406"/>
                <a:gd name="connsiteY29" fmla="*/ 269888 h 1139927"/>
                <a:gd name="connsiteX30" fmla="*/ 78017 w 237406"/>
                <a:gd name="connsiteY30" fmla="*/ 264767 h 1139927"/>
                <a:gd name="connsiteX31" fmla="*/ 97038 w 237406"/>
                <a:gd name="connsiteY31" fmla="*/ 256553 h 1139927"/>
                <a:gd name="connsiteX32" fmla="*/ 116567 w 237406"/>
                <a:gd name="connsiteY32" fmla="*/ 245032 h 1139927"/>
                <a:gd name="connsiteX33" fmla="*/ 134367 w 237406"/>
                <a:gd name="connsiteY33" fmla="*/ 231698 h 1139927"/>
                <a:gd name="connsiteX34" fmla="*/ 151761 w 237406"/>
                <a:gd name="connsiteY34" fmla="*/ 215484 h 1139927"/>
                <a:gd name="connsiteX35" fmla="*/ 168239 w 237406"/>
                <a:gd name="connsiteY35" fmla="*/ 198309 h 1139927"/>
                <a:gd name="connsiteX36" fmla="*/ 183496 w 237406"/>
                <a:gd name="connsiteY36" fmla="*/ 180281 h 1139927"/>
                <a:gd name="connsiteX37" fmla="*/ 198347 w 237406"/>
                <a:gd name="connsiteY37" fmla="*/ 161186 h 1139927"/>
                <a:gd name="connsiteX38" fmla="*/ 211061 w 237406"/>
                <a:gd name="connsiteY38" fmla="*/ 141451 h 1139927"/>
                <a:gd name="connsiteX39" fmla="*/ 222962 w 237406"/>
                <a:gd name="connsiteY39" fmla="*/ 122356 h 1139927"/>
                <a:gd name="connsiteX40" fmla="*/ 232727 w 237406"/>
                <a:gd name="connsiteY40" fmla="*/ 103902 h 1139927"/>
                <a:gd name="connsiteX41" fmla="*/ 237406 w 237406"/>
                <a:gd name="connsiteY41" fmla="*/ 103902 h 1139927"/>
                <a:gd name="connsiteX42" fmla="*/ 237406 w 237406"/>
                <a:gd name="connsiteY42" fmla="*/ 105822 h 1139927"/>
                <a:gd name="connsiteX43" fmla="*/ 229777 w 237406"/>
                <a:gd name="connsiteY43" fmla="*/ 124277 h 1139927"/>
                <a:gd name="connsiteX44" fmla="*/ 221233 w 237406"/>
                <a:gd name="connsiteY44" fmla="*/ 143371 h 1139927"/>
                <a:gd name="connsiteX45" fmla="*/ 211977 w 237406"/>
                <a:gd name="connsiteY45" fmla="*/ 161826 h 1139927"/>
                <a:gd name="connsiteX46" fmla="*/ 202619 w 237406"/>
                <a:gd name="connsiteY46" fmla="*/ 179641 h 1139927"/>
                <a:gd name="connsiteX47" fmla="*/ 192854 w 237406"/>
                <a:gd name="connsiteY47" fmla="*/ 197029 h 1139927"/>
                <a:gd name="connsiteX48" fmla="*/ 181869 w 237406"/>
                <a:gd name="connsiteY48" fmla="*/ 213243 h 1139927"/>
                <a:gd name="connsiteX49" fmla="*/ 170375 w 237406"/>
                <a:gd name="connsiteY49" fmla="*/ 228818 h 1139927"/>
                <a:gd name="connsiteX50" fmla="*/ 156440 w 237406"/>
                <a:gd name="connsiteY50" fmla="*/ 243112 h 1139927"/>
                <a:gd name="connsiteX51" fmla="*/ 141996 w 237406"/>
                <a:gd name="connsiteY51" fmla="*/ 257193 h 1139927"/>
                <a:gd name="connsiteX52" fmla="*/ 125010 w 237406"/>
                <a:gd name="connsiteY52" fmla="*/ 268608 h 1139927"/>
                <a:gd name="connsiteX53" fmla="*/ 105582 w 237406"/>
                <a:gd name="connsiteY53" fmla="*/ 279061 h 1139927"/>
                <a:gd name="connsiteX54" fmla="*/ 83916 w 237406"/>
                <a:gd name="connsiteY54" fmla="*/ 288342 h 1139927"/>
                <a:gd name="connsiteX55" fmla="*/ 61030 w 237406"/>
                <a:gd name="connsiteY55" fmla="*/ 295276 h 1139927"/>
                <a:gd name="connsiteX56" fmla="*/ 33974 w 237406"/>
                <a:gd name="connsiteY56" fmla="*/ 300076 h 1139927"/>
                <a:gd name="connsiteX57" fmla="*/ 34788 w 237406"/>
                <a:gd name="connsiteY57" fmla="*/ 333466 h 1139927"/>
                <a:gd name="connsiteX58" fmla="*/ 38551 w 237406"/>
                <a:gd name="connsiteY58" fmla="*/ 365255 h 1139927"/>
                <a:gd name="connsiteX59" fmla="*/ 44959 w 237406"/>
                <a:gd name="connsiteY59" fmla="*/ 395444 h 1139927"/>
                <a:gd name="connsiteX60" fmla="*/ 53402 w 237406"/>
                <a:gd name="connsiteY60" fmla="*/ 424033 h 1139927"/>
                <a:gd name="connsiteX61" fmla="*/ 63980 w 237406"/>
                <a:gd name="connsiteY61" fmla="*/ 451341 h 1139927"/>
                <a:gd name="connsiteX62" fmla="*/ 75474 w 237406"/>
                <a:gd name="connsiteY62" fmla="*/ 477477 h 1139927"/>
                <a:gd name="connsiteX63" fmla="*/ 88595 w 237406"/>
                <a:gd name="connsiteY63" fmla="*/ 502225 h 1139927"/>
                <a:gd name="connsiteX64" fmla="*/ 101717 w 237406"/>
                <a:gd name="connsiteY64" fmla="*/ 526334 h 1139927"/>
                <a:gd name="connsiteX65" fmla="*/ 105582 w 237406"/>
                <a:gd name="connsiteY65" fmla="*/ 532094 h 1139927"/>
                <a:gd name="connsiteX66" fmla="*/ 108938 w 237406"/>
                <a:gd name="connsiteY66" fmla="*/ 539135 h 1139927"/>
                <a:gd name="connsiteX67" fmla="*/ 113617 w 237406"/>
                <a:gd name="connsiteY67" fmla="*/ 546709 h 1139927"/>
                <a:gd name="connsiteX68" fmla="*/ 117889 w 237406"/>
                <a:gd name="connsiteY68" fmla="*/ 554710 h 1139927"/>
                <a:gd name="connsiteX69" fmla="*/ 123382 w 237406"/>
                <a:gd name="connsiteY69" fmla="*/ 562283 h 1139927"/>
                <a:gd name="connsiteX70" fmla="*/ 129689 w 237406"/>
                <a:gd name="connsiteY70" fmla="*/ 568684 h 1139927"/>
                <a:gd name="connsiteX71" fmla="*/ 134505 w 237406"/>
                <a:gd name="connsiteY71" fmla="*/ 572253 h 1139927"/>
                <a:gd name="connsiteX72" fmla="*/ 133384 w 237406"/>
                <a:gd name="connsiteY72" fmla="*/ 574141 h 1139927"/>
                <a:gd name="connsiteX73" fmla="*/ 205976 w 237406"/>
                <a:gd name="connsiteY73" fmla="*/ 771472 h 1139927"/>
                <a:gd name="connsiteX74" fmla="*/ 204348 w 237406"/>
                <a:gd name="connsiteY74" fmla="*/ 793981 h 1139927"/>
                <a:gd name="connsiteX75" fmla="*/ 203433 w 237406"/>
                <a:gd name="connsiteY75" fmla="*/ 816596 h 1139927"/>
                <a:gd name="connsiteX76" fmla="*/ 204348 w 237406"/>
                <a:gd name="connsiteY76" fmla="*/ 839211 h 1139927"/>
                <a:gd name="connsiteX77" fmla="*/ 205976 w 237406"/>
                <a:gd name="connsiteY77" fmla="*/ 862360 h 1139927"/>
                <a:gd name="connsiteX78" fmla="*/ 208112 w 237406"/>
                <a:gd name="connsiteY78" fmla="*/ 885294 h 1139927"/>
                <a:gd name="connsiteX79" fmla="*/ 210655 w 237406"/>
                <a:gd name="connsiteY79" fmla="*/ 907803 h 1139927"/>
                <a:gd name="connsiteX80" fmla="*/ 211061 w 237406"/>
                <a:gd name="connsiteY80" fmla="*/ 940872 h 1139927"/>
                <a:gd name="connsiteX81" fmla="*/ 208925 w 237406"/>
                <a:gd name="connsiteY81" fmla="*/ 973941 h 1139927"/>
                <a:gd name="connsiteX82" fmla="*/ 205162 w 237406"/>
                <a:gd name="connsiteY82" fmla="*/ 1005731 h 1139927"/>
                <a:gd name="connsiteX83" fmla="*/ 200483 w 237406"/>
                <a:gd name="connsiteY83" fmla="*/ 1036879 h 1139927"/>
                <a:gd name="connsiteX84" fmla="*/ 194787 w 237406"/>
                <a:gd name="connsiteY84" fmla="*/ 1139927 h 1139927"/>
                <a:gd name="connsiteX85" fmla="*/ 24209 w 237406"/>
                <a:gd name="connsiteY85" fmla="*/ 1139927 h 1139927"/>
                <a:gd name="connsiteX86" fmla="*/ 43738 w 237406"/>
                <a:gd name="connsiteY86" fmla="*/ 1098004 h 1139927"/>
                <a:gd name="connsiteX87" fmla="*/ 67845 w 237406"/>
                <a:gd name="connsiteY87" fmla="*/ 1050534 h 1139927"/>
                <a:gd name="connsiteX88" fmla="*/ 76287 w 237406"/>
                <a:gd name="connsiteY88" fmla="*/ 1033359 h 1139927"/>
                <a:gd name="connsiteX89" fmla="*/ 83509 w 237406"/>
                <a:gd name="connsiteY89" fmla="*/ 1014264 h 1139927"/>
                <a:gd name="connsiteX90" fmla="*/ 90324 w 237406"/>
                <a:gd name="connsiteY90" fmla="*/ 993036 h 1139927"/>
                <a:gd name="connsiteX91" fmla="*/ 96631 w 237406"/>
                <a:gd name="connsiteY91" fmla="*/ 970421 h 1139927"/>
                <a:gd name="connsiteX92" fmla="*/ 101717 w 237406"/>
                <a:gd name="connsiteY92" fmla="*/ 945993 h 1139927"/>
                <a:gd name="connsiteX93" fmla="*/ 105582 w 237406"/>
                <a:gd name="connsiteY93" fmla="*/ 921137 h 1139927"/>
                <a:gd name="connsiteX94" fmla="*/ 109345 w 237406"/>
                <a:gd name="connsiteY94" fmla="*/ 895109 h 1139927"/>
                <a:gd name="connsiteX95" fmla="*/ 111888 w 237406"/>
                <a:gd name="connsiteY95" fmla="*/ 868760 h 1139927"/>
                <a:gd name="connsiteX96" fmla="*/ 114024 w 237406"/>
                <a:gd name="connsiteY96" fmla="*/ 841344 h 1139927"/>
                <a:gd name="connsiteX97" fmla="*/ 114024 w 237406"/>
                <a:gd name="connsiteY97" fmla="*/ 814356 h 1139927"/>
                <a:gd name="connsiteX98" fmla="*/ 114024 w 237406"/>
                <a:gd name="connsiteY98" fmla="*/ 787687 h 1139927"/>
                <a:gd name="connsiteX99" fmla="*/ 111888 w 237406"/>
                <a:gd name="connsiteY99" fmla="*/ 760912 h 1139927"/>
                <a:gd name="connsiteX100" fmla="*/ 108938 w 237406"/>
                <a:gd name="connsiteY100" fmla="*/ 735203 h 1139927"/>
                <a:gd name="connsiteX101" fmla="*/ 105175 w 237406"/>
                <a:gd name="connsiteY101" fmla="*/ 710135 h 1139927"/>
                <a:gd name="connsiteX102" fmla="*/ 99580 w 237406"/>
                <a:gd name="connsiteY102" fmla="*/ 685919 h 1139927"/>
                <a:gd name="connsiteX103" fmla="*/ 91952 w 237406"/>
                <a:gd name="connsiteY103" fmla="*/ 663411 h 1139927"/>
                <a:gd name="connsiteX104" fmla="*/ 83509 w 237406"/>
                <a:gd name="connsiteY104" fmla="*/ 642076 h 1139927"/>
                <a:gd name="connsiteX105" fmla="*/ 73338 w 237406"/>
                <a:gd name="connsiteY105" fmla="*/ 622981 h 1139927"/>
                <a:gd name="connsiteX106" fmla="*/ 61946 w 237406"/>
                <a:gd name="connsiteY106" fmla="*/ 606127 h 1139927"/>
                <a:gd name="connsiteX107" fmla="*/ 25430 w 237406"/>
                <a:gd name="connsiteY107" fmla="*/ 491771 h 1139927"/>
                <a:gd name="connsiteX108" fmla="*/ 19530 w 237406"/>
                <a:gd name="connsiteY108" fmla="*/ 462222 h 1139927"/>
                <a:gd name="connsiteX109" fmla="*/ 11901 w 237406"/>
                <a:gd name="connsiteY109" fmla="*/ 432887 h 1139927"/>
                <a:gd name="connsiteX110" fmla="*/ 5493 w 237406"/>
                <a:gd name="connsiteY110" fmla="*/ 401098 h 1139927"/>
                <a:gd name="connsiteX111" fmla="*/ 2543 w 237406"/>
                <a:gd name="connsiteY111" fmla="*/ 368669 h 1139927"/>
                <a:gd name="connsiteX112" fmla="*/ 0 w 237406"/>
                <a:gd name="connsiteY112" fmla="*/ 334746 h 1139927"/>
                <a:gd name="connsiteX113" fmla="*/ 0 w 237406"/>
                <a:gd name="connsiteY113" fmla="*/ 300076 h 1139927"/>
                <a:gd name="connsiteX114" fmla="*/ 1729 w 237406"/>
                <a:gd name="connsiteY114" fmla="*/ 265087 h 1139927"/>
                <a:gd name="connsiteX115" fmla="*/ 5493 w 237406"/>
                <a:gd name="connsiteY115" fmla="*/ 230418 h 1139927"/>
                <a:gd name="connsiteX116" fmla="*/ 11087 w 237406"/>
                <a:gd name="connsiteY116" fmla="*/ 195855 h 1139927"/>
                <a:gd name="connsiteX117" fmla="*/ 16987 w 237406"/>
                <a:gd name="connsiteY117" fmla="*/ 162466 h 1139927"/>
                <a:gd name="connsiteX118" fmla="*/ 25430 w 237406"/>
                <a:gd name="connsiteY118" fmla="*/ 130037 h 1139927"/>
                <a:gd name="connsiteX119" fmla="*/ 35601 w 237406"/>
                <a:gd name="connsiteY119" fmla="*/ 99528 h 1139927"/>
                <a:gd name="connsiteX120" fmla="*/ 46180 w 237406"/>
                <a:gd name="connsiteY120" fmla="*/ 70619 h 1139927"/>
                <a:gd name="connsiteX121" fmla="*/ 58487 w 237406"/>
                <a:gd name="connsiteY121" fmla="*/ 44484 h 1139927"/>
                <a:gd name="connsiteX122" fmla="*/ 71608 w 237406"/>
                <a:gd name="connsiteY122" fmla="*/ 20695 h 1139927"/>
                <a:gd name="connsiteX123" fmla="*/ 87374 w 237406"/>
                <a:gd name="connsiteY123" fmla="*/ 0 h 1139927"/>
                <a:gd name="connsiteX0" fmla="*/ 87374 w 237406"/>
                <a:gd name="connsiteY0" fmla="*/ 0 h 1139927"/>
                <a:gd name="connsiteX1" fmla="*/ 85645 w 237406"/>
                <a:gd name="connsiteY1" fmla="*/ 5121 h 1139927"/>
                <a:gd name="connsiteX2" fmla="*/ 84832 w 237406"/>
                <a:gd name="connsiteY2" fmla="*/ 8534 h 1139927"/>
                <a:gd name="connsiteX3" fmla="*/ 83916 w 237406"/>
                <a:gd name="connsiteY3" fmla="*/ 10774 h 1139927"/>
                <a:gd name="connsiteX4" fmla="*/ 83916 w 237406"/>
                <a:gd name="connsiteY4" fmla="*/ 12054 h 1139927"/>
                <a:gd name="connsiteX5" fmla="*/ 84832 w 237406"/>
                <a:gd name="connsiteY5" fmla="*/ 12695 h 1139927"/>
                <a:gd name="connsiteX6" fmla="*/ 84832 w 237406"/>
                <a:gd name="connsiteY6" fmla="*/ 13334 h 1139927"/>
                <a:gd name="connsiteX7" fmla="*/ 85645 w 237406"/>
                <a:gd name="connsiteY7" fmla="*/ 13334 h 1139927"/>
                <a:gd name="connsiteX8" fmla="*/ 85645 w 237406"/>
                <a:gd name="connsiteY8" fmla="*/ 14295 h 1139927"/>
                <a:gd name="connsiteX9" fmla="*/ 84832 w 237406"/>
                <a:gd name="connsiteY9" fmla="*/ 16215 h 1139927"/>
                <a:gd name="connsiteX10" fmla="*/ 83916 w 237406"/>
                <a:gd name="connsiteY10" fmla="*/ 19095 h 1139927"/>
                <a:gd name="connsiteX11" fmla="*/ 82695 w 237406"/>
                <a:gd name="connsiteY11" fmla="*/ 23575 h 1139927"/>
                <a:gd name="connsiteX12" fmla="*/ 80153 w 237406"/>
                <a:gd name="connsiteY12" fmla="*/ 29869 h 1139927"/>
                <a:gd name="connsiteX13" fmla="*/ 76287 w 237406"/>
                <a:gd name="connsiteY13" fmla="*/ 38830 h 1139927"/>
                <a:gd name="connsiteX14" fmla="*/ 72524 w 237406"/>
                <a:gd name="connsiteY14" fmla="*/ 49604 h 1139927"/>
                <a:gd name="connsiteX15" fmla="*/ 66523 w 237406"/>
                <a:gd name="connsiteY15" fmla="*/ 63579 h 1139927"/>
                <a:gd name="connsiteX16" fmla="*/ 59402 w 237406"/>
                <a:gd name="connsiteY16" fmla="*/ 80433 h 1139927"/>
                <a:gd name="connsiteX17" fmla="*/ 50858 w 237406"/>
                <a:gd name="connsiteY17" fmla="*/ 106782 h 1139927"/>
                <a:gd name="connsiteX18" fmla="*/ 44959 w 237406"/>
                <a:gd name="connsiteY18" fmla="*/ 135051 h 1139927"/>
                <a:gd name="connsiteX19" fmla="*/ 40280 w 237406"/>
                <a:gd name="connsiteY19" fmla="*/ 164066 h 1139927"/>
                <a:gd name="connsiteX20" fmla="*/ 33974 w 237406"/>
                <a:gd name="connsiteY20" fmla="*/ 194895 h 1139927"/>
                <a:gd name="connsiteX21" fmla="*/ 33058 w 237406"/>
                <a:gd name="connsiteY21" fmla="*/ 201509 h 1139927"/>
                <a:gd name="connsiteX22" fmla="*/ 31838 w 237406"/>
                <a:gd name="connsiteY22" fmla="*/ 211430 h 1139927"/>
                <a:gd name="connsiteX23" fmla="*/ 30922 w 237406"/>
                <a:gd name="connsiteY23" fmla="*/ 221884 h 1139927"/>
                <a:gd name="connsiteX24" fmla="*/ 30109 w 237406"/>
                <a:gd name="connsiteY24" fmla="*/ 233298 h 1139927"/>
                <a:gd name="connsiteX25" fmla="*/ 30109 w 237406"/>
                <a:gd name="connsiteY25" fmla="*/ 245032 h 1139927"/>
                <a:gd name="connsiteX26" fmla="*/ 31838 w 237406"/>
                <a:gd name="connsiteY26" fmla="*/ 255593 h 1139927"/>
                <a:gd name="connsiteX27" fmla="*/ 33974 w 237406"/>
                <a:gd name="connsiteY27" fmla="*/ 264767 h 1139927"/>
                <a:gd name="connsiteX28" fmla="*/ 37737 w 237406"/>
                <a:gd name="connsiteY28" fmla="*/ 271168 h 1139927"/>
                <a:gd name="connsiteX29" fmla="*/ 58081 w 237406"/>
                <a:gd name="connsiteY29" fmla="*/ 269888 h 1139927"/>
                <a:gd name="connsiteX30" fmla="*/ 78017 w 237406"/>
                <a:gd name="connsiteY30" fmla="*/ 264767 h 1139927"/>
                <a:gd name="connsiteX31" fmla="*/ 97038 w 237406"/>
                <a:gd name="connsiteY31" fmla="*/ 256553 h 1139927"/>
                <a:gd name="connsiteX32" fmla="*/ 116567 w 237406"/>
                <a:gd name="connsiteY32" fmla="*/ 245032 h 1139927"/>
                <a:gd name="connsiteX33" fmla="*/ 134367 w 237406"/>
                <a:gd name="connsiteY33" fmla="*/ 231698 h 1139927"/>
                <a:gd name="connsiteX34" fmla="*/ 151761 w 237406"/>
                <a:gd name="connsiteY34" fmla="*/ 215484 h 1139927"/>
                <a:gd name="connsiteX35" fmla="*/ 168239 w 237406"/>
                <a:gd name="connsiteY35" fmla="*/ 198309 h 1139927"/>
                <a:gd name="connsiteX36" fmla="*/ 183496 w 237406"/>
                <a:gd name="connsiteY36" fmla="*/ 180281 h 1139927"/>
                <a:gd name="connsiteX37" fmla="*/ 198347 w 237406"/>
                <a:gd name="connsiteY37" fmla="*/ 161186 h 1139927"/>
                <a:gd name="connsiteX38" fmla="*/ 211061 w 237406"/>
                <a:gd name="connsiteY38" fmla="*/ 141451 h 1139927"/>
                <a:gd name="connsiteX39" fmla="*/ 222962 w 237406"/>
                <a:gd name="connsiteY39" fmla="*/ 122356 h 1139927"/>
                <a:gd name="connsiteX40" fmla="*/ 232727 w 237406"/>
                <a:gd name="connsiteY40" fmla="*/ 103902 h 1139927"/>
                <a:gd name="connsiteX41" fmla="*/ 237406 w 237406"/>
                <a:gd name="connsiteY41" fmla="*/ 103902 h 1139927"/>
                <a:gd name="connsiteX42" fmla="*/ 237406 w 237406"/>
                <a:gd name="connsiteY42" fmla="*/ 105822 h 1139927"/>
                <a:gd name="connsiteX43" fmla="*/ 229777 w 237406"/>
                <a:gd name="connsiteY43" fmla="*/ 124277 h 1139927"/>
                <a:gd name="connsiteX44" fmla="*/ 221233 w 237406"/>
                <a:gd name="connsiteY44" fmla="*/ 143371 h 1139927"/>
                <a:gd name="connsiteX45" fmla="*/ 211977 w 237406"/>
                <a:gd name="connsiteY45" fmla="*/ 161826 h 1139927"/>
                <a:gd name="connsiteX46" fmla="*/ 202619 w 237406"/>
                <a:gd name="connsiteY46" fmla="*/ 179641 h 1139927"/>
                <a:gd name="connsiteX47" fmla="*/ 192854 w 237406"/>
                <a:gd name="connsiteY47" fmla="*/ 197029 h 1139927"/>
                <a:gd name="connsiteX48" fmla="*/ 181869 w 237406"/>
                <a:gd name="connsiteY48" fmla="*/ 213243 h 1139927"/>
                <a:gd name="connsiteX49" fmla="*/ 170375 w 237406"/>
                <a:gd name="connsiteY49" fmla="*/ 228818 h 1139927"/>
                <a:gd name="connsiteX50" fmla="*/ 156440 w 237406"/>
                <a:gd name="connsiteY50" fmla="*/ 243112 h 1139927"/>
                <a:gd name="connsiteX51" fmla="*/ 141996 w 237406"/>
                <a:gd name="connsiteY51" fmla="*/ 257193 h 1139927"/>
                <a:gd name="connsiteX52" fmla="*/ 125010 w 237406"/>
                <a:gd name="connsiteY52" fmla="*/ 268608 h 1139927"/>
                <a:gd name="connsiteX53" fmla="*/ 105582 w 237406"/>
                <a:gd name="connsiteY53" fmla="*/ 279061 h 1139927"/>
                <a:gd name="connsiteX54" fmla="*/ 83916 w 237406"/>
                <a:gd name="connsiteY54" fmla="*/ 288342 h 1139927"/>
                <a:gd name="connsiteX55" fmla="*/ 61030 w 237406"/>
                <a:gd name="connsiteY55" fmla="*/ 295276 h 1139927"/>
                <a:gd name="connsiteX56" fmla="*/ 33974 w 237406"/>
                <a:gd name="connsiteY56" fmla="*/ 300076 h 1139927"/>
                <a:gd name="connsiteX57" fmla="*/ 34788 w 237406"/>
                <a:gd name="connsiteY57" fmla="*/ 333466 h 1139927"/>
                <a:gd name="connsiteX58" fmla="*/ 38551 w 237406"/>
                <a:gd name="connsiteY58" fmla="*/ 365255 h 1139927"/>
                <a:gd name="connsiteX59" fmla="*/ 44959 w 237406"/>
                <a:gd name="connsiteY59" fmla="*/ 395444 h 1139927"/>
                <a:gd name="connsiteX60" fmla="*/ 53402 w 237406"/>
                <a:gd name="connsiteY60" fmla="*/ 424033 h 1139927"/>
                <a:gd name="connsiteX61" fmla="*/ 63980 w 237406"/>
                <a:gd name="connsiteY61" fmla="*/ 451341 h 1139927"/>
                <a:gd name="connsiteX62" fmla="*/ 75474 w 237406"/>
                <a:gd name="connsiteY62" fmla="*/ 477477 h 1139927"/>
                <a:gd name="connsiteX63" fmla="*/ 88595 w 237406"/>
                <a:gd name="connsiteY63" fmla="*/ 502225 h 1139927"/>
                <a:gd name="connsiteX64" fmla="*/ 101717 w 237406"/>
                <a:gd name="connsiteY64" fmla="*/ 526334 h 1139927"/>
                <a:gd name="connsiteX65" fmla="*/ 105582 w 237406"/>
                <a:gd name="connsiteY65" fmla="*/ 532094 h 1139927"/>
                <a:gd name="connsiteX66" fmla="*/ 108938 w 237406"/>
                <a:gd name="connsiteY66" fmla="*/ 539135 h 1139927"/>
                <a:gd name="connsiteX67" fmla="*/ 113617 w 237406"/>
                <a:gd name="connsiteY67" fmla="*/ 546709 h 1139927"/>
                <a:gd name="connsiteX68" fmla="*/ 117889 w 237406"/>
                <a:gd name="connsiteY68" fmla="*/ 554710 h 1139927"/>
                <a:gd name="connsiteX69" fmla="*/ 123382 w 237406"/>
                <a:gd name="connsiteY69" fmla="*/ 562283 h 1139927"/>
                <a:gd name="connsiteX70" fmla="*/ 129689 w 237406"/>
                <a:gd name="connsiteY70" fmla="*/ 568684 h 1139927"/>
                <a:gd name="connsiteX71" fmla="*/ 134505 w 237406"/>
                <a:gd name="connsiteY71" fmla="*/ 572253 h 1139927"/>
                <a:gd name="connsiteX72" fmla="*/ 133384 w 237406"/>
                <a:gd name="connsiteY72" fmla="*/ 574141 h 1139927"/>
                <a:gd name="connsiteX73" fmla="*/ 205976 w 237406"/>
                <a:gd name="connsiteY73" fmla="*/ 771472 h 1139927"/>
                <a:gd name="connsiteX74" fmla="*/ 204348 w 237406"/>
                <a:gd name="connsiteY74" fmla="*/ 793981 h 1139927"/>
                <a:gd name="connsiteX75" fmla="*/ 203433 w 237406"/>
                <a:gd name="connsiteY75" fmla="*/ 816596 h 1139927"/>
                <a:gd name="connsiteX76" fmla="*/ 204348 w 237406"/>
                <a:gd name="connsiteY76" fmla="*/ 839211 h 1139927"/>
                <a:gd name="connsiteX77" fmla="*/ 205976 w 237406"/>
                <a:gd name="connsiteY77" fmla="*/ 862360 h 1139927"/>
                <a:gd name="connsiteX78" fmla="*/ 208112 w 237406"/>
                <a:gd name="connsiteY78" fmla="*/ 885294 h 1139927"/>
                <a:gd name="connsiteX79" fmla="*/ 210655 w 237406"/>
                <a:gd name="connsiteY79" fmla="*/ 907803 h 1139927"/>
                <a:gd name="connsiteX80" fmla="*/ 211061 w 237406"/>
                <a:gd name="connsiteY80" fmla="*/ 940872 h 1139927"/>
                <a:gd name="connsiteX81" fmla="*/ 208925 w 237406"/>
                <a:gd name="connsiteY81" fmla="*/ 973941 h 1139927"/>
                <a:gd name="connsiteX82" fmla="*/ 205162 w 237406"/>
                <a:gd name="connsiteY82" fmla="*/ 1005731 h 1139927"/>
                <a:gd name="connsiteX83" fmla="*/ 200483 w 237406"/>
                <a:gd name="connsiteY83" fmla="*/ 1036879 h 1139927"/>
                <a:gd name="connsiteX84" fmla="*/ 194787 w 237406"/>
                <a:gd name="connsiteY84" fmla="*/ 1139927 h 1139927"/>
                <a:gd name="connsiteX85" fmla="*/ 24209 w 237406"/>
                <a:gd name="connsiteY85" fmla="*/ 1139927 h 1139927"/>
                <a:gd name="connsiteX86" fmla="*/ 43738 w 237406"/>
                <a:gd name="connsiteY86" fmla="*/ 1098004 h 1139927"/>
                <a:gd name="connsiteX87" fmla="*/ 67845 w 237406"/>
                <a:gd name="connsiteY87" fmla="*/ 1050534 h 1139927"/>
                <a:gd name="connsiteX88" fmla="*/ 76287 w 237406"/>
                <a:gd name="connsiteY88" fmla="*/ 1033359 h 1139927"/>
                <a:gd name="connsiteX89" fmla="*/ 83509 w 237406"/>
                <a:gd name="connsiteY89" fmla="*/ 1014264 h 1139927"/>
                <a:gd name="connsiteX90" fmla="*/ 90324 w 237406"/>
                <a:gd name="connsiteY90" fmla="*/ 993036 h 1139927"/>
                <a:gd name="connsiteX91" fmla="*/ 96631 w 237406"/>
                <a:gd name="connsiteY91" fmla="*/ 970421 h 1139927"/>
                <a:gd name="connsiteX92" fmla="*/ 101717 w 237406"/>
                <a:gd name="connsiteY92" fmla="*/ 945993 h 1139927"/>
                <a:gd name="connsiteX93" fmla="*/ 105582 w 237406"/>
                <a:gd name="connsiteY93" fmla="*/ 921137 h 1139927"/>
                <a:gd name="connsiteX94" fmla="*/ 109345 w 237406"/>
                <a:gd name="connsiteY94" fmla="*/ 895109 h 1139927"/>
                <a:gd name="connsiteX95" fmla="*/ 111888 w 237406"/>
                <a:gd name="connsiteY95" fmla="*/ 868760 h 1139927"/>
                <a:gd name="connsiteX96" fmla="*/ 114024 w 237406"/>
                <a:gd name="connsiteY96" fmla="*/ 841344 h 1139927"/>
                <a:gd name="connsiteX97" fmla="*/ 114024 w 237406"/>
                <a:gd name="connsiteY97" fmla="*/ 814356 h 1139927"/>
                <a:gd name="connsiteX98" fmla="*/ 114024 w 237406"/>
                <a:gd name="connsiteY98" fmla="*/ 787687 h 1139927"/>
                <a:gd name="connsiteX99" fmla="*/ 111888 w 237406"/>
                <a:gd name="connsiteY99" fmla="*/ 760912 h 1139927"/>
                <a:gd name="connsiteX100" fmla="*/ 108938 w 237406"/>
                <a:gd name="connsiteY100" fmla="*/ 735203 h 1139927"/>
                <a:gd name="connsiteX101" fmla="*/ 105175 w 237406"/>
                <a:gd name="connsiteY101" fmla="*/ 710135 h 1139927"/>
                <a:gd name="connsiteX102" fmla="*/ 99580 w 237406"/>
                <a:gd name="connsiteY102" fmla="*/ 685919 h 1139927"/>
                <a:gd name="connsiteX103" fmla="*/ 91952 w 237406"/>
                <a:gd name="connsiteY103" fmla="*/ 663411 h 1139927"/>
                <a:gd name="connsiteX104" fmla="*/ 83509 w 237406"/>
                <a:gd name="connsiteY104" fmla="*/ 642076 h 1139927"/>
                <a:gd name="connsiteX105" fmla="*/ 73338 w 237406"/>
                <a:gd name="connsiteY105" fmla="*/ 622981 h 1139927"/>
                <a:gd name="connsiteX106" fmla="*/ 61946 w 237406"/>
                <a:gd name="connsiteY106" fmla="*/ 606127 h 1139927"/>
                <a:gd name="connsiteX107" fmla="*/ 25430 w 237406"/>
                <a:gd name="connsiteY107" fmla="*/ 491771 h 1139927"/>
                <a:gd name="connsiteX108" fmla="*/ 19530 w 237406"/>
                <a:gd name="connsiteY108" fmla="*/ 462222 h 1139927"/>
                <a:gd name="connsiteX109" fmla="*/ 11901 w 237406"/>
                <a:gd name="connsiteY109" fmla="*/ 432887 h 1139927"/>
                <a:gd name="connsiteX110" fmla="*/ 5493 w 237406"/>
                <a:gd name="connsiteY110" fmla="*/ 401098 h 1139927"/>
                <a:gd name="connsiteX111" fmla="*/ 2543 w 237406"/>
                <a:gd name="connsiteY111" fmla="*/ 368669 h 1139927"/>
                <a:gd name="connsiteX112" fmla="*/ 0 w 237406"/>
                <a:gd name="connsiteY112" fmla="*/ 334746 h 1139927"/>
                <a:gd name="connsiteX113" fmla="*/ 0 w 237406"/>
                <a:gd name="connsiteY113" fmla="*/ 300076 h 1139927"/>
                <a:gd name="connsiteX114" fmla="*/ 1729 w 237406"/>
                <a:gd name="connsiteY114" fmla="*/ 265087 h 1139927"/>
                <a:gd name="connsiteX115" fmla="*/ 5493 w 237406"/>
                <a:gd name="connsiteY115" fmla="*/ 230418 h 1139927"/>
                <a:gd name="connsiteX116" fmla="*/ 11087 w 237406"/>
                <a:gd name="connsiteY116" fmla="*/ 195855 h 1139927"/>
                <a:gd name="connsiteX117" fmla="*/ 16987 w 237406"/>
                <a:gd name="connsiteY117" fmla="*/ 162466 h 1139927"/>
                <a:gd name="connsiteX118" fmla="*/ 25430 w 237406"/>
                <a:gd name="connsiteY118" fmla="*/ 130037 h 1139927"/>
                <a:gd name="connsiteX119" fmla="*/ 35601 w 237406"/>
                <a:gd name="connsiteY119" fmla="*/ 99528 h 1139927"/>
                <a:gd name="connsiteX120" fmla="*/ 46180 w 237406"/>
                <a:gd name="connsiteY120" fmla="*/ 70619 h 1139927"/>
                <a:gd name="connsiteX121" fmla="*/ 58487 w 237406"/>
                <a:gd name="connsiteY121" fmla="*/ 44484 h 1139927"/>
                <a:gd name="connsiteX122" fmla="*/ 71608 w 237406"/>
                <a:gd name="connsiteY122" fmla="*/ 20695 h 1139927"/>
                <a:gd name="connsiteX123" fmla="*/ 87374 w 237406"/>
                <a:gd name="connsiteY123" fmla="*/ 0 h 1139927"/>
                <a:gd name="connsiteX0" fmla="*/ 87374 w 237406"/>
                <a:gd name="connsiteY0" fmla="*/ 0 h 1139927"/>
                <a:gd name="connsiteX1" fmla="*/ 85645 w 237406"/>
                <a:gd name="connsiteY1" fmla="*/ 5121 h 1139927"/>
                <a:gd name="connsiteX2" fmla="*/ 84832 w 237406"/>
                <a:gd name="connsiteY2" fmla="*/ 8534 h 1139927"/>
                <a:gd name="connsiteX3" fmla="*/ 83916 w 237406"/>
                <a:gd name="connsiteY3" fmla="*/ 10774 h 1139927"/>
                <a:gd name="connsiteX4" fmla="*/ 83916 w 237406"/>
                <a:gd name="connsiteY4" fmla="*/ 12054 h 1139927"/>
                <a:gd name="connsiteX5" fmla="*/ 84832 w 237406"/>
                <a:gd name="connsiteY5" fmla="*/ 12695 h 1139927"/>
                <a:gd name="connsiteX6" fmla="*/ 84832 w 237406"/>
                <a:gd name="connsiteY6" fmla="*/ 13334 h 1139927"/>
                <a:gd name="connsiteX7" fmla="*/ 85645 w 237406"/>
                <a:gd name="connsiteY7" fmla="*/ 13334 h 1139927"/>
                <a:gd name="connsiteX8" fmla="*/ 85645 w 237406"/>
                <a:gd name="connsiteY8" fmla="*/ 14295 h 1139927"/>
                <a:gd name="connsiteX9" fmla="*/ 84832 w 237406"/>
                <a:gd name="connsiteY9" fmla="*/ 16215 h 1139927"/>
                <a:gd name="connsiteX10" fmla="*/ 83916 w 237406"/>
                <a:gd name="connsiteY10" fmla="*/ 19095 h 1139927"/>
                <a:gd name="connsiteX11" fmla="*/ 82695 w 237406"/>
                <a:gd name="connsiteY11" fmla="*/ 23575 h 1139927"/>
                <a:gd name="connsiteX12" fmla="*/ 80153 w 237406"/>
                <a:gd name="connsiteY12" fmla="*/ 29869 h 1139927"/>
                <a:gd name="connsiteX13" fmla="*/ 76287 w 237406"/>
                <a:gd name="connsiteY13" fmla="*/ 38830 h 1139927"/>
                <a:gd name="connsiteX14" fmla="*/ 72524 w 237406"/>
                <a:gd name="connsiteY14" fmla="*/ 49604 h 1139927"/>
                <a:gd name="connsiteX15" fmla="*/ 66523 w 237406"/>
                <a:gd name="connsiteY15" fmla="*/ 63579 h 1139927"/>
                <a:gd name="connsiteX16" fmla="*/ 59402 w 237406"/>
                <a:gd name="connsiteY16" fmla="*/ 80433 h 1139927"/>
                <a:gd name="connsiteX17" fmla="*/ 50858 w 237406"/>
                <a:gd name="connsiteY17" fmla="*/ 106782 h 1139927"/>
                <a:gd name="connsiteX18" fmla="*/ 44959 w 237406"/>
                <a:gd name="connsiteY18" fmla="*/ 135051 h 1139927"/>
                <a:gd name="connsiteX19" fmla="*/ 40280 w 237406"/>
                <a:gd name="connsiteY19" fmla="*/ 164066 h 1139927"/>
                <a:gd name="connsiteX20" fmla="*/ 33974 w 237406"/>
                <a:gd name="connsiteY20" fmla="*/ 194895 h 1139927"/>
                <a:gd name="connsiteX21" fmla="*/ 33058 w 237406"/>
                <a:gd name="connsiteY21" fmla="*/ 201509 h 1139927"/>
                <a:gd name="connsiteX22" fmla="*/ 31838 w 237406"/>
                <a:gd name="connsiteY22" fmla="*/ 211430 h 1139927"/>
                <a:gd name="connsiteX23" fmla="*/ 30922 w 237406"/>
                <a:gd name="connsiteY23" fmla="*/ 221884 h 1139927"/>
                <a:gd name="connsiteX24" fmla="*/ 30109 w 237406"/>
                <a:gd name="connsiteY24" fmla="*/ 233298 h 1139927"/>
                <a:gd name="connsiteX25" fmla="*/ 30109 w 237406"/>
                <a:gd name="connsiteY25" fmla="*/ 245032 h 1139927"/>
                <a:gd name="connsiteX26" fmla="*/ 31838 w 237406"/>
                <a:gd name="connsiteY26" fmla="*/ 255593 h 1139927"/>
                <a:gd name="connsiteX27" fmla="*/ 33974 w 237406"/>
                <a:gd name="connsiteY27" fmla="*/ 264767 h 1139927"/>
                <a:gd name="connsiteX28" fmla="*/ 37737 w 237406"/>
                <a:gd name="connsiteY28" fmla="*/ 271168 h 1139927"/>
                <a:gd name="connsiteX29" fmla="*/ 58081 w 237406"/>
                <a:gd name="connsiteY29" fmla="*/ 269888 h 1139927"/>
                <a:gd name="connsiteX30" fmla="*/ 78017 w 237406"/>
                <a:gd name="connsiteY30" fmla="*/ 264767 h 1139927"/>
                <a:gd name="connsiteX31" fmla="*/ 97038 w 237406"/>
                <a:gd name="connsiteY31" fmla="*/ 256553 h 1139927"/>
                <a:gd name="connsiteX32" fmla="*/ 116567 w 237406"/>
                <a:gd name="connsiteY32" fmla="*/ 245032 h 1139927"/>
                <a:gd name="connsiteX33" fmla="*/ 134367 w 237406"/>
                <a:gd name="connsiteY33" fmla="*/ 231698 h 1139927"/>
                <a:gd name="connsiteX34" fmla="*/ 151761 w 237406"/>
                <a:gd name="connsiteY34" fmla="*/ 215484 h 1139927"/>
                <a:gd name="connsiteX35" fmla="*/ 168239 w 237406"/>
                <a:gd name="connsiteY35" fmla="*/ 198309 h 1139927"/>
                <a:gd name="connsiteX36" fmla="*/ 183496 w 237406"/>
                <a:gd name="connsiteY36" fmla="*/ 180281 h 1139927"/>
                <a:gd name="connsiteX37" fmla="*/ 198347 w 237406"/>
                <a:gd name="connsiteY37" fmla="*/ 161186 h 1139927"/>
                <a:gd name="connsiteX38" fmla="*/ 211061 w 237406"/>
                <a:gd name="connsiteY38" fmla="*/ 141451 h 1139927"/>
                <a:gd name="connsiteX39" fmla="*/ 222962 w 237406"/>
                <a:gd name="connsiteY39" fmla="*/ 122356 h 1139927"/>
                <a:gd name="connsiteX40" fmla="*/ 232727 w 237406"/>
                <a:gd name="connsiteY40" fmla="*/ 103902 h 1139927"/>
                <a:gd name="connsiteX41" fmla="*/ 237406 w 237406"/>
                <a:gd name="connsiteY41" fmla="*/ 103902 h 1139927"/>
                <a:gd name="connsiteX42" fmla="*/ 237406 w 237406"/>
                <a:gd name="connsiteY42" fmla="*/ 105822 h 1139927"/>
                <a:gd name="connsiteX43" fmla="*/ 229777 w 237406"/>
                <a:gd name="connsiteY43" fmla="*/ 124277 h 1139927"/>
                <a:gd name="connsiteX44" fmla="*/ 221233 w 237406"/>
                <a:gd name="connsiteY44" fmla="*/ 143371 h 1139927"/>
                <a:gd name="connsiteX45" fmla="*/ 211977 w 237406"/>
                <a:gd name="connsiteY45" fmla="*/ 161826 h 1139927"/>
                <a:gd name="connsiteX46" fmla="*/ 202619 w 237406"/>
                <a:gd name="connsiteY46" fmla="*/ 179641 h 1139927"/>
                <a:gd name="connsiteX47" fmla="*/ 192854 w 237406"/>
                <a:gd name="connsiteY47" fmla="*/ 197029 h 1139927"/>
                <a:gd name="connsiteX48" fmla="*/ 181869 w 237406"/>
                <a:gd name="connsiteY48" fmla="*/ 213243 h 1139927"/>
                <a:gd name="connsiteX49" fmla="*/ 170375 w 237406"/>
                <a:gd name="connsiteY49" fmla="*/ 228818 h 1139927"/>
                <a:gd name="connsiteX50" fmla="*/ 156440 w 237406"/>
                <a:gd name="connsiteY50" fmla="*/ 243112 h 1139927"/>
                <a:gd name="connsiteX51" fmla="*/ 141996 w 237406"/>
                <a:gd name="connsiteY51" fmla="*/ 257193 h 1139927"/>
                <a:gd name="connsiteX52" fmla="*/ 125010 w 237406"/>
                <a:gd name="connsiteY52" fmla="*/ 268608 h 1139927"/>
                <a:gd name="connsiteX53" fmla="*/ 105582 w 237406"/>
                <a:gd name="connsiteY53" fmla="*/ 279061 h 1139927"/>
                <a:gd name="connsiteX54" fmla="*/ 83916 w 237406"/>
                <a:gd name="connsiteY54" fmla="*/ 288342 h 1139927"/>
                <a:gd name="connsiteX55" fmla="*/ 61030 w 237406"/>
                <a:gd name="connsiteY55" fmla="*/ 295276 h 1139927"/>
                <a:gd name="connsiteX56" fmla="*/ 33974 w 237406"/>
                <a:gd name="connsiteY56" fmla="*/ 300076 h 1139927"/>
                <a:gd name="connsiteX57" fmla="*/ 34788 w 237406"/>
                <a:gd name="connsiteY57" fmla="*/ 333466 h 1139927"/>
                <a:gd name="connsiteX58" fmla="*/ 38551 w 237406"/>
                <a:gd name="connsiteY58" fmla="*/ 365255 h 1139927"/>
                <a:gd name="connsiteX59" fmla="*/ 44959 w 237406"/>
                <a:gd name="connsiteY59" fmla="*/ 395444 h 1139927"/>
                <a:gd name="connsiteX60" fmla="*/ 53402 w 237406"/>
                <a:gd name="connsiteY60" fmla="*/ 424033 h 1139927"/>
                <a:gd name="connsiteX61" fmla="*/ 63980 w 237406"/>
                <a:gd name="connsiteY61" fmla="*/ 451341 h 1139927"/>
                <a:gd name="connsiteX62" fmla="*/ 75474 w 237406"/>
                <a:gd name="connsiteY62" fmla="*/ 477477 h 1139927"/>
                <a:gd name="connsiteX63" fmla="*/ 88595 w 237406"/>
                <a:gd name="connsiteY63" fmla="*/ 502225 h 1139927"/>
                <a:gd name="connsiteX64" fmla="*/ 101717 w 237406"/>
                <a:gd name="connsiteY64" fmla="*/ 526334 h 1139927"/>
                <a:gd name="connsiteX65" fmla="*/ 105582 w 237406"/>
                <a:gd name="connsiteY65" fmla="*/ 532094 h 1139927"/>
                <a:gd name="connsiteX66" fmla="*/ 108938 w 237406"/>
                <a:gd name="connsiteY66" fmla="*/ 539135 h 1139927"/>
                <a:gd name="connsiteX67" fmla="*/ 113617 w 237406"/>
                <a:gd name="connsiteY67" fmla="*/ 546709 h 1139927"/>
                <a:gd name="connsiteX68" fmla="*/ 117889 w 237406"/>
                <a:gd name="connsiteY68" fmla="*/ 554710 h 1139927"/>
                <a:gd name="connsiteX69" fmla="*/ 123382 w 237406"/>
                <a:gd name="connsiteY69" fmla="*/ 562283 h 1139927"/>
                <a:gd name="connsiteX70" fmla="*/ 129689 w 237406"/>
                <a:gd name="connsiteY70" fmla="*/ 568684 h 1139927"/>
                <a:gd name="connsiteX71" fmla="*/ 134505 w 237406"/>
                <a:gd name="connsiteY71" fmla="*/ 572253 h 1139927"/>
                <a:gd name="connsiteX72" fmla="*/ 133384 w 237406"/>
                <a:gd name="connsiteY72" fmla="*/ 574141 h 1139927"/>
                <a:gd name="connsiteX73" fmla="*/ 205976 w 237406"/>
                <a:gd name="connsiteY73" fmla="*/ 771472 h 1139927"/>
                <a:gd name="connsiteX74" fmla="*/ 204348 w 237406"/>
                <a:gd name="connsiteY74" fmla="*/ 793981 h 1139927"/>
                <a:gd name="connsiteX75" fmla="*/ 203433 w 237406"/>
                <a:gd name="connsiteY75" fmla="*/ 816596 h 1139927"/>
                <a:gd name="connsiteX76" fmla="*/ 204348 w 237406"/>
                <a:gd name="connsiteY76" fmla="*/ 839211 h 1139927"/>
                <a:gd name="connsiteX77" fmla="*/ 205976 w 237406"/>
                <a:gd name="connsiteY77" fmla="*/ 862360 h 1139927"/>
                <a:gd name="connsiteX78" fmla="*/ 208112 w 237406"/>
                <a:gd name="connsiteY78" fmla="*/ 885294 h 1139927"/>
                <a:gd name="connsiteX79" fmla="*/ 210655 w 237406"/>
                <a:gd name="connsiteY79" fmla="*/ 907803 h 1139927"/>
                <a:gd name="connsiteX80" fmla="*/ 211061 w 237406"/>
                <a:gd name="connsiteY80" fmla="*/ 940872 h 1139927"/>
                <a:gd name="connsiteX81" fmla="*/ 208925 w 237406"/>
                <a:gd name="connsiteY81" fmla="*/ 973941 h 1139927"/>
                <a:gd name="connsiteX82" fmla="*/ 205162 w 237406"/>
                <a:gd name="connsiteY82" fmla="*/ 1005731 h 1139927"/>
                <a:gd name="connsiteX83" fmla="*/ 200483 w 237406"/>
                <a:gd name="connsiteY83" fmla="*/ 1036879 h 1139927"/>
                <a:gd name="connsiteX84" fmla="*/ 194787 w 237406"/>
                <a:gd name="connsiteY84" fmla="*/ 1139927 h 1139927"/>
                <a:gd name="connsiteX85" fmla="*/ 24209 w 237406"/>
                <a:gd name="connsiteY85" fmla="*/ 1139927 h 1139927"/>
                <a:gd name="connsiteX86" fmla="*/ 43738 w 237406"/>
                <a:gd name="connsiteY86" fmla="*/ 1098004 h 1139927"/>
                <a:gd name="connsiteX87" fmla="*/ 67845 w 237406"/>
                <a:gd name="connsiteY87" fmla="*/ 1050534 h 1139927"/>
                <a:gd name="connsiteX88" fmla="*/ 76287 w 237406"/>
                <a:gd name="connsiteY88" fmla="*/ 1033359 h 1139927"/>
                <a:gd name="connsiteX89" fmla="*/ 83509 w 237406"/>
                <a:gd name="connsiteY89" fmla="*/ 1014264 h 1139927"/>
                <a:gd name="connsiteX90" fmla="*/ 90324 w 237406"/>
                <a:gd name="connsiteY90" fmla="*/ 993036 h 1139927"/>
                <a:gd name="connsiteX91" fmla="*/ 96631 w 237406"/>
                <a:gd name="connsiteY91" fmla="*/ 970421 h 1139927"/>
                <a:gd name="connsiteX92" fmla="*/ 101717 w 237406"/>
                <a:gd name="connsiteY92" fmla="*/ 945993 h 1139927"/>
                <a:gd name="connsiteX93" fmla="*/ 105582 w 237406"/>
                <a:gd name="connsiteY93" fmla="*/ 921137 h 1139927"/>
                <a:gd name="connsiteX94" fmla="*/ 109345 w 237406"/>
                <a:gd name="connsiteY94" fmla="*/ 895109 h 1139927"/>
                <a:gd name="connsiteX95" fmla="*/ 111888 w 237406"/>
                <a:gd name="connsiteY95" fmla="*/ 868760 h 1139927"/>
                <a:gd name="connsiteX96" fmla="*/ 114024 w 237406"/>
                <a:gd name="connsiteY96" fmla="*/ 841344 h 1139927"/>
                <a:gd name="connsiteX97" fmla="*/ 114024 w 237406"/>
                <a:gd name="connsiteY97" fmla="*/ 814356 h 1139927"/>
                <a:gd name="connsiteX98" fmla="*/ 114024 w 237406"/>
                <a:gd name="connsiteY98" fmla="*/ 787687 h 1139927"/>
                <a:gd name="connsiteX99" fmla="*/ 111888 w 237406"/>
                <a:gd name="connsiteY99" fmla="*/ 760912 h 1139927"/>
                <a:gd name="connsiteX100" fmla="*/ 108938 w 237406"/>
                <a:gd name="connsiteY100" fmla="*/ 735203 h 1139927"/>
                <a:gd name="connsiteX101" fmla="*/ 105175 w 237406"/>
                <a:gd name="connsiteY101" fmla="*/ 710135 h 1139927"/>
                <a:gd name="connsiteX102" fmla="*/ 99580 w 237406"/>
                <a:gd name="connsiteY102" fmla="*/ 685919 h 1139927"/>
                <a:gd name="connsiteX103" fmla="*/ 91952 w 237406"/>
                <a:gd name="connsiteY103" fmla="*/ 663411 h 1139927"/>
                <a:gd name="connsiteX104" fmla="*/ 83509 w 237406"/>
                <a:gd name="connsiteY104" fmla="*/ 642076 h 1139927"/>
                <a:gd name="connsiteX105" fmla="*/ 73338 w 237406"/>
                <a:gd name="connsiteY105" fmla="*/ 622981 h 1139927"/>
                <a:gd name="connsiteX106" fmla="*/ 61946 w 237406"/>
                <a:gd name="connsiteY106" fmla="*/ 606127 h 1139927"/>
                <a:gd name="connsiteX107" fmla="*/ 25430 w 237406"/>
                <a:gd name="connsiteY107" fmla="*/ 491771 h 1139927"/>
                <a:gd name="connsiteX108" fmla="*/ 19530 w 237406"/>
                <a:gd name="connsiteY108" fmla="*/ 462222 h 1139927"/>
                <a:gd name="connsiteX109" fmla="*/ 11901 w 237406"/>
                <a:gd name="connsiteY109" fmla="*/ 432887 h 1139927"/>
                <a:gd name="connsiteX110" fmla="*/ 5493 w 237406"/>
                <a:gd name="connsiteY110" fmla="*/ 401098 h 1139927"/>
                <a:gd name="connsiteX111" fmla="*/ 2543 w 237406"/>
                <a:gd name="connsiteY111" fmla="*/ 368669 h 1139927"/>
                <a:gd name="connsiteX112" fmla="*/ 0 w 237406"/>
                <a:gd name="connsiteY112" fmla="*/ 334746 h 1139927"/>
                <a:gd name="connsiteX113" fmla="*/ 0 w 237406"/>
                <a:gd name="connsiteY113" fmla="*/ 300076 h 1139927"/>
                <a:gd name="connsiteX114" fmla="*/ 1729 w 237406"/>
                <a:gd name="connsiteY114" fmla="*/ 265087 h 1139927"/>
                <a:gd name="connsiteX115" fmla="*/ 5493 w 237406"/>
                <a:gd name="connsiteY115" fmla="*/ 230418 h 1139927"/>
                <a:gd name="connsiteX116" fmla="*/ 11087 w 237406"/>
                <a:gd name="connsiteY116" fmla="*/ 195855 h 1139927"/>
                <a:gd name="connsiteX117" fmla="*/ 16987 w 237406"/>
                <a:gd name="connsiteY117" fmla="*/ 162466 h 1139927"/>
                <a:gd name="connsiteX118" fmla="*/ 25430 w 237406"/>
                <a:gd name="connsiteY118" fmla="*/ 130037 h 1139927"/>
                <a:gd name="connsiteX119" fmla="*/ 35601 w 237406"/>
                <a:gd name="connsiteY119" fmla="*/ 99528 h 1139927"/>
                <a:gd name="connsiteX120" fmla="*/ 46180 w 237406"/>
                <a:gd name="connsiteY120" fmla="*/ 70619 h 1139927"/>
                <a:gd name="connsiteX121" fmla="*/ 58487 w 237406"/>
                <a:gd name="connsiteY121" fmla="*/ 44484 h 1139927"/>
                <a:gd name="connsiteX122" fmla="*/ 71608 w 237406"/>
                <a:gd name="connsiteY122" fmla="*/ 20695 h 1139927"/>
                <a:gd name="connsiteX123" fmla="*/ 87374 w 237406"/>
                <a:gd name="connsiteY123" fmla="*/ 0 h 113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237406" h="1139927">
                  <a:moveTo>
                    <a:pt x="87374" y="0"/>
                  </a:moveTo>
                  <a:cubicBezTo>
                    <a:pt x="86764" y="1707"/>
                    <a:pt x="86256" y="3414"/>
                    <a:pt x="85645" y="5121"/>
                  </a:cubicBezTo>
                  <a:cubicBezTo>
                    <a:pt x="85340" y="6294"/>
                    <a:pt x="85137" y="7361"/>
                    <a:pt x="84832" y="8534"/>
                  </a:cubicBezTo>
                  <a:lnTo>
                    <a:pt x="83916" y="10774"/>
                  </a:lnTo>
                  <a:lnTo>
                    <a:pt x="83916" y="12054"/>
                  </a:lnTo>
                  <a:lnTo>
                    <a:pt x="84832" y="12695"/>
                  </a:lnTo>
                  <a:lnTo>
                    <a:pt x="84832" y="13334"/>
                  </a:lnTo>
                  <a:lnTo>
                    <a:pt x="85645" y="13334"/>
                  </a:lnTo>
                  <a:lnTo>
                    <a:pt x="85645" y="14295"/>
                  </a:lnTo>
                  <a:cubicBezTo>
                    <a:pt x="85340" y="14935"/>
                    <a:pt x="85137" y="15575"/>
                    <a:pt x="84832" y="16215"/>
                  </a:cubicBezTo>
                  <a:lnTo>
                    <a:pt x="83916" y="19095"/>
                  </a:lnTo>
                  <a:lnTo>
                    <a:pt x="82695" y="23575"/>
                  </a:lnTo>
                  <a:cubicBezTo>
                    <a:pt x="81882" y="25709"/>
                    <a:pt x="80966" y="27736"/>
                    <a:pt x="80153" y="29869"/>
                  </a:cubicBezTo>
                  <a:cubicBezTo>
                    <a:pt x="78830" y="32856"/>
                    <a:pt x="77610" y="35843"/>
                    <a:pt x="76287" y="38830"/>
                  </a:cubicBezTo>
                  <a:cubicBezTo>
                    <a:pt x="75067" y="42457"/>
                    <a:pt x="73745" y="45977"/>
                    <a:pt x="72524" y="49604"/>
                  </a:cubicBezTo>
                  <a:cubicBezTo>
                    <a:pt x="70490" y="54298"/>
                    <a:pt x="68557" y="58885"/>
                    <a:pt x="66523" y="63579"/>
                  </a:cubicBezTo>
                  <a:cubicBezTo>
                    <a:pt x="64183" y="69232"/>
                    <a:pt x="61742" y="74779"/>
                    <a:pt x="59402" y="80433"/>
                  </a:cubicBezTo>
                  <a:cubicBezTo>
                    <a:pt x="56554" y="89181"/>
                    <a:pt x="53706" y="98034"/>
                    <a:pt x="50858" y="106782"/>
                  </a:cubicBezTo>
                  <a:cubicBezTo>
                    <a:pt x="48926" y="116169"/>
                    <a:pt x="46892" y="125663"/>
                    <a:pt x="44959" y="135051"/>
                  </a:cubicBezTo>
                  <a:cubicBezTo>
                    <a:pt x="43433" y="144758"/>
                    <a:pt x="41806" y="154359"/>
                    <a:pt x="40280" y="164066"/>
                  </a:cubicBezTo>
                  <a:cubicBezTo>
                    <a:pt x="38144" y="174307"/>
                    <a:pt x="36109" y="184655"/>
                    <a:pt x="33974" y="194895"/>
                  </a:cubicBezTo>
                  <a:cubicBezTo>
                    <a:pt x="33669" y="197135"/>
                    <a:pt x="33363" y="199269"/>
                    <a:pt x="33058" y="201509"/>
                  </a:cubicBezTo>
                  <a:lnTo>
                    <a:pt x="31838" y="211430"/>
                  </a:lnTo>
                  <a:cubicBezTo>
                    <a:pt x="31532" y="214950"/>
                    <a:pt x="31227" y="218363"/>
                    <a:pt x="30922" y="221884"/>
                  </a:cubicBezTo>
                  <a:cubicBezTo>
                    <a:pt x="30617" y="225724"/>
                    <a:pt x="30413" y="229458"/>
                    <a:pt x="30109" y="233298"/>
                  </a:cubicBezTo>
                  <a:lnTo>
                    <a:pt x="30109" y="245032"/>
                  </a:lnTo>
                  <a:cubicBezTo>
                    <a:pt x="30719" y="248553"/>
                    <a:pt x="31227" y="252073"/>
                    <a:pt x="31838" y="255593"/>
                  </a:cubicBezTo>
                  <a:cubicBezTo>
                    <a:pt x="32549" y="258687"/>
                    <a:pt x="33261" y="261674"/>
                    <a:pt x="33974" y="264767"/>
                  </a:cubicBezTo>
                  <a:cubicBezTo>
                    <a:pt x="35194" y="266901"/>
                    <a:pt x="36517" y="269034"/>
                    <a:pt x="37737" y="271168"/>
                  </a:cubicBezTo>
                  <a:lnTo>
                    <a:pt x="58081" y="269888"/>
                  </a:lnTo>
                  <a:lnTo>
                    <a:pt x="78017" y="264767"/>
                  </a:lnTo>
                  <a:lnTo>
                    <a:pt x="97038" y="256553"/>
                  </a:lnTo>
                  <a:lnTo>
                    <a:pt x="116567" y="245032"/>
                  </a:lnTo>
                  <a:lnTo>
                    <a:pt x="134367" y="231698"/>
                  </a:lnTo>
                  <a:lnTo>
                    <a:pt x="151761" y="215484"/>
                  </a:lnTo>
                  <a:lnTo>
                    <a:pt x="168239" y="198309"/>
                  </a:lnTo>
                  <a:lnTo>
                    <a:pt x="183496" y="180281"/>
                  </a:lnTo>
                  <a:lnTo>
                    <a:pt x="198347" y="161186"/>
                  </a:lnTo>
                  <a:lnTo>
                    <a:pt x="211061" y="141451"/>
                  </a:lnTo>
                  <a:lnTo>
                    <a:pt x="222962" y="122356"/>
                  </a:lnTo>
                  <a:cubicBezTo>
                    <a:pt x="226217" y="116169"/>
                    <a:pt x="229472" y="110089"/>
                    <a:pt x="232727" y="103902"/>
                  </a:cubicBezTo>
                  <a:lnTo>
                    <a:pt x="237406" y="103902"/>
                  </a:lnTo>
                  <a:lnTo>
                    <a:pt x="237406" y="105822"/>
                  </a:lnTo>
                  <a:cubicBezTo>
                    <a:pt x="234863" y="112009"/>
                    <a:pt x="232320" y="118089"/>
                    <a:pt x="229777" y="124277"/>
                  </a:cubicBezTo>
                  <a:cubicBezTo>
                    <a:pt x="226929" y="130677"/>
                    <a:pt x="224081" y="136971"/>
                    <a:pt x="221233" y="143371"/>
                  </a:cubicBezTo>
                  <a:cubicBezTo>
                    <a:pt x="218182" y="149559"/>
                    <a:pt x="215028" y="155639"/>
                    <a:pt x="211977" y="161826"/>
                  </a:cubicBezTo>
                  <a:lnTo>
                    <a:pt x="202619" y="179641"/>
                  </a:lnTo>
                  <a:cubicBezTo>
                    <a:pt x="199364" y="185401"/>
                    <a:pt x="196109" y="191268"/>
                    <a:pt x="192854" y="197029"/>
                  </a:cubicBezTo>
                  <a:lnTo>
                    <a:pt x="181869" y="213243"/>
                  </a:lnTo>
                  <a:lnTo>
                    <a:pt x="170375" y="228818"/>
                  </a:lnTo>
                  <a:lnTo>
                    <a:pt x="156440" y="243112"/>
                  </a:lnTo>
                  <a:lnTo>
                    <a:pt x="141996" y="257193"/>
                  </a:lnTo>
                  <a:lnTo>
                    <a:pt x="125010" y="268608"/>
                  </a:lnTo>
                  <a:lnTo>
                    <a:pt x="105582" y="279061"/>
                  </a:lnTo>
                  <a:lnTo>
                    <a:pt x="83916" y="288342"/>
                  </a:lnTo>
                  <a:lnTo>
                    <a:pt x="61030" y="295276"/>
                  </a:lnTo>
                  <a:lnTo>
                    <a:pt x="33974" y="300076"/>
                  </a:lnTo>
                  <a:cubicBezTo>
                    <a:pt x="34279" y="311171"/>
                    <a:pt x="34482" y="322372"/>
                    <a:pt x="34788" y="333466"/>
                  </a:cubicBezTo>
                  <a:cubicBezTo>
                    <a:pt x="36008" y="344026"/>
                    <a:pt x="37330" y="354694"/>
                    <a:pt x="38551" y="365255"/>
                  </a:cubicBezTo>
                  <a:cubicBezTo>
                    <a:pt x="40687" y="375282"/>
                    <a:pt x="42823" y="385416"/>
                    <a:pt x="44959" y="395444"/>
                  </a:cubicBezTo>
                  <a:cubicBezTo>
                    <a:pt x="47807" y="404938"/>
                    <a:pt x="50553" y="414539"/>
                    <a:pt x="53402" y="424033"/>
                  </a:cubicBezTo>
                  <a:cubicBezTo>
                    <a:pt x="56962" y="433100"/>
                    <a:pt x="60420" y="442274"/>
                    <a:pt x="63980" y="451341"/>
                  </a:cubicBezTo>
                  <a:cubicBezTo>
                    <a:pt x="67845" y="460089"/>
                    <a:pt x="71608" y="468730"/>
                    <a:pt x="75474" y="477477"/>
                  </a:cubicBezTo>
                  <a:lnTo>
                    <a:pt x="88595" y="502225"/>
                  </a:lnTo>
                  <a:lnTo>
                    <a:pt x="101717" y="526334"/>
                  </a:lnTo>
                  <a:cubicBezTo>
                    <a:pt x="103039" y="528254"/>
                    <a:pt x="104259" y="530174"/>
                    <a:pt x="105582" y="532094"/>
                  </a:cubicBezTo>
                  <a:lnTo>
                    <a:pt x="108938" y="539135"/>
                  </a:lnTo>
                  <a:cubicBezTo>
                    <a:pt x="110464" y="541695"/>
                    <a:pt x="112092" y="544149"/>
                    <a:pt x="113617" y="546709"/>
                  </a:cubicBezTo>
                  <a:lnTo>
                    <a:pt x="117889" y="554710"/>
                  </a:lnTo>
                  <a:cubicBezTo>
                    <a:pt x="119720" y="557270"/>
                    <a:pt x="121551" y="559723"/>
                    <a:pt x="123382" y="562283"/>
                  </a:cubicBezTo>
                  <a:cubicBezTo>
                    <a:pt x="125518" y="564417"/>
                    <a:pt x="127552" y="566550"/>
                    <a:pt x="129689" y="568684"/>
                  </a:cubicBezTo>
                  <a:lnTo>
                    <a:pt x="134505" y="572253"/>
                  </a:lnTo>
                  <a:lnTo>
                    <a:pt x="133384" y="574141"/>
                  </a:lnTo>
                  <a:cubicBezTo>
                    <a:pt x="177965" y="639918"/>
                    <a:pt x="202163" y="664925"/>
                    <a:pt x="205976" y="771472"/>
                  </a:cubicBezTo>
                  <a:cubicBezTo>
                    <a:pt x="205467" y="778940"/>
                    <a:pt x="204857" y="786514"/>
                    <a:pt x="204348" y="793981"/>
                  </a:cubicBezTo>
                  <a:cubicBezTo>
                    <a:pt x="204043" y="801555"/>
                    <a:pt x="203738" y="809022"/>
                    <a:pt x="203433" y="816596"/>
                  </a:cubicBezTo>
                  <a:cubicBezTo>
                    <a:pt x="203738" y="824170"/>
                    <a:pt x="204043" y="831637"/>
                    <a:pt x="204348" y="839211"/>
                  </a:cubicBezTo>
                  <a:cubicBezTo>
                    <a:pt x="204857" y="846891"/>
                    <a:pt x="205467" y="854679"/>
                    <a:pt x="205976" y="862360"/>
                  </a:cubicBezTo>
                  <a:cubicBezTo>
                    <a:pt x="206687" y="870040"/>
                    <a:pt x="207400" y="877614"/>
                    <a:pt x="208112" y="885294"/>
                  </a:cubicBezTo>
                  <a:cubicBezTo>
                    <a:pt x="208925" y="892762"/>
                    <a:pt x="209841" y="900336"/>
                    <a:pt x="210655" y="907803"/>
                  </a:cubicBezTo>
                  <a:cubicBezTo>
                    <a:pt x="210756" y="918790"/>
                    <a:pt x="210960" y="929884"/>
                    <a:pt x="211061" y="940872"/>
                  </a:cubicBezTo>
                  <a:cubicBezTo>
                    <a:pt x="210349" y="951860"/>
                    <a:pt x="209637" y="962954"/>
                    <a:pt x="208925" y="973941"/>
                  </a:cubicBezTo>
                  <a:cubicBezTo>
                    <a:pt x="207705" y="984502"/>
                    <a:pt x="206383" y="995170"/>
                    <a:pt x="205162" y="1005731"/>
                  </a:cubicBezTo>
                  <a:cubicBezTo>
                    <a:pt x="203636" y="1016078"/>
                    <a:pt x="202008" y="1026532"/>
                    <a:pt x="200483" y="1036879"/>
                  </a:cubicBezTo>
                  <a:cubicBezTo>
                    <a:pt x="197330" y="1072189"/>
                    <a:pt x="197940" y="1104618"/>
                    <a:pt x="194787" y="1139927"/>
                  </a:cubicBezTo>
                  <a:lnTo>
                    <a:pt x="24209" y="1139927"/>
                  </a:lnTo>
                  <a:lnTo>
                    <a:pt x="43738" y="1098004"/>
                  </a:lnTo>
                  <a:lnTo>
                    <a:pt x="67845" y="1050534"/>
                  </a:lnTo>
                  <a:cubicBezTo>
                    <a:pt x="70693" y="1044773"/>
                    <a:pt x="73439" y="1039120"/>
                    <a:pt x="76287" y="1033359"/>
                  </a:cubicBezTo>
                  <a:cubicBezTo>
                    <a:pt x="78729" y="1026959"/>
                    <a:pt x="81068" y="1020665"/>
                    <a:pt x="83509" y="1014264"/>
                  </a:cubicBezTo>
                  <a:cubicBezTo>
                    <a:pt x="85747" y="1007224"/>
                    <a:pt x="88087" y="1000076"/>
                    <a:pt x="90324" y="993036"/>
                  </a:cubicBezTo>
                  <a:cubicBezTo>
                    <a:pt x="92461" y="985462"/>
                    <a:pt x="94495" y="977995"/>
                    <a:pt x="96631" y="970421"/>
                  </a:cubicBezTo>
                  <a:cubicBezTo>
                    <a:pt x="98360" y="962314"/>
                    <a:pt x="99988" y="954100"/>
                    <a:pt x="101717" y="945993"/>
                  </a:cubicBezTo>
                  <a:cubicBezTo>
                    <a:pt x="103039" y="937672"/>
                    <a:pt x="104259" y="929458"/>
                    <a:pt x="105582" y="921137"/>
                  </a:cubicBezTo>
                  <a:cubicBezTo>
                    <a:pt x="106802" y="912497"/>
                    <a:pt x="108125" y="903749"/>
                    <a:pt x="109345" y="895109"/>
                  </a:cubicBezTo>
                  <a:cubicBezTo>
                    <a:pt x="110159" y="886361"/>
                    <a:pt x="111075" y="877507"/>
                    <a:pt x="111888" y="868760"/>
                  </a:cubicBezTo>
                  <a:cubicBezTo>
                    <a:pt x="112600" y="859586"/>
                    <a:pt x="113312" y="850519"/>
                    <a:pt x="114024" y="841344"/>
                  </a:cubicBezTo>
                  <a:lnTo>
                    <a:pt x="114024" y="814356"/>
                  </a:lnTo>
                  <a:lnTo>
                    <a:pt x="114024" y="787687"/>
                  </a:lnTo>
                  <a:cubicBezTo>
                    <a:pt x="113312" y="778726"/>
                    <a:pt x="112600" y="769872"/>
                    <a:pt x="111888" y="760912"/>
                  </a:cubicBezTo>
                  <a:cubicBezTo>
                    <a:pt x="110871" y="752377"/>
                    <a:pt x="109955" y="743737"/>
                    <a:pt x="108938" y="735203"/>
                  </a:cubicBezTo>
                  <a:cubicBezTo>
                    <a:pt x="107718" y="726882"/>
                    <a:pt x="106396" y="718455"/>
                    <a:pt x="105175" y="710135"/>
                  </a:cubicBezTo>
                  <a:cubicBezTo>
                    <a:pt x="103344" y="702027"/>
                    <a:pt x="101411" y="694027"/>
                    <a:pt x="99580" y="685919"/>
                  </a:cubicBezTo>
                  <a:cubicBezTo>
                    <a:pt x="97038" y="678452"/>
                    <a:pt x="94495" y="670878"/>
                    <a:pt x="91952" y="663411"/>
                  </a:cubicBezTo>
                  <a:cubicBezTo>
                    <a:pt x="89104" y="656264"/>
                    <a:pt x="86357" y="649223"/>
                    <a:pt x="83509" y="642076"/>
                  </a:cubicBezTo>
                  <a:cubicBezTo>
                    <a:pt x="80153" y="635676"/>
                    <a:pt x="76695" y="629382"/>
                    <a:pt x="73338" y="622981"/>
                  </a:cubicBezTo>
                  <a:cubicBezTo>
                    <a:pt x="69574" y="617327"/>
                    <a:pt x="65709" y="611780"/>
                    <a:pt x="61946" y="606127"/>
                  </a:cubicBezTo>
                  <a:cubicBezTo>
                    <a:pt x="47620" y="569040"/>
                    <a:pt x="29963" y="538582"/>
                    <a:pt x="25430" y="491771"/>
                  </a:cubicBezTo>
                  <a:cubicBezTo>
                    <a:pt x="23023" y="472285"/>
                    <a:pt x="21785" y="472036"/>
                    <a:pt x="19530" y="462222"/>
                  </a:cubicBezTo>
                  <a:cubicBezTo>
                    <a:pt x="16987" y="452408"/>
                    <a:pt x="14444" y="442701"/>
                    <a:pt x="11901" y="432887"/>
                  </a:cubicBezTo>
                  <a:cubicBezTo>
                    <a:pt x="9765" y="422326"/>
                    <a:pt x="7629" y="411658"/>
                    <a:pt x="5493" y="401098"/>
                  </a:cubicBezTo>
                  <a:cubicBezTo>
                    <a:pt x="4476" y="390323"/>
                    <a:pt x="3560" y="379443"/>
                    <a:pt x="2543" y="368669"/>
                  </a:cubicBezTo>
                  <a:cubicBezTo>
                    <a:pt x="1729" y="357361"/>
                    <a:pt x="814" y="346053"/>
                    <a:pt x="0" y="334746"/>
                  </a:cubicBezTo>
                  <a:lnTo>
                    <a:pt x="0" y="300076"/>
                  </a:lnTo>
                  <a:cubicBezTo>
                    <a:pt x="610" y="288449"/>
                    <a:pt x="1119" y="276715"/>
                    <a:pt x="1729" y="265087"/>
                  </a:cubicBezTo>
                  <a:cubicBezTo>
                    <a:pt x="2950" y="253566"/>
                    <a:pt x="4272" y="241939"/>
                    <a:pt x="5493" y="230418"/>
                  </a:cubicBezTo>
                  <a:cubicBezTo>
                    <a:pt x="7324" y="218897"/>
                    <a:pt x="9256" y="207376"/>
                    <a:pt x="11087" y="195855"/>
                  </a:cubicBezTo>
                  <a:cubicBezTo>
                    <a:pt x="13020" y="184761"/>
                    <a:pt x="15055" y="173560"/>
                    <a:pt x="16987" y="162466"/>
                  </a:cubicBezTo>
                  <a:cubicBezTo>
                    <a:pt x="19835" y="151692"/>
                    <a:pt x="22582" y="140811"/>
                    <a:pt x="25430" y="130037"/>
                  </a:cubicBezTo>
                  <a:cubicBezTo>
                    <a:pt x="28786" y="119903"/>
                    <a:pt x="32244" y="109662"/>
                    <a:pt x="35601" y="99528"/>
                  </a:cubicBezTo>
                  <a:cubicBezTo>
                    <a:pt x="39161" y="89927"/>
                    <a:pt x="42619" y="80220"/>
                    <a:pt x="46180" y="70619"/>
                  </a:cubicBezTo>
                  <a:cubicBezTo>
                    <a:pt x="50248" y="61872"/>
                    <a:pt x="54419" y="53231"/>
                    <a:pt x="58487" y="44484"/>
                  </a:cubicBezTo>
                  <a:lnTo>
                    <a:pt x="71608" y="20695"/>
                  </a:lnTo>
                  <a:lnTo>
                    <a:pt x="87374" y="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ko-KR" altLang="en-US" sz="1800" dirty="0"/>
            </a:p>
          </p:txBody>
        </p:sp>
        <p:grpSp>
          <p:nvGrpSpPr>
            <p:cNvPr id="47" name="그룹 126">
              <a:extLst>
                <a:ext uri="{FF2B5EF4-FFF2-40B4-BE49-F238E27FC236}">
                  <a16:creationId xmlns:a16="http://schemas.microsoft.com/office/drawing/2014/main" id="{FBC167D8-B62E-4A02-BCF8-ABC98CCD6787}"/>
                </a:ext>
              </a:extLst>
            </p:cNvPr>
            <p:cNvGrpSpPr/>
            <p:nvPr/>
          </p:nvGrpSpPr>
          <p:grpSpPr>
            <a:xfrm>
              <a:off x="4041120" y="3338087"/>
              <a:ext cx="438446" cy="438446"/>
              <a:chOff x="2460435" y="1380960"/>
              <a:chExt cx="914400" cy="914400"/>
            </a:xfrm>
            <a:grpFill/>
          </p:grpSpPr>
          <p:sp>
            <p:nvSpPr>
              <p:cNvPr id="52" name="타원 127">
                <a:extLst>
                  <a:ext uri="{FF2B5EF4-FFF2-40B4-BE49-F238E27FC236}">
                    <a16:creationId xmlns:a16="http://schemas.microsoft.com/office/drawing/2014/main" id="{B4BC02B3-CD28-49B0-97C9-818A5BB0570C}"/>
                  </a:ext>
                </a:extLst>
              </p:cNvPr>
              <p:cNvSpPr/>
              <p:nvPr/>
            </p:nvSpPr>
            <p:spPr>
              <a:xfrm>
                <a:off x="2460435" y="1380960"/>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타원 128">
                <a:extLst>
                  <a:ext uri="{FF2B5EF4-FFF2-40B4-BE49-F238E27FC236}">
                    <a16:creationId xmlns:a16="http://schemas.microsoft.com/office/drawing/2014/main" id="{B576AEFC-4C51-4611-9B53-DD8CD40DAB06}"/>
                  </a:ext>
                </a:extLst>
              </p:cNvPr>
              <p:cNvSpPr/>
              <p:nvPr/>
            </p:nvSpPr>
            <p:spPr>
              <a:xfrm>
                <a:off x="2528509" y="1449034"/>
                <a:ext cx="778251" cy="7782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Block Arc 11">
                <a:extLst>
                  <a:ext uri="{FF2B5EF4-FFF2-40B4-BE49-F238E27FC236}">
                    <a16:creationId xmlns:a16="http://schemas.microsoft.com/office/drawing/2014/main" id="{FBAE293B-7A80-4963-B674-2B3B743FC3E7}"/>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48" name="그룹 130">
              <a:extLst>
                <a:ext uri="{FF2B5EF4-FFF2-40B4-BE49-F238E27FC236}">
                  <a16:creationId xmlns:a16="http://schemas.microsoft.com/office/drawing/2014/main" id="{8F2020D4-7BAF-4D3C-AC3B-AD841E0399BC}"/>
                </a:ext>
              </a:extLst>
            </p:cNvPr>
            <p:cNvGrpSpPr/>
            <p:nvPr/>
          </p:nvGrpSpPr>
          <p:grpSpPr>
            <a:xfrm>
              <a:off x="4355615" y="3651586"/>
              <a:ext cx="438446" cy="438446"/>
              <a:chOff x="2460435" y="1380960"/>
              <a:chExt cx="914400" cy="914400"/>
            </a:xfrm>
            <a:grpFill/>
          </p:grpSpPr>
          <p:sp>
            <p:nvSpPr>
              <p:cNvPr id="49" name="타원 131">
                <a:extLst>
                  <a:ext uri="{FF2B5EF4-FFF2-40B4-BE49-F238E27FC236}">
                    <a16:creationId xmlns:a16="http://schemas.microsoft.com/office/drawing/2014/main" id="{5DDDC4E0-5E44-41BF-86E1-08D6AD192DF6}"/>
                  </a:ext>
                </a:extLst>
              </p:cNvPr>
              <p:cNvSpPr/>
              <p:nvPr/>
            </p:nvSpPr>
            <p:spPr>
              <a:xfrm>
                <a:off x="2460435" y="1380960"/>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타원 132">
                <a:extLst>
                  <a:ext uri="{FF2B5EF4-FFF2-40B4-BE49-F238E27FC236}">
                    <a16:creationId xmlns:a16="http://schemas.microsoft.com/office/drawing/2014/main" id="{EDD8CAD2-A186-4195-A419-CEBA7CDE8167}"/>
                  </a:ext>
                </a:extLst>
              </p:cNvPr>
              <p:cNvSpPr/>
              <p:nvPr/>
            </p:nvSpPr>
            <p:spPr>
              <a:xfrm>
                <a:off x="2528509" y="1449034"/>
                <a:ext cx="778251" cy="7782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Block Arc 11">
                <a:extLst>
                  <a:ext uri="{FF2B5EF4-FFF2-40B4-BE49-F238E27FC236}">
                    <a16:creationId xmlns:a16="http://schemas.microsoft.com/office/drawing/2014/main" id="{3366DA2B-195C-442E-A4D8-13F7DF825880}"/>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spTree>
    <p:extLst>
      <p:ext uri="{BB962C8B-B14F-4D97-AF65-F5344CB8AC3E}">
        <p14:creationId xmlns:p14="http://schemas.microsoft.com/office/powerpoint/2010/main" val="651256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824244" y="6130344"/>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6" name="CuadroTexto 5"/>
          <p:cNvSpPr txBox="1"/>
          <p:nvPr/>
        </p:nvSpPr>
        <p:spPr>
          <a:xfrm>
            <a:off x="1880310" y="288963"/>
            <a:ext cx="8744760" cy="769441"/>
          </a:xfrm>
          <a:prstGeom prst="rect">
            <a:avLst/>
          </a:prstGeom>
          <a:noFill/>
        </p:spPr>
        <p:txBody>
          <a:bodyPr wrap="square" rtlCol="0">
            <a:spAutoFit/>
          </a:bodyPr>
          <a:lstStyle/>
          <a:p>
            <a:pPr algn="ctr"/>
            <a:r>
              <a:rPr lang="es-MX" sz="4400" dirty="0">
                <a:solidFill>
                  <a:schemeClr val="tx2">
                    <a:lumMod val="90000"/>
                    <a:lumOff val="10000"/>
                  </a:schemeClr>
                </a:solidFill>
                <a:latin typeface="Bell MT" panose="02020503060305020303" pitchFamily="18" charset="0"/>
              </a:rPr>
              <a:t>Por objeto del gasto</a:t>
            </a:r>
          </a:p>
        </p:txBody>
      </p:sp>
      <p:grpSp>
        <p:nvGrpSpPr>
          <p:cNvPr id="7" name="Group 2">
            <a:extLst>
              <a:ext uri="{FF2B5EF4-FFF2-40B4-BE49-F238E27FC236}">
                <a16:creationId xmlns:a16="http://schemas.microsoft.com/office/drawing/2014/main" id="{E89F9083-F687-4AEE-94F1-B419A42F855C}"/>
              </a:ext>
            </a:extLst>
          </p:cNvPr>
          <p:cNvGrpSpPr/>
          <p:nvPr/>
        </p:nvGrpSpPr>
        <p:grpSpPr>
          <a:xfrm>
            <a:off x="1302953" y="1316182"/>
            <a:ext cx="2168157" cy="1100913"/>
            <a:chOff x="460203" y="1335958"/>
            <a:chExt cx="2435909" cy="1236868"/>
          </a:xfrm>
        </p:grpSpPr>
        <p:sp>
          <p:nvSpPr>
            <p:cNvPr id="8" name="Rectangle 3">
              <a:extLst>
                <a:ext uri="{FF2B5EF4-FFF2-40B4-BE49-F238E27FC236}">
                  <a16:creationId xmlns:a16="http://schemas.microsoft.com/office/drawing/2014/main" id="{FAD9F746-BAEA-443D-9A58-2290F65601C2}"/>
                </a:ext>
              </a:extLst>
            </p:cNvPr>
            <p:cNvSpPr/>
            <p:nvPr/>
          </p:nvSpPr>
          <p:spPr>
            <a:xfrm rot="16200000">
              <a:off x="1744048" y="1378393"/>
              <a:ext cx="1152128" cy="11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Isosceles Triangle 1">
              <a:extLst>
                <a:ext uri="{FF2B5EF4-FFF2-40B4-BE49-F238E27FC236}">
                  <a16:creationId xmlns:a16="http://schemas.microsoft.com/office/drawing/2014/main" id="{5EBB4A4D-D35F-470E-9152-AEBDBECA5585}"/>
                </a:ext>
              </a:extLst>
            </p:cNvPr>
            <p:cNvSpPr/>
            <p:nvPr/>
          </p:nvSpPr>
          <p:spPr>
            <a:xfrm rot="5400000">
              <a:off x="639556" y="1170542"/>
              <a:ext cx="1236868" cy="156770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accent4"/>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Isosceles Triangle 1">
              <a:extLst>
                <a:ext uri="{FF2B5EF4-FFF2-40B4-BE49-F238E27FC236}">
                  <a16:creationId xmlns:a16="http://schemas.microsoft.com/office/drawing/2014/main" id="{5EBB4A4D-D35F-470E-9152-AEBDBECA5585}"/>
                </a:ext>
              </a:extLst>
            </p:cNvPr>
            <p:cNvSpPr/>
            <p:nvPr/>
          </p:nvSpPr>
          <p:spPr>
            <a:xfrm rot="5400000">
              <a:off x="625619" y="1170542"/>
              <a:ext cx="1236868" cy="156770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accent4"/>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1" name="Rectangle 5">
            <a:extLst>
              <a:ext uri="{FF2B5EF4-FFF2-40B4-BE49-F238E27FC236}">
                <a16:creationId xmlns:a16="http://schemas.microsoft.com/office/drawing/2014/main" id="{6116C062-134E-42DB-937A-6844C6D76580}"/>
              </a:ext>
            </a:extLst>
          </p:cNvPr>
          <p:cNvSpPr/>
          <p:nvPr/>
        </p:nvSpPr>
        <p:spPr>
          <a:xfrm>
            <a:off x="1689089" y="1635806"/>
            <a:ext cx="365806" cy="461665"/>
          </a:xfrm>
          <a:prstGeom prst="rect">
            <a:avLst/>
          </a:prstGeom>
        </p:spPr>
        <p:txBody>
          <a:bodyPr wrap="none">
            <a:spAutoFit/>
          </a:bodyPr>
          <a:lstStyle/>
          <a:p>
            <a:r>
              <a:rPr lang="en-US" altLang="ko-KR" sz="2400" b="1" dirty="0">
                <a:solidFill>
                  <a:schemeClr val="bg1"/>
                </a:solidFill>
                <a:cs typeface="Arial" pitchFamily="34" charset="0"/>
              </a:rPr>
              <a:t>5</a:t>
            </a:r>
            <a:endParaRPr lang="ko-KR" altLang="en-US" sz="2400" dirty="0">
              <a:cs typeface="Arial" pitchFamily="34" charset="0"/>
            </a:endParaRPr>
          </a:p>
        </p:txBody>
      </p:sp>
      <p:sp>
        <p:nvSpPr>
          <p:cNvPr id="12" name="Oval 6">
            <a:extLst>
              <a:ext uri="{FF2B5EF4-FFF2-40B4-BE49-F238E27FC236}">
                <a16:creationId xmlns:a16="http://schemas.microsoft.com/office/drawing/2014/main" id="{75E02EA8-8846-422E-9582-2C112382A444}"/>
              </a:ext>
            </a:extLst>
          </p:cNvPr>
          <p:cNvSpPr/>
          <p:nvPr/>
        </p:nvSpPr>
        <p:spPr>
          <a:xfrm>
            <a:off x="1572878" y="1573186"/>
            <a:ext cx="586900" cy="5869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4" name="Group 8">
            <a:extLst>
              <a:ext uri="{FF2B5EF4-FFF2-40B4-BE49-F238E27FC236}">
                <a16:creationId xmlns:a16="http://schemas.microsoft.com/office/drawing/2014/main" id="{3B22E758-CE8D-4478-8696-8F48C2430AC4}"/>
              </a:ext>
            </a:extLst>
          </p:cNvPr>
          <p:cNvGrpSpPr/>
          <p:nvPr/>
        </p:nvGrpSpPr>
        <p:grpSpPr>
          <a:xfrm>
            <a:off x="3674730" y="1433738"/>
            <a:ext cx="5666218" cy="683248"/>
            <a:chOff x="3017860" y="4283314"/>
            <a:chExt cx="2531875" cy="683248"/>
          </a:xfrm>
        </p:grpSpPr>
        <p:sp>
          <p:nvSpPr>
            <p:cNvPr id="15" name="TextBox 9">
              <a:extLst>
                <a:ext uri="{FF2B5EF4-FFF2-40B4-BE49-F238E27FC236}">
                  <a16:creationId xmlns:a16="http://schemas.microsoft.com/office/drawing/2014/main" id="{05699A36-4D24-4C12-918E-DBC4C9FC12F1}"/>
                </a:ext>
              </a:extLst>
            </p:cNvPr>
            <p:cNvSpPr txBox="1"/>
            <p:nvPr/>
          </p:nvSpPr>
          <p:spPr>
            <a:xfrm>
              <a:off x="3021855" y="4504897"/>
              <a:ext cx="2526523" cy="461665"/>
            </a:xfrm>
            <a:prstGeom prst="rect">
              <a:avLst/>
            </a:prstGeom>
            <a:noFill/>
          </p:spPr>
          <p:txBody>
            <a:bodyPr wrap="square" rtlCol="0">
              <a:spAutoFit/>
            </a:bodyPr>
            <a:lstStyle/>
            <a:p>
              <a:r>
                <a:rPr lang="es-MX" sz="1200" dirty="0"/>
                <a:t>Es el recurso asignado para mobiliario y equipo, vehículos, equipos de transporte, y software especializado.</a:t>
              </a:r>
            </a:p>
          </p:txBody>
        </p:sp>
        <p:sp>
          <p:nvSpPr>
            <p:cNvPr id="16" name="TextBox 10">
              <a:extLst>
                <a:ext uri="{FF2B5EF4-FFF2-40B4-BE49-F238E27FC236}">
                  <a16:creationId xmlns:a16="http://schemas.microsoft.com/office/drawing/2014/main" id="{213F26ED-ACD1-45F1-B9AF-C0BBD5904A20}"/>
                </a:ext>
              </a:extLst>
            </p:cNvPr>
            <p:cNvSpPr txBox="1"/>
            <p:nvPr/>
          </p:nvSpPr>
          <p:spPr>
            <a:xfrm>
              <a:off x="3017860" y="4283314"/>
              <a:ext cx="2531875" cy="276999"/>
            </a:xfrm>
            <a:prstGeom prst="rect">
              <a:avLst/>
            </a:prstGeom>
            <a:noFill/>
          </p:spPr>
          <p:txBody>
            <a:bodyPr wrap="square" rtlCol="0">
              <a:spAutoFit/>
            </a:bodyPr>
            <a:lstStyle/>
            <a:p>
              <a:pPr eaLnBrk="0" hangingPunct="0"/>
              <a:r>
                <a:rPr lang="es-MX" sz="1200" b="1" dirty="0">
                  <a:solidFill>
                    <a:schemeClr val="tx2"/>
                  </a:solidFill>
                </a:rPr>
                <a:t>Bienes Muebles, Inmuebles e Intangibles</a:t>
              </a:r>
              <a:endParaRPr lang="en-US" sz="1200" b="1" dirty="0">
                <a:solidFill>
                  <a:schemeClr val="tx2"/>
                </a:solidFill>
              </a:endParaRPr>
            </a:p>
          </p:txBody>
        </p:sp>
      </p:grpSp>
      <p:grpSp>
        <p:nvGrpSpPr>
          <p:cNvPr id="17" name="Group 11">
            <a:extLst>
              <a:ext uri="{FF2B5EF4-FFF2-40B4-BE49-F238E27FC236}">
                <a16:creationId xmlns:a16="http://schemas.microsoft.com/office/drawing/2014/main" id="{312601C7-E461-4948-AE34-A6033C48CB3E}"/>
              </a:ext>
            </a:extLst>
          </p:cNvPr>
          <p:cNvGrpSpPr/>
          <p:nvPr/>
        </p:nvGrpSpPr>
        <p:grpSpPr>
          <a:xfrm>
            <a:off x="3530813" y="3498337"/>
            <a:ext cx="2155753" cy="1100913"/>
            <a:chOff x="474139" y="1335959"/>
            <a:chExt cx="2421974" cy="1236868"/>
          </a:xfrm>
        </p:grpSpPr>
        <p:sp>
          <p:nvSpPr>
            <p:cNvPr id="18" name="Rectangle 12">
              <a:extLst>
                <a:ext uri="{FF2B5EF4-FFF2-40B4-BE49-F238E27FC236}">
                  <a16:creationId xmlns:a16="http://schemas.microsoft.com/office/drawing/2014/main" id="{DC029145-2637-4F23-B22F-BEC79534764C}"/>
                </a:ext>
              </a:extLst>
            </p:cNvPr>
            <p:cNvSpPr/>
            <p:nvPr/>
          </p:nvSpPr>
          <p:spPr>
            <a:xfrm rot="16200000">
              <a:off x="1744049" y="1378392"/>
              <a:ext cx="1152128" cy="115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Isosceles Triangle 1">
              <a:extLst>
                <a:ext uri="{FF2B5EF4-FFF2-40B4-BE49-F238E27FC236}">
                  <a16:creationId xmlns:a16="http://schemas.microsoft.com/office/drawing/2014/main" id="{6F9C3FD7-5BFD-40FF-AB69-1093A166F38E}"/>
                </a:ext>
              </a:extLst>
            </p:cNvPr>
            <p:cNvSpPr/>
            <p:nvPr/>
          </p:nvSpPr>
          <p:spPr>
            <a:xfrm rot="5400000">
              <a:off x="639556" y="1170542"/>
              <a:ext cx="1236868" cy="1567701"/>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accent2"/>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20" name="Oval 14">
            <a:extLst>
              <a:ext uri="{FF2B5EF4-FFF2-40B4-BE49-F238E27FC236}">
                <a16:creationId xmlns:a16="http://schemas.microsoft.com/office/drawing/2014/main" id="{CEC895A2-6575-49B7-8740-4ACD02B0EE42}"/>
              </a:ext>
            </a:extLst>
          </p:cNvPr>
          <p:cNvSpPr/>
          <p:nvPr/>
        </p:nvSpPr>
        <p:spPr>
          <a:xfrm>
            <a:off x="3788901" y="3755342"/>
            <a:ext cx="586900" cy="5869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ectangle 15">
            <a:extLst>
              <a:ext uri="{FF2B5EF4-FFF2-40B4-BE49-F238E27FC236}">
                <a16:creationId xmlns:a16="http://schemas.microsoft.com/office/drawing/2014/main" id="{A60D2806-3B8C-4768-B9B0-1D66E6D7150A}"/>
              </a:ext>
            </a:extLst>
          </p:cNvPr>
          <p:cNvSpPr/>
          <p:nvPr/>
        </p:nvSpPr>
        <p:spPr>
          <a:xfrm>
            <a:off x="3909718" y="3817961"/>
            <a:ext cx="365806" cy="461665"/>
          </a:xfrm>
          <a:prstGeom prst="rect">
            <a:avLst/>
          </a:prstGeom>
        </p:spPr>
        <p:txBody>
          <a:bodyPr wrap="none">
            <a:spAutoFit/>
          </a:bodyPr>
          <a:lstStyle/>
          <a:p>
            <a:r>
              <a:rPr lang="en-US" altLang="ko-KR" sz="2400" b="1" dirty="0">
                <a:solidFill>
                  <a:schemeClr val="bg1"/>
                </a:solidFill>
                <a:cs typeface="Arial" pitchFamily="34" charset="0"/>
              </a:rPr>
              <a:t>7</a:t>
            </a:r>
            <a:endParaRPr lang="ko-KR" altLang="en-US" sz="2400" dirty="0">
              <a:cs typeface="Arial" pitchFamily="34" charset="0"/>
            </a:endParaRPr>
          </a:p>
        </p:txBody>
      </p:sp>
      <p:grpSp>
        <p:nvGrpSpPr>
          <p:cNvPr id="22" name="Group 16">
            <a:extLst>
              <a:ext uri="{FF2B5EF4-FFF2-40B4-BE49-F238E27FC236}">
                <a16:creationId xmlns:a16="http://schemas.microsoft.com/office/drawing/2014/main" id="{3E989C96-1349-4B3C-8817-9EF28C1C2C4E}"/>
              </a:ext>
            </a:extLst>
          </p:cNvPr>
          <p:cNvGrpSpPr/>
          <p:nvPr/>
        </p:nvGrpSpPr>
        <p:grpSpPr>
          <a:xfrm>
            <a:off x="5882348" y="3609538"/>
            <a:ext cx="4718380" cy="867914"/>
            <a:chOff x="3017860" y="4283314"/>
            <a:chExt cx="2531875" cy="867914"/>
          </a:xfrm>
        </p:grpSpPr>
        <p:sp>
          <p:nvSpPr>
            <p:cNvPr id="23" name="TextBox 17">
              <a:extLst>
                <a:ext uri="{FF2B5EF4-FFF2-40B4-BE49-F238E27FC236}">
                  <a16:creationId xmlns:a16="http://schemas.microsoft.com/office/drawing/2014/main" id="{A2477FCA-3846-49CB-8F65-B52B57E8B1C5}"/>
                </a:ext>
              </a:extLst>
            </p:cNvPr>
            <p:cNvSpPr txBox="1"/>
            <p:nvPr/>
          </p:nvSpPr>
          <p:spPr>
            <a:xfrm>
              <a:off x="3021855" y="4504897"/>
              <a:ext cx="2526523" cy="646331"/>
            </a:xfrm>
            <a:prstGeom prst="rect">
              <a:avLst/>
            </a:prstGeom>
            <a:noFill/>
          </p:spPr>
          <p:txBody>
            <a:bodyPr wrap="square" rtlCol="0">
              <a:spAutoFit/>
            </a:bodyPr>
            <a:lstStyle/>
            <a:p>
              <a:r>
                <a:rPr lang="es-MX" sz="1200" dirty="0"/>
                <a:t>Recurso que otorga el Gobierno Federal, destinado para combatir la marginación, el rezago social, obra pública, profesionalización y capacitación de los servicios públicos.</a:t>
              </a:r>
            </a:p>
          </p:txBody>
        </p:sp>
        <p:sp>
          <p:nvSpPr>
            <p:cNvPr id="24" name="TextBox 18">
              <a:extLst>
                <a:ext uri="{FF2B5EF4-FFF2-40B4-BE49-F238E27FC236}">
                  <a16:creationId xmlns:a16="http://schemas.microsoft.com/office/drawing/2014/main" id="{ED653143-26EF-4E8B-8EF0-8C9A26B1D5CE}"/>
                </a:ext>
              </a:extLst>
            </p:cNvPr>
            <p:cNvSpPr txBox="1"/>
            <p:nvPr/>
          </p:nvSpPr>
          <p:spPr>
            <a:xfrm>
              <a:off x="3017860" y="4283314"/>
              <a:ext cx="2531875" cy="276999"/>
            </a:xfrm>
            <a:prstGeom prst="rect">
              <a:avLst/>
            </a:prstGeom>
            <a:noFill/>
          </p:spPr>
          <p:txBody>
            <a:bodyPr wrap="square" rtlCol="0">
              <a:spAutoFit/>
            </a:bodyPr>
            <a:lstStyle/>
            <a:p>
              <a:pPr eaLnBrk="0" hangingPunct="0"/>
              <a:r>
                <a:rPr lang="es-MX" sz="1200" b="1" dirty="0">
                  <a:solidFill>
                    <a:schemeClr val="tx2"/>
                  </a:solidFill>
                </a:rPr>
                <a:t>Participaciones y Aportaciones</a:t>
              </a:r>
              <a:endParaRPr lang="en-US" sz="1200" b="1" dirty="0">
                <a:solidFill>
                  <a:schemeClr val="tx2"/>
                </a:solidFill>
              </a:endParaRPr>
            </a:p>
          </p:txBody>
        </p:sp>
      </p:grpSp>
      <p:grpSp>
        <p:nvGrpSpPr>
          <p:cNvPr id="25" name="Group 19">
            <a:extLst>
              <a:ext uri="{FF2B5EF4-FFF2-40B4-BE49-F238E27FC236}">
                <a16:creationId xmlns:a16="http://schemas.microsoft.com/office/drawing/2014/main" id="{959BA264-2A77-4984-9807-CA4EE7FC6501}"/>
              </a:ext>
            </a:extLst>
          </p:cNvPr>
          <p:cNvGrpSpPr/>
          <p:nvPr/>
        </p:nvGrpSpPr>
        <p:grpSpPr>
          <a:xfrm>
            <a:off x="2423085" y="2415734"/>
            <a:ext cx="2155752" cy="1100913"/>
            <a:chOff x="1744111" y="2572826"/>
            <a:chExt cx="2421972" cy="1236868"/>
          </a:xfrm>
        </p:grpSpPr>
        <p:sp>
          <p:nvSpPr>
            <p:cNvPr id="26" name="Rectangle 20">
              <a:extLst>
                <a:ext uri="{FF2B5EF4-FFF2-40B4-BE49-F238E27FC236}">
                  <a16:creationId xmlns:a16="http://schemas.microsoft.com/office/drawing/2014/main" id="{75FA1B80-F852-40DB-AFB7-57E5232F15A0}"/>
                </a:ext>
              </a:extLst>
            </p:cNvPr>
            <p:cNvSpPr/>
            <p:nvPr/>
          </p:nvSpPr>
          <p:spPr>
            <a:xfrm rot="16200000">
              <a:off x="3014019" y="2615261"/>
              <a:ext cx="1152128" cy="11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Isosceles Triangle 1">
              <a:extLst>
                <a:ext uri="{FF2B5EF4-FFF2-40B4-BE49-F238E27FC236}">
                  <a16:creationId xmlns:a16="http://schemas.microsoft.com/office/drawing/2014/main" id="{17166483-8531-439B-8A8A-D920680FEFC4}"/>
                </a:ext>
              </a:extLst>
            </p:cNvPr>
            <p:cNvSpPr/>
            <p:nvPr/>
          </p:nvSpPr>
          <p:spPr>
            <a:xfrm rot="5400000">
              <a:off x="1909527" y="2407410"/>
              <a:ext cx="1236868" cy="156770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bg1">
                <a:lumMod val="75000"/>
              </a:schemeClr>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8" name="Oval 22">
            <a:extLst>
              <a:ext uri="{FF2B5EF4-FFF2-40B4-BE49-F238E27FC236}">
                <a16:creationId xmlns:a16="http://schemas.microsoft.com/office/drawing/2014/main" id="{6B0D524E-9B98-4D0C-866B-EAD3A152940B}"/>
              </a:ext>
            </a:extLst>
          </p:cNvPr>
          <p:cNvSpPr/>
          <p:nvPr/>
        </p:nvSpPr>
        <p:spPr>
          <a:xfrm>
            <a:off x="2693488" y="2672739"/>
            <a:ext cx="586900" cy="5869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ectangle 23">
            <a:extLst>
              <a:ext uri="{FF2B5EF4-FFF2-40B4-BE49-F238E27FC236}">
                <a16:creationId xmlns:a16="http://schemas.microsoft.com/office/drawing/2014/main" id="{89E1DC37-5AF0-4B8C-BF6C-7D2168903C41}"/>
              </a:ext>
            </a:extLst>
          </p:cNvPr>
          <p:cNvSpPr/>
          <p:nvPr/>
        </p:nvSpPr>
        <p:spPr>
          <a:xfrm>
            <a:off x="2808844" y="2735358"/>
            <a:ext cx="365806" cy="461665"/>
          </a:xfrm>
          <a:prstGeom prst="rect">
            <a:avLst/>
          </a:prstGeom>
        </p:spPr>
        <p:txBody>
          <a:bodyPr wrap="none">
            <a:spAutoFit/>
          </a:bodyPr>
          <a:lstStyle/>
          <a:p>
            <a:r>
              <a:rPr lang="en-US" altLang="ko-KR" sz="2400" b="1" dirty="0">
                <a:solidFill>
                  <a:schemeClr val="bg1"/>
                </a:solidFill>
                <a:cs typeface="Arial" pitchFamily="34" charset="0"/>
              </a:rPr>
              <a:t>6</a:t>
            </a:r>
            <a:endParaRPr lang="ko-KR" altLang="en-US" sz="2400" dirty="0">
              <a:cs typeface="Arial" pitchFamily="34" charset="0"/>
            </a:endParaRPr>
          </a:p>
        </p:txBody>
      </p:sp>
      <p:grpSp>
        <p:nvGrpSpPr>
          <p:cNvPr id="30" name="Group 24">
            <a:extLst>
              <a:ext uri="{FF2B5EF4-FFF2-40B4-BE49-F238E27FC236}">
                <a16:creationId xmlns:a16="http://schemas.microsoft.com/office/drawing/2014/main" id="{0D16A1A6-C483-4242-9F41-B3D57052CB91}"/>
              </a:ext>
            </a:extLst>
          </p:cNvPr>
          <p:cNvGrpSpPr/>
          <p:nvPr/>
        </p:nvGrpSpPr>
        <p:grpSpPr>
          <a:xfrm>
            <a:off x="4778539" y="2521638"/>
            <a:ext cx="4718380" cy="683248"/>
            <a:chOff x="3017860" y="4283314"/>
            <a:chExt cx="2531875" cy="683248"/>
          </a:xfrm>
        </p:grpSpPr>
        <p:sp>
          <p:nvSpPr>
            <p:cNvPr id="31" name="TextBox 25">
              <a:extLst>
                <a:ext uri="{FF2B5EF4-FFF2-40B4-BE49-F238E27FC236}">
                  <a16:creationId xmlns:a16="http://schemas.microsoft.com/office/drawing/2014/main" id="{A8D7E39D-52CB-4C35-9F1A-8294C4993367}"/>
                </a:ext>
              </a:extLst>
            </p:cNvPr>
            <p:cNvSpPr txBox="1"/>
            <p:nvPr/>
          </p:nvSpPr>
          <p:spPr>
            <a:xfrm>
              <a:off x="3021855" y="4504897"/>
              <a:ext cx="2526523" cy="461665"/>
            </a:xfrm>
            <a:prstGeom prst="rect">
              <a:avLst/>
            </a:prstGeom>
            <a:noFill/>
          </p:spPr>
          <p:txBody>
            <a:bodyPr wrap="square" rtlCol="0">
              <a:spAutoFit/>
            </a:bodyPr>
            <a:lstStyle/>
            <a:p>
              <a:r>
                <a:rPr lang="es-MX" sz="1200" dirty="0"/>
                <a:t>Recurso asignado a la Obra pública, del Programa de Inversión Municipal, con recursos de Libre Disposición.</a:t>
              </a:r>
            </a:p>
          </p:txBody>
        </p:sp>
        <p:sp>
          <p:nvSpPr>
            <p:cNvPr id="32" name="TextBox 26">
              <a:extLst>
                <a:ext uri="{FF2B5EF4-FFF2-40B4-BE49-F238E27FC236}">
                  <a16:creationId xmlns:a16="http://schemas.microsoft.com/office/drawing/2014/main" id="{804549C8-A07C-47E7-8854-3310F67AF5D7}"/>
                </a:ext>
              </a:extLst>
            </p:cNvPr>
            <p:cNvSpPr txBox="1"/>
            <p:nvPr/>
          </p:nvSpPr>
          <p:spPr>
            <a:xfrm>
              <a:off x="3017860" y="4283314"/>
              <a:ext cx="2531875" cy="276999"/>
            </a:xfrm>
            <a:prstGeom prst="rect">
              <a:avLst/>
            </a:prstGeom>
            <a:noFill/>
          </p:spPr>
          <p:txBody>
            <a:bodyPr wrap="square" rtlCol="0">
              <a:spAutoFit/>
            </a:bodyPr>
            <a:lstStyle/>
            <a:p>
              <a:pPr eaLnBrk="0" hangingPunct="0"/>
              <a:r>
                <a:rPr lang="es-MX" sz="1200" b="1" dirty="0">
                  <a:solidFill>
                    <a:schemeClr val="tx2"/>
                  </a:solidFill>
                </a:rPr>
                <a:t>Inversión Pública</a:t>
              </a:r>
              <a:endParaRPr lang="en-US" sz="1200" b="1" dirty="0">
                <a:solidFill>
                  <a:schemeClr val="tx2"/>
                </a:solidFill>
              </a:endParaRPr>
            </a:p>
          </p:txBody>
        </p:sp>
      </p:grpSp>
      <p:grpSp>
        <p:nvGrpSpPr>
          <p:cNvPr id="33" name="Group 27">
            <a:extLst>
              <a:ext uri="{FF2B5EF4-FFF2-40B4-BE49-F238E27FC236}">
                <a16:creationId xmlns:a16="http://schemas.microsoft.com/office/drawing/2014/main" id="{AC005778-5A13-4432-84D0-D6EB0A02F171}"/>
              </a:ext>
            </a:extLst>
          </p:cNvPr>
          <p:cNvGrpSpPr/>
          <p:nvPr/>
        </p:nvGrpSpPr>
        <p:grpSpPr>
          <a:xfrm>
            <a:off x="4638539" y="4580939"/>
            <a:ext cx="2155752" cy="1100913"/>
            <a:chOff x="1744111" y="2572826"/>
            <a:chExt cx="2421972" cy="1236868"/>
          </a:xfrm>
        </p:grpSpPr>
        <p:sp>
          <p:nvSpPr>
            <p:cNvPr id="34" name="Rectangle 28">
              <a:extLst>
                <a:ext uri="{FF2B5EF4-FFF2-40B4-BE49-F238E27FC236}">
                  <a16:creationId xmlns:a16="http://schemas.microsoft.com/office/drawing/2014/main" id="{903F2B4C-2291-4064-B29B-C243E9F4C843}"/>
                </a:ext>
              </a:extLst>
            </p:cNvPr>
            <p:cNvSpPr/>
            <p:nvPr/>
          </p:nvSpPr>
          <p:spPr>
            <a:xfrm rot="16200000">
              <a:off x="3014019" y="2615261"/>
              <a:ext cx="1152128" cy="11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Isosceles Triangle 1">
              <a:extLst>
                <a:ext uri="{FF2B5EF4-FFF2-40B4-BE49-F238E27FC236}">
                  <a16:creationId xmlns:a16="http://schemas.microsoft.com/office/drawing/2014/main" id="{171A2ACC-C0DC-47D6-BBB0-8996B8C53014}"/>
                </a:ext>
              </a:extLst>
            </p:cNvPr>
            <p:cNvSpPr/>
            <p:nvPr/>
          </p:nvSpPr>
          <p:spPr>
            <a:xfrm rot="5400000">
              <a:off x="1909527" y="2407410"/>
              <a:ext cx="1236868" cy="1567700"/>
            </a:xfrm>
            <a:custGeom>
              <a:avLst/>
              <a:gdLst/>
              <a:ahLst/>
              <a:cxnLst/>
              <a:rect l="l" t="t" r="r" b="b"/>
              <a:pathLst>
                <a:path w="1080000" h="1368874">
                  <a:moveTo>
                    <a:pt x="1080000" y="1368874"/>
                  </a:moveTo>
                  <a:lnTo>
                    <a:pt x="0" y="1368874"/>
                  </a:lnTo>
                  <a:lnTo>
                    <a:pt x="0" y="288874"/>
                  </a:lnTo>
                  <a:lnTo>
                    <a:pt x="372453" y="288874"/>
                  </a:lnTo>
                  <a:lnTo>
                    <a:pt x="540000" y="0"/>
                  </a:lnTo>
                  <a:lnTo>
                    <a:pt x="707547" y="288874"/>
                  </a:lnTo>
                  <a:lnTo>
                    <a:pt x="1080000" y="288874"/>
                  </a:lnTo>
                  <a:close/>
                </a:path>
              </a:pathLst>
            </a:custGeom>
            <a:solidFill>
              <a:schemeClr val="bg1">
                <a:lumMod val="75000"/>
              </a:schemeClr>
            </a:solid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6" name="Oval 30">
            <a:extLst>
              <a:ext uri="{FF2B5EF4-FFF2-40B4-BE49-F238E27FC236}">
                <a16:creationId xmlns:a16="http://schemas.microsoft.com/office/drawing/2014/main" id="{E8307360-5A52-488A-AA47-21E2E383040E}"/>
              </a:ext>
            </a:extLst>
          </p:cNvPr>
          <p:cNvSpPr/>
          <p:nvPr/>
        </p:nvSpPr>
        <p:spPr>
          <a:xfrm>
            <a:off x="4917668" y="4837944"/>
            <a:ext cx="586900" cy="5869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ectangle 31">
            <a:extLst>
              <a:ext uri="{FF2B5EF4-FFF2-40B4-BE49-F238E27FC236}">
                <a16:creationId xmlns:a16="http://schemas.microsoft.com/office/drawing/2014/main" id="{82325386-C5A6-4050-B93E-F5E49DD65ECB}"/>
              </a:ext>
            </a:extLst>
          </p:cNvPr>
          <p:cNvSpPr/>
          <p:nvPr/>
        </p:nvSpPr>
        <p:spPr>
          <a:xfrm>
            <a:off x="5041245" y="4900563"/>
            <a:ext cx="365806" cy="461665"/>
          </a:xfrm>
          <a:prstGeom prst="rect">
            <a:avLst/>
          </a:prstGeom>
        </p:spPr>
        <p:txBody>
          <a:bodyPr wrap="none">
            <a:spAutoFit/>
          </a:bodyPr>
          <a:lstStyle/>
          <a:p>
            <a:r>
              <a:rPr lang="en-US" altLang="ko-KR" sz="2400" b="1" dirty="0">
                <a:solidFill>
                  <a:schemeClr val="bg1"/>
                </a:solidFill>
                <a:cs typeface="Arial" pitchFamily="34" charset="0"/>
              </a:rPr>
              <a:t>8</a:t>
            </a:r>
            <a:endParaRPr lang="ko-KR" altLang="en-US" sz="2400" dirty="0">
              <a:cs typeface="Arial" pitchFamily="34" charset="0"/>
            </a:endParaRPr>
          </a:p>
        </p:txBody>
      </p:sp>
      <p:grpSp>
        <p:nvGrpSpPr>
          <p:cNvPr id="38" name="Group 32">
            <a:extLst>
              <a:ext uri="{FF2B5EF4-FFF2-40B4-BE49-F238E27FC236}">
                <a16:creationId xmlns:a16="http://schemas.microsoft.com/office/drawing/2014/main" id="{DD5EFB95-DF33-4670-8A94-F460C960264D}"/>
              </a:ext>
            </a:extLst>
          </p:cNvPr>
          <p:cNvGrpSpPr/>
          <p:nvPr/>
        </p:nvGrpSpPr>
        <p:grpSpPr>
          <a:xfrm>
            <a:off x="6986157" y="4697437"/>
            <a:ext cx="4826278" cy="1052580"/>
            <a:chOff x="3017860" y="4283314"/>
            <a:chExt cx="2295676" cy="1052580"/>
          </a:xfrm>
        </p:grpSpPr>
        <p:sp>
          <p:nvSpPr>
            <p:cNvPr id="39" name="TextBox 33">
              <a:extLst>
                <a:ext uri="{FF2B5EF4-FFF2-40B4-BE49-F238E27FC236}">
                  <a16:creationId xmlns:a16="http://schemas.microsoft.com/office/drawing/2014/main" id="{D64A9AFC-AE4E-4897-8B49-66325912CBBA}"/>
                </a:ext>
              </a:extLst>
            </p:cNvPr>
            <p:cNvSpPr txBox="1"/>
            <p:nvPr/>
          </p:nvSpPr>
          <p:spPr>
            <a:xfrm>
              <a:off x="3021855" y="4504897"/>
              <a:ext cx="2290823" cy="830997"/>
            </a:xfrm>
            <a:prstGeom prst="rect">
              <a:avLst/>
            </a:prstGeom>
            <a:noFill/>
          </p:spPr>
          <p:txBody>
            <a:bodyPr wrap="square" rtlCol="0">
              <a:spAutoFit/>
            </a:bodyPr>
            <a:lstStyle/>
            <a:p>
              <a:r>
                <a:rPr lang="es-MX" sz="1200" dirty="0"/>
                <a:t>Este recurso está asignado para cubrir los intereses y gastos de la deuda pública, así como los  adeudos por ejercicios fiscales anteriores, con recursos de Libre Disposición.</a:t>
              </a:r>
            </a:p>
            <a:p>
              <a:endParaRPr lang="ko-KR" altLang="en-US" sz="1200" dirty="0">
                <a:solidFill>
                  <a:schemeClr val="tx1">
                    <a:lumMod val="75000"/>
                    <a:lumOff val="25000"/>
                  </a:schemeClr>
                </a:solidFill>
                <a:cs typeface="Arial" pitchFamily="34" charset="0"/>
              </a:endParaRPr>
            </a:p>
          </p:txBody>
        </p:sp>
        <p:sp>
          <p:nvSpPr>
            <p:cNvPr id="40" name="TextBox 34">
              <a:extLst>
                <a:ext uri="{FF2B5EF4-FFF2-40B4-BE49-F238E27FC236}">
                  <a16:creationId xmlns:a16="http://schemas.microsoft.com/office/drawing/2014/main" id="{717B8335-0C9C-4DBE-BE6E-E47F7D596505}"/>
                </a:ext>
              </a:extLst>
            </p:cNvPr>
            <p:cNvSpPr txBox="1"/>
            <p:nvPr/>
          </p:nvSpPr>
          <p:spPr>
            <a:xfrm>
              <a:off x="3017860" y="4283314"/>
              <a:ext cx="2295676" cy="276999"/>
            </a:xfrm>
            <a:prstGeom prst="rect">
              <a:avLst/>
            </a:prstGeom>
            <a:noFill/>
          </p:spPr>
          <p:txBody>
            <a:bodyPr wrap="square" rtlCol="0">
              <a:spAutoFit/>
            </a:bodyPr>
            <a:lstStyle/>
            <a:p>
              <a:pPr eaLnBrk="0" hangingPunct="0"/>
              <a:r>
                <a:rPr lang="es-MX" sz="1200" b="1" dirty="0">
                  <a:solidFill>
                    <a:schemeClr val="tx2"/>
                  </a:solidFill>
                </a:rPr>
                <a:t>Deuda Pública</a:t>
              </a:r>
              <a:endParaRPr lang="en-US" sz="1200" b="1" dirty="0">
                <a:solidFill>
                  <a:schemeClr val="tx2"/>
                </a:solidFill>
              </a:endParaRPr>
            </a:p>
          </p:txBody>
        </p:sp>
      </p:grpSp>
      <p:sp>
        <p:nvSpPr>
          <p:cNvPr id="45" name="Donut 24">
            <a:extLst>
              <a:ext uri="{FF2B5EF4-FFF2-40B4-BE49-F238E27FC236}">
                <a16:creationId xmlns:a16="http://schemas.microsoft.com/office/drawing/2014/main" id="{2358F6B7-5407-478C-BBCE-24DB33354B70}"/>
              </a:ext>
            </a:extLst>
          </p:cNvPr>
          <p:cNvSpPr/>
          <p:nvPr/>
        </p:nvSpPr>
        <p:spPr>
          <a:xfrm>
            <a:off x="2707186" y="1555369"/>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6" name="Donut 39">
            <a:extLst>
              <a:ext uri="{FF2B5EF4-FFF2-40B4-BE49-F238E27FC236}">
                <a16:creationId xmlns:a16="http://schemas.microsoft.com/office/drawing/2014/main" id="{439297A1-2150-467C-8B3E-08A8C9E0E56F}"/>
              </a:ext>
            </a:extLst>
          </p:cNvPr>
          <p:cNvSpPr/>
          <p:nvPr/>
        </p:nvSpPr>
        <p:spPr>
          <a:xfrm>
            <a:off x="3838987" y="2702369"/>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7" name="Rounded Rectangle 10">
            <a:extLst>
              <a:ext uri="{FF2B5EF4-FFF2-40B4-BE49-F238E27FC236}">
                <a16:creationId xmlns:a16="http://schemas.microsoft.com/office/drawing/2014/main" id="{B55467B8-5BFB-46FE-82D2-AA896BC192F1}"/>
              </a:ext>
            </a:extLst>
          </p:cNvPr>
          <p:cNvSpPr/>
          <p:nvPr/>
        </p:nvSpPr>
        <p:spPr>
          <a:xfrm>
            <a:off x="5041245" y="3794963"/>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Rectangle 7">
            <a:extLst>
              <a:ext uri="{FF2B5EF4-FFF2-40B4-BE49-F238E27FC236}">
                <a16:creationId xmlns:a16="http://schemas.microsoft.com/office/drawing/2014/main" id="{A2454068-D6A0-42C7-BCE1-D03833DCF2E4}"/>
              </a:ext>
            </a:extLst>
          </p:cNvPr>
          <p:cNvSpPr/>
          <p:nvPr/>
        </p:nvSpPr>
        <p:spPr>
          <a:xfrm>
            <a:off x="6087843" y="4908213"/>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49" name="Group 46">
            <a:extLst>
              <a:ext uri="{FF2B5EF4-FFF2-40B4-BE49-F238E27FC236}">
                <a16:creationId xmlns:a16="http://schemas.microsoft.com/office/drawing/2014/main" id="{AE08553B-82CF-4519-B38B-C34254779EBC}"/>
              </a:ext>
            </a:extLst>
          </p:cNvPr>
          <p:cNvGrpSpPr/>
          <p:nvPr/>
        </p:nvGrpSpPr>
        <p:grpSpPr>
          <a:xfrm>
            <a:off x="1096448" y="3303691"/>
            <a:ext cx="1091756" cy="1883263"/>
            <a:chOff x="10432357" y="212669"/>
            <a:chExt cx="612578" cy="1056688"/>
          </a:xfrm>
        </p:grpSpPr>
        <p:sp>
          <p:nvSpPr>
            <p:cNvPr id="50" name="Freeform: Shape 47">
              <a:extLst>
                <a:ext uri="{FF2B5EF4-FFF2-40B4-BE49-F238E27FC236}">
                  <a16:creationId xmlns:a16="http://schemas.microsoft.com/office/drawing/2014/main" id="{2E170934-DE41-4E2C-A475-5F8E0AE0A4ED}"/>
                </a:ext>
              </a:extLst>
            </p:cNvPr>
            <p:cNvSpPr/>
            <p:nvPr/>
          </p:nvSpPr>
          <p:spPr>
            <a:xfrm>
              <a:off x="10561867" y="1079641"/>
              <a:ext cx="345457" cy="153999"/>
            </a:xfrm>
            <a:custGeom>
              <a:avLst/>
              <a:gdLst>
                <a:gd name="connsiteX0" fmla="*/ 755333 w 790575"/>
                <a:gd name="connsiteY0" fmla="*/ 358140 h 352425"/>
                <a:gd name="connsiteX1" fmla="*/ 35243 w 790575"/>
                <a:gd name="connsiteY1" fmla="*/ 358140 h 352425"/>
                <a:gd name="connsiteX2" fmla="*/ 0 w 790575"/>
                <a:gd name="connsiteY2" fmla="*/ 322897 h 352425"/>
                <a:gd name="connsiteX3" fmla="*/ 0 w 790575"/>
                <a:gd name="connsiteY3" fmla="*/ 35242 h 352425"/>
                <a:gd name="connsiteX4" fmla="*/ 35243 w 790575"/>
                <a:gd name="connsiteY4" fmla="*/ 0 h 352425"/>
                <a:gd name="connsiteX5" fmla="*/ 755333 w 790575"/>
                <a:gd name="connsiteY5" fmla="*/ 0 h 352425"/>
                <a:gd name="connsiteX6" fmla="*/ 790575 w 790575"/>
                <a:gd name="connsiteY6" fmla="*/ 35242 h 352425"/>
                <a:gd name="connsiteX7" fmla="*/ 790575 w 790575"/>
                <a:gd name="connsiteY7" fmla="*/ 323850 h 352425"/>
                <a:gd name="connsiteX8" fmla="*/ 755333 w 790575"/>
                <a:gd name="connsiteY8" fmla="*/ 35814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575" h="352425">
                  <a:moveTo>
                    <a:pt x="755333" y="358140"/>
                  </a:moveTo>
                  <a:lnTo>
                    <a:pt x="35243" y="358140"/>
                  </a:lnTo>
                  <a:cubicBezTo>
                    <a:pt x="16193" y="358140"/>
                    <a:pt x="0" y="341947"/>
                    <a:pt x="0" y="322897"/>
                  </a:cubicBezTo>
                  <a:lnTo>
                    <a:pt x="0" y="35242"/>
                  </a:lnTo>
                  <a:cubicBezTo>
                    <a:pt x="0" y="16192"/>
                    <a:pt x="16193" y="0"/>
                    <a:pt x="35243" y="0"/>
                  </a:cubicBezTo>
                  <a:lnTo>
                    <a:pt x="755333" y="0"/>
                  </a:lnTo>
                  <a:cubicBezTo>
                    <a:pt x="774383" y="0"/>
                    <a:pt x="790575" y="16192"/>
                    <a:pt x="790575" y="35242"/>
                  </a:cubicBezTo>
                  <a:lnTo>
                    <a:pt x="790575" y="323850"/>
                  </a:lnTo>
                  <a:cubicBezTo>
                    <a:pt x="790575" y="342900"/>
                    <a:pt x="775335" y="358140"/>
                    <a:pt x="755333" y="358140"/>
                  </a:cubicBezTo>
                  <a:close/>
                </a:path>
              </a:pathLst>
            </a:custGeom>
            <a:solidFill>
              <a:schemeClr val="accent5"/>
            </a:solidFill>
            <a:ln w="9525" cap="flat">
              <a:noFill/>
              <a:prstDash val="solid"/>
              <a:miter/>
            </a:ln>
          </p:spPr>
          <p:txBody>
            <a:bodyPr rtlCol="0" anchor="ctr"/>
            <a:lstStyle/>
            <a:p>
              <a:endParaRPr lang="en-US"/>
            </a:p>
          </p:txBody>
        </p:sp>
        <p:sp>
          <p:nvSpPr>
            <p:cNvPr id="51" name="Freeform: Shape 48">
              <a:extLst>
                <a:ext uri="{FF2B5EF4-FFF2-40B4-BE49-F238E27FC236}">
                  <a16:creationId xmlns:a16="http://schemas.microsoft.com/office/drawing/2014/main" id="{A7ABE8A1-BEF6-473E-90A6-71ED8DD22377}"/>
                </a:ext>
              </a:extLst>
            </p:cNvPr>
            <p:cNvSpPr/>
            <p:nvPr/>
          </p:nvSpPr>
          <p:spPr>
            <a:xfrm>
              <a:off x="10613478" y="1097538"/>
              <a:ext cx="245566" cy="120702"/>
            </a:xfrm>
            <a:custGeom>
              <a:avLst/>
              <a:gdLst>
                <a:gd name="connsiteX0" fmla="*/ 545782 w 561975"/>
                <a:gd name="connsiteY0" fmla="*/ 280988 h 276225"/>
                <a:gd name="connsiteX1" fmla="*/ 22860 w 561975"/>
                <a:gd name="connsiteY1" fmla="*/ 280988 h 276225"/>
                <a:gd name="connsiteX2" fmla="*/ 0 w 561975"/>
                <a:gd name="connsiteY2" fmla="*/ 258127 h 276225"/>
                <a:gd name="connsiteX3" fmla="*/ 0 w 561975"/>
                <a:gd name="connsiteY3" fmla="*/ 22860 h 276225"/>
                <a:gd name="connsiteX4" fmla="*/ 22860 w 561975"/>
                <a:gd name="connsiteY4" fmla="*/ 0 h 276225"/>
                <a:gd name="connsiteX5" fmla="*/ 545782 w 561975"/>
                <a:gd name="connsiteY5" fmla="*/ 0 h 276225"/>
                <a:gd name="connsiteX6" fmla="*/ 568643 w 561975"/>
                <a:gd name="connsiteY6" fmla="*/ 22860 h 276225"/>
                <a:gd name="connsiteX7" fmla="*/ 568643 w 561975"/>
                <a:gd name="connsiteY7" fmla="*/ 258127 h 276225"/>
                <a:gd name="connsiteX8" fmla="*/ 545782 w 561975"/>
                <a:gd name="connsiteY8" fmla="*/ 280988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75" h="276225">
                  <a:moveTo>
                    <a:pt x="545782" y="280988"/>
                  </a:moveTo>
                  <a:lnTo>
                    <a:pt x="22860" y="280988"/>
                  </a:lnTo>
                  <a:cubicBezTo>
                    <a:pt x="9525" y="280988"/>
                    <a:pt x="0" y="270510"/>
                    <a:pt x="0" y="258127"/>
                  </a:cubicBezTo>
                  <a:lnTo>
                    <a:pt x="0" y="22860"/>
                  </a:lnTo>
                  <a:cubicBezTo>
                    <a:pt x="0" y="9525"/>
                    <a:pt x="10477" y="0"/>
                    <a:pt x="22860" y="0"/>
                  </a:cubicBezTo>
                  <a:lnTo>
                    <a:pt x="545782" y="0"/>
                  </a:lnTo>
                  <a:cubicBezTo>
                    <a:pt x="559118" y="0"/>
                    <a:pt x="568643" y="10477"/>
                    <a:pt x="568643" y="22860"/>
                  </a:cubicBezTo>
                  <a:lnTo>
                    <a:pt x="568643" y="258127"/>
                  </a:lnTo>
                  <a:cubicBezTo>
                    <a:pt x="569595" y="270510"/>
                    <a:pt x="559118" y="280988"/>
                    <a:pt x="545782" y="280988"/>
                  </a:cubicBezTo>
                  <a:close/>
                </a:path>
              </a:pathLst>
            </a:custGeom>
            <a:solidFill>
              <a:srgbClr val="E1E3F1"/>
            </a:solidFill>
            <a:ln w="9525" cap="flat">
              <a:noFill/>
              <a:prstDash val="solid"/>
              <a:miter/>
            </a:ln>
          </p:spPr>
          <p:txBody>
            <a:bodyPr rtlCol="0" anchor="ctr"/>
            <a:lstStyle/>
            <a:p>
              <a:endParaRPr lang="en-US"/>
            </a:p>
          </p:txBody>
        </p:sp>
        <p:sp>
          <p:nvSpPr>
            <p:cNvPr id="52" name="Freeform: Shape 49">
              <a:extLst>
                <a:ext uri="{FF2B5EF4-FFF2-40B4-BE49-F238E27FC236}">
                  <a16:creationId xmlns:a16="http://schemas.microsoft.com/office/drawing/2014/main" id="{8B2B8E54-C1EA-4772-B5B4-AA832CC83939}"/>
                </a:ext>
              </a:extLst>
            </p:cNvPr>
            <p:cNvSpPr/>
            <p:nvPr/>
          </p:nvSpPr>
          <p:spPr>
            <a:xfrm>
              <a:off x="10551046" y="1234472"/>
              <a:ext cx="378754" cy="33297"/>
            </a:xfrm>
            <a:custGeom>
              <a:avLst/>
              <a:gdLst>
                <a:gd name="connsiteX0" fmla="*/ 850582 w 866775"/>
                <a:gd name="connsiteY0" fmla="*/ 82867 h 76200"/>
                <a:gd name="connsiteX1" fmla="*/ 18098 w 866775"/>
                <a:gd name="connsiteY1" fmla="*/ 82867 h 76200"/>
                <a:gd name="connsiteX2" fmla="*/ 0 w 866775"/>
                <a:gd name="connsiteY2" fmla="*/ 64770 h 76200"/>
                <a:gd name="connsiteX3" fmla="*/ 0 w 866775"/>
                <a:gd name="connsiteY3" fmla="*/ 18097 h 76200"/>
                <a:gd name="connsiteX4" fmla="*/ 18098 w 866775"/>
                <a:gd name="connsiteY4" fmla="*/ 0 h 76200"/>
                <a:gd name="connsiteX5" fmla="*/ 850582 w 866775"/>
                <a:gd name="connsiteY5" fmla="*/ 0 h 76200"/>
                <a:gd name="connsiteX6" fmla="*/ 868680 w 866775"/>
                <a:gd name="connsiteY6" fmla="*/ 18097 h 76200"/>
                <a:gd name="connsiteX7" fmla="*/ 868680 w 866775"/>
                <a:gd name="connsiteY7" fmla="*/ 64770 h 76200"/>
                <a:gd name="connsiteX8" fmla="*/ 850582 w 866775"/>
                <a:gd name="connsiteY8" fmla="*/ 8286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6775" h="76200">
                  <a:moveTo>
                    <a:pt x="850582" y="82867"/>
                  </a:moveTo>
                  <a:lnTo>
                    <a:pt x="18098" y="82867"/>
                  </a:lnTo>
                  <a:cubicBezTo>
                    <a:pt x="7620" y="82867"/>
                    <a:pt x="0" y="74295"/>
                    <a:pt x="0" y="64770"/>
                  </a:cubicBezTo>
                  <a:lnTo>
                    <a:pt x="0" y="18097"/>
                  </a:lnTo>
                  <a:cubicBezTo>
                    <a:pt x="0" y="7620"/>
                    <a:pt x="8573" y="0"/>
                    <a:pt x="18098" y="0"/>
                  </a:cubicBezTo>
                  <a:lnTo>
                    <a:pt x="850582" y="0"/>
                  </a:lnTo>
                  <a:cubicBezTo>
                    <a:pt x="861060" y="0"/>
                    <a:pt x="868680" y="8572"/>
                    <a:pt x="868680" y="18097"/>
                  </a:cubicBezTo>
                  <a:lnTo>
                    <a:pt x="868680" y="64770"/>
                  </a:lnTo>
                  <a:cubicBezTo>
                    <a:pt x="868680" y="75247"/>
                    <a:pt x="860107" y="82867"/>
                    <a:pt x="850582" y="82867"/>
                  </a:cubicBezTo>
                  <a:close/>
                </a:path>
              </a:pathLst>
            </a:custGeom>
            <a:solidFill>
              <a:schemeClr val="accent5">
                <a:lumMod val="50000"/>
              </a:schemeClr>
            </a:solidFill>
            <a:ln w="9525" cap="flat">
              <a:noFill/>
              <a:prstDash val="solid"/>
              <a:miter/>
            </a:ln>
          </p:spPr>
          <p:txBody>
            <a:bodyPr rtlCol="0" anchor="ctr"/>
            <a:lstStyle/>
            <a:p>
              <a:endParaRPr lang="en-US"/>
            </a:p>
          </p:txBody>
        </p:sp>
        <p:sp>
          <p:nvSpPr>
            <p:cNvPr id="53" name="Freeform: Shape 50">
              <a:extLst>
                <a:ext uri="{FF2B5EF4-FFF2-40B4-BE49-F238E27FC236}">
                  <a16:creationId xmlns:a16="http://schemas.microsoft.com/office/drawing/2014/main" id="{E8566AA6-2D46-4B61-97EC-051304DFD75D}"/>
                </a:ext>
              </a:extLst>
            </p:cNvPr>
            <p:cNvSpPr/>
            <p:nvPr/>
          </p:nvSpPr>
          <p:spPr>
            <a:xfrm>
              <a:off x="10432357" y="212669"/>
              <a:ext cx="611833" cy="853237"/>
            </a:xfrm>
            <a:custGeom>
              <a:avLst/>
              <a:gdLst>
                <a:gd name="connsiteX0" fmla="*/ 1404140 w 1400175"/>
                <a:gd name="connsiteY0" fmla="*/ 122873 h 1952625"/>
                <a:gd name="connsiteX1" fmla="*/ 1380328 w 1400175"/>
                <a:gd name="connsiteY1" fmla="*/ 100013 h 1952625"/>
                <a:gd name="connsiteX2" fmla="*/ 1224118 w 1400175"/>
                <a:gd name="connsiteY2" fmla="*/ 100965 h 1952625"/>
                <a:gd name="connsiteX3" fmla="*/ 1200305 w 1400175"/>
                <a:gd name="connsiteY3" fmla="*/ 77153 h 1952625"/>
                <a:gd name="connsiteX4" fmla="*/ 1201257 w 1400175"/>
                <a:gd name="connsiteY4" fmla="*/ 20003 h 1952625"/>
                <a:gd name="connsiteX5" fmla="*/ 1183160 w 1400175"/>
                <a:gd name="connsiteY5" fmla="*/ 0 h 1952625"/>
                <a:gd name="connsiteX6" fmla="*/ 700243 w 1400175"/>
                <a:gd name="connsiteY6" fmla="*/ 1905 h 1952625"/>
                <a:gd name="connsiteX7" fmla="*/ 700243 w 1400175"/>
                <a:gd name="connsiteY7" fmla="*/ 953 h 1952625"/>
                <a:gd name="connsiteX8" fmla="*/ 222087 w 1400175"/>
                <a:gd name="connsiteY8" fmla="*/ 0 h 1952625"/>
                <a:gd name="connsiteX9" fmla="*/ 203990 w 1400175"/>
                <a:gd name="connsiteY9" fmla="*/ 20003 h 1952625"/>
                <a:gd name="connsiteX10" fmla="*/ 204943 w 1400175"/>
                <a:gd name="connsiteY10" fmla="*/ 77153 h 1952625"/>
                <a:gd name="connsiteX11" fmla="*/ 181130 w 1400175"/>
                <a:gd name="connsiteY11" fmla="*/ 100965 h 1952625"/>
                <a:gd name="connsiteX12" fmla="*/ 24920 w 1400175"/>
                <a:gd name="connsiteY12" fmla="*/ 100013 h 1952625"/>
                <a:gd name="connsiteX13" fmla="*/ 1107 w 1400175"/>
                <a:gd name="connsiteY13" fmla="*/ 122873 h 1952625"/>
                <a:gd name="connsiteX14" fmla="*/ 23015 w 1400175"/>
                <a:gd name="connsiteY14" fmla="*/ 400050 h 1952625"/>
                <a:gd name="connsiteX15" fmla="*/ 119218 w 1400175"/>
                <a:gd name="connsiteY15" fmla="*/ 641985 h 1952625"/>
                <a:gd name="connsiteX16" fmla="*/ 373535 w 1400175"/>
                <a:gd name="connsiteY16" fmla="*/ 835343 h 1952625"/>
                <a:gd name="connsiteX17" fmla="*/ 405920 w 1400175"/>
                <a:gd name="connsiteY17" fmla="*/ 849630 h 1952625"/>
                <a:gd name="connsiteX18" fmla="*/ 574513 w 1400175"/>
                <a:gd name="connsiteY18" fmla="*/ 1005840 h 1952625"/>
                <a:gd name="connsiteX19" fmla="*/ 535460 w 1400175"/>
                <a:gd name="connsiteY19" fmla="*/ 1062990 h 1952625"/>
                <a:gd name="connsiteX20" fmla="*/ 587848 w 1400175"/>
                <a:gd name="connsiteY20" fmla="*/ 1099185 h 1952625"/>
                <a:gd name="connsiteX21" fmla="*/ 615470 w 1400175"/>
                <a:gd name="connsiteY21" fmla="*/ 1099185 h 1952625"/>
                <a:gd name="connsiteX22" fmla="*/ 635473 w 1400175"/>
                <a:gd name="connsiteY22" fmla="*/ 1119188 h 1952625"/>
                <a:gd name="connsiteX23" fmla="*/ 639282 w 1400175"/>
                <a:gd name="connsiteY23" fmla="*/ 1198245 h 1952625"/>
                <a:gd name="connsiteX24" fmla="*/ 626900 w 1400175"/>
                <a:gd name="connsiteY24" fmla="*/ 1439228 h 1952625"/>
                <a:gd name="connsiteX25" fmla="*/ 562130 w 1400175"/>
                <a:gd name="connsiteY25" fmla="*/ 1719263 h 1952625"/>
                <a:gd name="connsiteX26" fmla="*/ 427828 w 1400175"/>
                <a:gd name="connsiteY26" fmla="*/ 1946910 h 1952625"/>
                <a:gd name="connsiteX27" fmla="*/ 467832 w 1400175"/>
                <a:gd name="connsiteY27" fmla="*/ 1960245 h 1952625"/>
                <a:gd name="connsiteX28" fmla="*/ 667857 w 1400175"/>
                <a:gd name="connsiteY28" fmla="*/ 1960245 h 1952625"/>
                <a:gd name="connsiteX29" fmla="*/ 697385 w 1400175"/>
                <a:gd name="connsiteY29" fmla="*/ 1960245 h 1952625"/>
                <a:gd name="connsiteX30" fmla="*/ 697385 w 1400175"/>
                <a:gd name="connsiteY30" fmla="*/ 1960245 h 1952625"/>
                <a:gd name="connsiteX31" fmla="*/ 701195 w 1400175"/>
                <a:gd name="connsiteY31" fmla="*/ 1960245 h 1952625"/>
                <a:gd name="connsiteX32" fmla="*/ 705005 w 1400175"/>
                <a:gd name="connsiteY32" fmla="*/ 1960245 h 1952625"/>
                <a:gd name="connsiteX33" fmla="*/ 705005 w 1400175"/>
                <a:gd name="connsiteY33" fmla="*/ 1960245 h 1952625"/>
                <a:gd name="connsiteX34" fmla="*/ 734532 w 1400175"/>
                <a:gd name="connsiteY34" fmla="*/ 1960245 h 1952625"/>
                <a:gd name="connsiteX35" fmla="*/ 934557 w 1400175"/>
                <a:gd name="connsiteY35" fmla="*/ 1960245 h 1952625"/>
                <a:gd name="connsiteX36" fmla="*/ 974563 w 1400175"/>
                <a:gd name="connsiteY36" fmla="*/ 1946910 h 1952625"/>
                <a:gd name="connsiteX37" fmla="*/ 840260 w 1400175"/>
                <a:gd name="connsiteY37" fmla="*/ 1719263 h 1952625"/>
                <a:gd name="connsiteX38" fmla="*/ 775490 w 1400175"/>
                <a:gd name="connsiteY38" fmla="*/ 1439228 h 1952625"/>
                <a:gd name="connsiteX39" fmla="*/ 763107 w 1400175"/>
                <a:gd name="connsiteY39" fmla="*/ 1198245 h 1952625"/>
                <a:gd name="connsiteX40" fmla="*/ 766918 w 1400175"/>
                <a:gd name="connsiteY40" fmla="*/ 1119188 h 1952625"/>
                <a:gd name="connsiteX41" fmla="*/ 786920 w 1400175"/>
                <a:gd name="connsiteY41" fmla="*/ 1099185 h 1952625"/>
                <a:gd name="connsiteX42" fmla="*/ 814543 w 1400175"/>
                <a:gd name="connsiteY42" fmla="*/ 1099185 h 1952625"/>
                <a:gd name="connsiteX43" fmla="*/ 866930 w 1400175"/>
                <a:gd name="connsiteY43" fmla="*/ 1062990 h 1952625"/>
                <a:gd name="connsiteX44" fmla="*/ 827878 w 1400175"/>
                <a:gd name="connsiteY44" fmla="*/ 1005840 h 1952625"/>
                <a:gd name="connsiteX45" fmla="*/ 996470 w 1400175"/>
                <a:gd name="connsiteY45" fmla="*/ 849630 h 1952625"/>
                <a:gd name="connsiteX46" fmla="*/ 1028855 w 1400175"/>
                <a:gd name="connsiteY46" fmla="*/ 835343 h 1952625"/>
                <a:gd name="connsiteX47" fmla="*/ 1283173 w 1400175"/>
                <a:gd name="connsiteY47" fmla="*/ 641985 h 1952625"/>
                <a:gd name="connsiteX48" fmla="*/ 1379375 w 1400175"/>
                <a:gd name="connsiteY48" fmla="*/ 400050 h 1952625"/>
                <a:gd name="connsiteX49" fmla="*/ 1404140 w 1400175"/>
                <a:gd name="connsiteY49" fmla="*/ 122873 h 1952625"/>
                <a:gd name="connsiteX50" fmla="*/ 284000 w 1400175"/>
                <a:gd name="connsiteY50" fmla="*/ 731520 h 1952625"/>
                <a:gd name="connsiteX51" fmla="*/ 132553 w 1400175"/>
                <a:gd name="connsiteY51" fmla="*/ 548640 h 1952625"/>
                <a:gd name="connsiteX52" fmla="*/ 74450 w 1400175"/>
                <a:gd name="connsiteY52" fmla="*/ 360998 h 1952625"/>
                <a:gd name="connsiteX53" fmla="*/ 60162 w 1400175"/>
                <a:gd name="connsiteY53" fmla="*/ 174308 h 1952625"/>
                <a:gd name="connsiteX54" fmla="*/ 75403 w 1400175"/>
                <a:gd name="connsiteY54" fmla="*/ 158115 h 1952625"/>
                <a:gd name="connsiteX55" fmla="*/ 196370 w 1400175"/>
                <a:gd name="connsiteY55" fmla="*/ 158115 h 1952625"/>
                <a:gd name="connsiteX56" fmla="*/ 209705 w 1400175"/>
                <a:gd name="connsiteY56" fmla="*/ 167640 h 1952625"/>
                <a:gd name="connsiteX57" fmla="*/ 219230 w 1400175"/>
                <a:gd name="connsiteY57" fmla="*/ 240983 h 1952625"/>
                <a:gd name="connsiteX58" fmla="*/ 246853 w 1400175"/>
                <a:gd name="connsiteY58" fmla="*/ 420053 h 1952625"/>
                <a:gd name="connsiteX59" fmla="*/ 286857 w 1400175"/>
                <a:gd name="connsiteY59" fmla="*/ 585788 h 1952625"/>
                <a:gd name="connsiteX60" fmla="*/ 356390 w 1400175"/>
                <a:gd name="connsiteY60" fmla="*/ 764858 h 1952625"/>
                <a:gd name="connsiteX61" fmla="*/ 284000 w 1400175"/>
                <a:gd name="connsiteY61" fmla="*/ 731520 h 1952625"/>
                <a:gd name="connsiteX62" fmla="*/ 1331750 w 1400175"/>
                <a:gd name="connsiteY62" fmla="*/ 360998 h 1952625"/>
                <a:gd name="connsiteX63" fmla="*/ 1273648 w 1400175"/>
                <a:gd name="connsiteY63" fmla="*/ 548640 h 1952625"/>
                <a:gd name="connsiteX64" fmla="*/ 1122200 w 1400175"/>
                <a:gd name="connsiteY64" fmla="*/ 731520 h 1952625"/>
                <a:gd name="connsiteX65" fmla="*/ 1048857 w 1400175"/>
                <a:gd name="connsiteY65" fmla="*/ 765810 h 1952625"/>
                <a:gd name="connsiteX66" fmla="*/ 1118390 w 1400175"/>
                <a:gd name="connsiteY66" fmla="*/ 586740 h 1952625"/>
                <a:gd name="connsiteX67" fmla="*/ 1158395 w 1400175"/>
                <a:gd name="connsiteY67" fmla="*/ 421005 h 1952625"/>
                <a:gd name="connsiteX68" fmla="*/ 1186018 w 1400175"/>
                <a:gd name="connsiteY68" fmla="*/ 241935 h 1952625"/>
                <a:gd name="connsiteX69" fmla="*/ 1195543 w 1400175"/>
                <a:gd name="connsiteY69" fmla="*/ 168593 h 1952625"/>
                <a:gd name="connsiteX70" fmla="*/ 1208878 w 1400175"/>
                <a:gd name="connsiteY70" fmla="*/ 159068 h 1952625"/>
                <a:gd name="connsiteX71" fmla="*/ 1329845 w 1400175"/>
                <a:gd name="connsiteY71" fmla="*/ 159068 h 1952625"/>
                <a:gd name="connsiteX72" fmla="*/ 1345085 w 1400175"/>
                <a:gd name="connsiteY72" fmla="*/ 175260 h 1952625"/>
                <a:gd name="connsiteX73" fmla="*/ 1331750 w 1400175"/>
                <a:gd name="connsiteY73" fmla="*/ 360998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400175" h="1952625">
                  <a:moveTo>
                    <a:pt x="1404140" y="122873"/>
                  </a:moveTo>
                  <a:cubicBezTo>
                    <a:pt x="1403188" y="106680"/>
                    <a:pt x="1397473" y="100013"/>
                    <a:pt x="1380328" y="100013"/>
                  </a:cubicBezTo>
                  <a:cubicBezTo>
                    <a:pt x="1327940" y="100965"/>
                    <a:pt x="1276505" y="99060"/>
                    <a:pt x="1224118" y="100965"/>
                  </a:cubicBezTo>
                  <a:cubicBezTo>
                    <a:pt x="1205068" y="100965"/>
                    <a:pt x="1199353" y="94298"/>
                    <a:pt x="1200305" y="77153"/>
                  </a:cubicBezTo>
                  <a:cubicBezTo>
                    <a:pt x="1201257" y="58103"/>
                    <a:pt x="1200305" y="39053"/>
                    <a:pt x="1201257" y="20003"/>
                  </a:cubicBezTo>
                  <a:cubicBezTo>
                    <a:pt x="1202210" y="6668"/>
                    <a:pt x="1197448" y="0"/>
                    <a:pt x="1183160" y="0"/>
                  </a:cubicBezTo>
                  <a:cubicBezTo>
                    <a:pt x="1024093" y="953"/>
                    <a:pt x="859310" y="953"/>
                    <a:pt x="700243" y="1905"/>
                  </a:cubicBezTo>
                  <a:cubicBezTo>
                    <a:pt x="700243" y="1905"/>
                    <a:pt x="700243" y="1905"/>
                    <a:pt x="700243" y="953"/>
                  </a:cubicBezTo>
                  <a:cubicBezTo>
                    <a:pt x="541175" y="953"/>
                    <a:pt x="382107" y="0"/>
                    <a:pt x="222087" y="0"/>
                  </a:cubicBezTo>
                  <a:cubicBezTo>
                    <a:pt x="207800" y="0"/>
                    <a:pt x="203037" y="6668"/>
                    <a:pt x="203990" y="20003"/>
                  </a:cubicBezTo>
                  <a:cubicBezTo>
                    <a:pt x="204943" y="39053"/>
                    <a:pt x="203990" y="58103"/>
                    <a:pt x="204943" y="77153"/>
                  </a:cubicBezTo>
                  <a:cubicBezTo>
                    <a:pt x="205895" y="95250"/>
                    <a:pt x="200180" y="101918"/>
                    <a:pt x="181130" y="100965"/>
                  </a:cubicBezTo>
                  <a:cubicBezTo>
                    <a:pt x="128743" y="100013"/>
                    <a:pt x="77307" y="100965"/>
                    <a:pt x="24920" y="100013"/>
                  </a:cubicBezTo>
                  <a:cubicBezTo>
                    <a:pt x="7775" y="100013"/>
                    <a:pt x="2060" y="106680"/>
                    <a:pt x="1107" y="122873"/>
                  </a:cubicBezTo>
                  <a:cubicBezTo>
                    <a:pt x="-2702" y="216218"/>
                    <a:pt x="3012" y="308610"/>
                    <a:pt x="23015" y="400050"/>
                  </a:cubicBezTo>
                  <a:cubicBezTo>
                    <a:pt x="42065" y="485775"/>
                    <a:pt x="69687" y="568643"/>
                    <a:pt x="119218" y="641985"/>
                  </a:cubicBezTo>
                  <a:cubicBezTo>
                    <a:pt x="182082" y="736283"/>
                    <a:pt x="263998" y="803910"/>
                    <a:pt x="373535" y="835343"/>
                  </a:cubicBezTo>
                  <a:cubicBezTo>
                    <a:pt x="384012" y="838200"/>
                    <a:pt x="398300" y="839153"/>
                    <a:pt x="405920" y="849630"/>
                  </a:cubicBezTo>
                  <a:cubicBezTo>
                    <a:pt x="449735" y="915353"/>
                    <a:pt x="504980" y="967740"/>
                    <a:pt x="574513" y="1005840"/>
                  </a:cubicBezTo>
                  <a:cubicBezTo>
                    <a:pt x="542128" y="1017270"/>
                    <a:pt x="531650" y="1034415"/>
                    <a:pt x="535460" y="1062990"/>
                  </a:cubicBezTo>
                  <a:cubicBezTo>
                    <a:pt x="539270" y="1086803"/>
                    <a:pt x="557368" y="1099185"/>
                    <a:pt x="587848" y="1099185"/>
                  </a:cubicBezTo>
                  <a:cubicBezTo>
                    <a:pt x="597373" y="1099185"/>
                    <a:pt x="605945" y="1100138"/>
                    <a:pt x="615470" y="1099185"/>
                  </a:cubicBezTo>
                  <a:cubicBezTo>
                    <a:pt x="630710" y="1097280"/>
                    <a:pt x="635473" y="1104900"/>
                    <a:pt x="635473" y="1119188"/>
                  </a:cubicBezTo>
                  <a:cubicBezTo>
                    <a:pt x="636425" y="1145858"/>
                    <a:pt x="639282" y="1171575"/>
                    <a:pt x="639282" y="1198245"/>
                  </a:cubicBezTo>
                  <a:cubicBezTo>
                    <a:pt x="639282" y="1279208"/>
                    <a:pt x="636425" y="1359218"/>
                    <a:pt x="626900" y="1439228"/>
                  </a:cubicBezTo>
                  <a:cubicBezTo>
                    <a:pt x="616423" y="1535430"/>
                    <a:pt x="594515" y="1628775"/>
                    <a:pt x="562130" y="1719263"/>
                  </a:cubicBezTo>
                  <a:cubicBezTo>
                    <a:pt x="532603" y="1803083"/>
                    <a:pt x="486882" y="1880235"/>
                    <a:pt x="427828" y="1946910"/>
                  </a:cubicBezTo>
                  <a:cubicBezTo>
                    <a:pt x="437353" y="1962150"/>
                    <a:pt x="453545" y="1960245"/>
                    <a:pt x="467832" y="1960245"/>
                  </a:cubicBezTo>
                  <a:cubicBezTo>
                    <a:pt x="534507" y="1961198"/>
                    <a:pt x="601182" y="1960245"/>
                    <a:pt x="667857" y="1960245"/>
                  </a:cubicBezTo>
                  <a:cubicBezTo>
                    <a:pt x="677382" y="1960245"/>
                    <a:pt x="687860" y="1960245"/>
                    <a:pt x="697385" y="1960245"/>
                  </a:cubicBezTo>
                  <a:lnTo>
                    <a:pt x="697385" y="1960245"/>
                  </a:lnTo>
                  <a:cubicBezTo>
                    <a:pt x="698338" y="1960245"/>
                    <a:pt x="700243" y="1960245"/>
                    <a:pt x="701195" y="1960245"/>
                  </a:cubicBezTo>
                  <a:cubicBezTo>
                    <a:pt x="702148" y="1960245"/>
                    <a:pt x="704053" y="1960245"/>
                    <a:pt x="705005" y="1960245"/>
                  </a:cubicBezTo>
                  <a:lnTo>
                    <a:pt x="705005" y="1960245"/>
                  </a:lnTo>
                  <a:cubicBezTo>
                    <a:pt x="714530" y="1960245"/>
                    <a:pt x="725007" y="1960245"/>
                    <a:pt x="734532" y="1960245"/>
                  </a:cubicBezTo>
                  <a:cubicBezTo>
                    <a:pt x="801207" y="1960245"/>
                    <a:pt x="867882" y="1960245"/>
                    <a:pt x="934557" y="1960245"/>
                  </a:cubicBezTo>
                  <a:cubicBezTo>
                    <a:pt x="948845" y="1960245"/>
                    <a:pt x="965038" y="1962150"/>
                    <a:pt x="974563" y="1946910"/>
                  </a:cubicBezTo>
                  <a:cubicBezTo>
                    <a:pt x="915507" y="1879283"/>
                    <a:pt x="869788" y="1803083"/>
                    <a:pt x="840260" y="1719263"/>
                  </a:cubicBezTo>
                  <a:cubicBezTo>
                    <a:pt x="807875" y="1628775"/>
                    <a:pt x="785968" y="1535430"/>
                    <a:pt x="775490" y="1439228"/>
                  </a:cubicBezTo>
                  <a:cubicBezTo>
                    <a:pt x="766918" y="1359218"/>
                    <a:pt x="763107" y="1278255"/>
                    <a:pt x="763107" y="1198245"/>
                  </a:cubicBezTo>
                  <a:cubicBezTo>
                    <a:pt x="763107" y="1171575"/>
                    <a:pt x="765965" y="1145858"/>
                    <a:pt x="766918" y="1119188"/>
                  </a:cubicBezTo>
                  <a:cubicBezTo>
                    <a:pt x="766918" y="1104900"/>
                    <a:pt x="770728" y="1097280"/>
                    <a:pt x="786920" y="1099185"/>
                  </a:cubicBezTo>
                  <a:cubicBezTo>
                    <a:pt x="795493" y="1100138"/>
                    <a:pt x="805018" y="1099185"/>
                    <a:pt x="814543" y="1099185"/>
                  </a:cubicBezTo>
                  <a:cubicBezTo>
                    <a:pt x="845023" y="1099185"/>
                    <a:pt x="863120" y="1086803"/>
                    <a:pt x="866930" y="1062990"/>
                  </a:cubicBezTo>
                  <a:cubicBezTo>
                    <a:pt x="871693" y="1034415"/>
                    <a:pt x="860263" y="1017270"/>
                    <a:pt x="827878" y="1005840"/>
                  </a:cubicBezTo>
                  <a:cubicBezTo>
                    <a:pt x="898363" y="967740"/>
                    <a:pt x="953607" y="915353"/>
                    <a:pt x="996470" y="849630"/>
                  </a:cubicBezTo>
                  <a:cubicBezTo>
                    <a:pt x="1004090" y="839153"/>
                    <a:pt x="1017425" y="838200"/>
                    <a:pt x="1028855" y="835343"/>
                  </a:cubicBezTo>
                  <a:cubicBezTo>
                    <a:pt x="1138393" y="802958"/>
                    <a:pt x="1220307" y="735330"/>
                    <a:pt x="1283173" y="641985"/>
                  </a:cubicBezTo>
                  <a:cubicBezTo>
                    <a:pt x="1332703" y="567690"/>
                    <a:pt x="1360325" y="484823"/>
                    <a:pt x="1379375" y="400050"/>
                  </a:cubicBezTo>
                  <a:cubicBezTo>
                    <a:pt x="1402235" y="308610"/>
                    <a:pt x="1407950" y="216218"/>
                    <a:pt x="1404140" y="122873"/>
                  </a:cubicBezTo>
                  <a:close/>
                  <a:moveTo>
                    <a:pt x="284000" y="731520"/>
                  </a:moveTo>
                  <a:cubicBezTo>
                    <a:pt x="215420" y="686753"/>
                    <a:pt x="166843" y="621983"/>
                    <a:pt x="132553" y="548640"/>
                  </a:cubicBezTo>
                  <a:cubicBezTo>
                    <a:pt x="104930" y="488633"/>
                    <a:pt x="86832" y="425768"/>
                    <a:pt x="74450" y="360998"/>
                  </a:cubicBezTo>
                  <a:cubicBezTo>
                    <a:pt x="63020" y="299085"/>
                    <a:pt x="60162" y="237173"/>
                    <a:pt x="60162" y="174308"/>
                  </a:cubicBezTo>
                  <a:cubicBezTo>
                    <a:pt x="60162" y="162878"/>
                    <a:pt x="63973" y="158115"/>
                    <a:pt x="75403" y="158115"/>
                  </a:cubicBezTo>
                  <a:cubicBezTo>
                    <a:pt x="115407" y="159068"/>
                    <a:pt x="156365" y="158115"/>
                    <a:pt x="196370" y="158115"/>
                  </a:cubicBezTo>
                  <a:cubicBezTo>
                    <a:pt x="203037" y="158115"/>
                    <a:pt x="209705" y="158115"/>
                    <a:pt x="209705" y="167640"/>
                  </a:cubicBezTo>
                  <a:cubicBezTo>
                    <a:pt x="208753" y="192405"/>
                    <a:pt x="218278" y="216218"/>
                    <a:pt x="219230" y="240983"/>
                  </a:cubicBezTo>
                  <a:cubicBezTo>
                    <a:pt x="222087" y="300990"/>
                    <a:pt x="235423" y="360045"/>
                    <a:pt x="246853" y="420053"/>
                  </a:cubicBezTo>
                  <a:cubicBezTo>
                    <a:pt x="257330" y="476250"/>
                    <a:pt x="271618" y="531495"/>
                    <a:pt x="286857" y="585788"/>
                  </a:cubicBezTo>
                  <a:cubicBezTo>
                    <a:pt x="304003" y="645795"/>
                    <a:pt x="326862" y="704850"/>
                    <a:pt x="356390" y="764858"/>
                  </a:cubicBezTo>
                  <a:cubicBezTo>
                    <a:pt x="325910" y="762000"/>
                    <a:pt x="304955" y="745808"/>
                    <a:pt x="284000" y="731520"/>
                  </a:cubicBezTo>
                  <a:close/>
                  <a:moveTo>
                    <a:pt x="1331750" y="360998"/>
                  </a:moveTo>
                  <a:cubicBezTo>
                    <a:pt x="1319368" y="425768"/>
                    <a:pt x="1302223" y="488633"/>
                    <a:pt x="1273648" y="548640"/>
                  </a:cubicBezTo>
                  <a:cubicBezTo>
                    <a:pt x="1239357" y="621983"/>
                    <a:pt x="1190780" y="686753"/>
                    <a:pt x="1122200" y="731520"/>
                  </a:cubicBezTo>
                  <a:cubicBezTo>
                    <a:pt x="1101245" y="744855"/>
                    <a:pt x="1080290" y="762000"/>
                    <a:pt x="1048857" y="765810"/>
                  </a:cubicBezTo>
                  <a:cubicBezTo>
                    <a:pt x="1078385" y="704850"/>
                    <a:pt x="1101245" y="646748"/>
                    <a:pt x="1118390" y="586740"/>
                  </a:cubicBezTo>
                  <a:cubicBezTo>
                    <a:pt x="1134582" y="532448"/>
                    <a:pt x="1147918" y="477203"/>
                    <a:pt x="1158395" y="421005"/>
                  </a:cubicBezTo>
                  <a:cubicBezTo>
                    <a:pt x="1169825" y="361950"/>
                    <a:pt x="1183160" y="302895"/>
                    <a:pt x="1186018" y="241935"/>
                  </a:cubicBezTo>
                  <a:cubicBezTo>
                    <a:pt x="1186970" y="217170"/>
                    <a:pt x="1196495" y="193358"/>
                    <a:pt x="1195543" y="168593"/>
                  </a:cubicBezTo>
                  <a:cubicBezTo>
                    <a:pt x="1195543" y="159068"/>
                    <a:pt x="1202210" y="159068"/>
                    <a:pt x="1208878" y="159068"/>
                  </a:cubicBezTo>
                  <a:cubicBezTo>
                    <a:pt x="1248882" y="159068"/>
                    <a:pt x="1289840" y="159068"/>
                    <a:pt x="1329845" y="159068"/>
                  </a:cubicBezTo>
                  <a:cubicBezTo>
                    <a:pt x="1341275" y="159068"/>
                    <a:pt x="1345085" y="163830"/>
                    <a:pt x="1345085" y="175260"/>
                  </a:cubicBezTo>
                  <a:cubicBezTo>
                    <a:pt x="1346990" y="237173"/>
                    <a:pt x="1343180" y="299085"/>
                    <a:pt x="1331750" y="360998"/>
                  </a:cubicBezTo>
                  <a:close/>
                </a:path>
              </a:pathLst>
            </a:custGeom>
            <a:solidFill>
              <a:schemeClr val="accent5"/>
            </a:solidFill>
            <a:ln w="9525" cap="flat">
              <a:noFill/>
              <a:prstDash val="solid"/>
              <a:miter/>
            </a:ln>
          </p:spPr>
          <p:txBody>
            <a:bodyPr rtlCol="0" anchor="ctr"/>
            <a:lstStyle/>
            <a:p>
              <a:endParaRPr lang="en-US"/>
            </a:p>
          </p:txBody>
        </p:sp>
        <p:sp>
          <p:nvSpPr>
            <p:cNvPr id="54" name="Freeform: Shape 51">
              <a:extLst>
                <a:ext uri="{FF2B5EF4-FFF2-40B4-BE49-F238E27FC236}">
                  <a16:creationId xmlns:a16="http://schemas.microsoft.com/office/drawing/2014/main" id="{072C2D57-3998-4D3D-90AF-C21CAE0BF90E}"/>
                </a:ext>
              </a:extLst>
            </p:cNvPr>
            <p:cNvSpPr/>
            <p:nvPr/>
          </p:nvSpPr>
          <p:spPr>
            <a:xfrm>
              <a:off x="10736937" y="213918"/>
              <a:ext cx="307998" cy="853237"/>
            </a:xfrm>
            <a:custGeom>
              <a:avLst/>
              <a:gdLst>
                <a:gd name="connsiteX0" fmla="*/ 2261 w 704850"/>
                <a:gd name="connsiteY0" fmla="*/ 1960245 h 1952625"/>
                <a:gd name="connsiteX1" fmla="*/ 39409 w 704850"/>
                <a:gd name="connsiteY1" fmla="*/ 1960245 h 1952625"/>
                <a:gd name="connsiteX2" fmla="*/ 239434 w 704850"/>
                <a:gd name="connsiteY2" fmla="*/ 1960245 h 1952625"/>
                <a:gd name="connsiteX3" fmla="*/ 279439 w 704850"/>
                <a:gd name="connsiteY3" fmla="*/ 1946910 h 1952625"/>
                <a:gd name="connsiteX4" fmla="*/ 145136 w 704850"/>
                <a:gd name="connsiteY4" fmla="*/ 1719263 h 1952625"/>
                <a:gd name="connsiteX5" fmla="*/ 80366 w 704850"/>
                <a:gd name="connsiteY5" fmla="*/ 1439228 h 1952625"/>
                <a:gd name="connsiteX6" fmla="*/ 67984 w 704850"/>
                <a:gd name="connsiteY6" fmla="*/ 1198245 h 1952625"/>
                <a:gd name="connsiteX7" fmla="*/ 71794 w 704850"/>
                <a:gd name="connsiteY7" fmla="*/ 1119188 h 1952625"/>
                <a:gd name="connsiteX8" fmla="*/ 91796 w 704850"/>
                <a:gd name="connsiteY8" fmla="*/ 1099185 h 1952625"/>
                <a:gd name="connsiteX9" fmla="*/ 119419 w 704850"/>
                <a:gd name="connsiteY9" fmla="*/ 1099185 h 1952625"/>
                <a:gd name="connsiteX10" fmla="*/ 171806 w 704850"/>
                <a:gd name="connsiteY10" fmla="*/ 1062990 h 1952625"/>
                <a:gd name="connsiteX11" fmla="*/ 132754 w 704850"/>
                <a:gd name="connsiteY11" fmla="*/ 1005840 h 1952625"/>
                <a:gd name="connsiteX12" fmla="*/ 301346 w 704850"/>
                <a:gd name="connsiteY12" fmla="*/ 849630 h 1952625"/>
                <a:gd name="connsiteX13" fmla="*/ 333731 w 704850"/>
                <a:gd name="connsiteY13" fmla="*/ 835343 h 1952625"/>
                <a:gd name="connsiteX14" fmla="*/ 588049 w 704850"/>
                <a:gd name="connsiteY14" fmla="*/ 641985 h 1952625"/>
                <a:gd name="connsiteX15" fmla="*/ 684251 w 704850"/>
                <a:gd name="connsiteY15" fmla="*/ 400050 h 1952625"/>
                <a:gd name="connsiteX16" fmla="*/ 706159 w 704850"/>
                <a:gd name="connsiteY16" fmla="*/ 122873 h 1952625"/>
                <a:gd name="connsiteX17" fmla="*/ 682346 w 704850"/>
                <a:gd name="connsiteY17" fmla="*/ 100013 h 1952625"/>
                <a:gd name="connsiteX18" fmla="*/ 526136 w 704850"/>
                <a:gd name="connsiteY18" fmla="*/ 100965 h 1952625"/>
                <a:gd name="connsiteX19" fmla="*/ 502324 w 704850"/>
                <a:gd name="connsiteY19" fmla="*/ 77153 h 1952625"/>
                <a:gd name="connsiteX20" fmla="*/ 503276 w 704850"/>
                <a:gd name="connsiteY20" fmla="*/ 20003 h 1952625"/>
                <a:gd name="connsiteX21" fmla="*/ 485179 w 704850"/>
                <a:gd name="connsiteY21" fmla="*/ 0 h 1952625"/>
                <a:gd name="connsiteX22" fmla="*/ 1309 w 704850"/>
                <a:gd name="connsiteY22" fmla="*/ 1905 h 1952625"/>
                <a:gd name="connsiteX23" fmla="*/ 356 w 704850"/>
                <a:gd name="connsiteY23" fmla="*/ 545783 h 1952625"/>
                <a:gd name="connsiteX24" fmla="*/ 356 w 704850"/>
                <a:gd name="connsiteY24" fmla="*/ 1960245 h 1952625"/>
                <a:gd name="connsiteX25" fmla="*/ 351829 w 704850"/>
                <a:gd name="connsiteY25" fmla="*/ 762953 h 1952625"/>
                <a:gd name="connsiteX26" fmla="*/ 421361 w 704850"/>
                <a:gd name="connsiteY26" fmla="*/ 583883 h 1952625"/>
                <a:gd name="connsiteX27" fmla="*/ 461366 w 704850"/>
                <a:gd name="connsiteY27" fmla="*/ 418148 h 1952625"/>
                <a:gd name="connsiteX28" fmla="*/ 488989 w 704850"/>
                <a:gd name="connsiteY28" fmla="*/ 239078 h 1952625"/>
                <a:gd name="connsiteX29" fmla="*/ 498514 w 704850"/>
                <a:gd name="connsiteY29" fmla="*/ 165735 h 1952625"/>
                <a:gd name="connsiteX30" fmla="*/ 511849 w 704850"/>
                <a:gd name="connsiteY30" fmla="*/ 156210 h 1952625"/>
                <a:gd name="connsiteX31" fmla="*/ 632816 w 704850"/>
                <a:gd name="connsiteY31" fmla="*/ 156210 h 1952625"/>
                <a:gd name="connsiteX32" fmla="*/ 648056 w 704850"/>
                <a:gd name="connsiteY32" fmla="*/ 172403 h 1952625"/>
                <a:gd name="connsiteX33" fmla="*/ 633769 w 704850"/>
                <a:gd name="connsiteY33" fmla="*/ 359093 h 1952625"/>
                <a:gd name="connsiteX34" fmla="*/ 575666 w 704850"/>
                <a:gd name="connsiteY34" fmla="*/ 546735 h 1952625"/>
                <a:gd name="connsiteX35" fmla="*/ 424219 w 704850"/>
                <a:gd name="connsiteY35" fmla="*/ 729615 h 1952625"/>
                <a:gd name="connsiteX36" fmla="*/ 351829 w 704850"/>
                <a:gd name="connsiteY36" fmla="*/ 762953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04850" h="1952625">
                  <a:moveTo>
                    <a:pt x="2261" y="1960245"/>
                  </a:moveTo>
                  <a:cubicBezTo>
                    <a:pt x="14644" y="1960245"/>
                    <a:pt x="27026" y="1960245"/>
                    <a:pt x="39409" y="1960245"/>
                  </a:cubicBezTo>
                  <a:cubicBezTo>
                    <a:pt x="106084" y="1960245"/>
                    <a:pt x="172759" y="1960245"/>
                    <a:pt x="239434" y="1960245"/>
                  </a:cubicBezTo>
                  <a:cubicBezTo>
                    <a:pt x="253721" y="1960245"/>
                    <a:pt x="269914" y="1962150"/>
                    <a:pt x="279439" y="1946910"/>
                  </a:cubicBezTo>
                  <a:cubicBezTo>
                    <a:pt x="220384" y="1879283"/>
                    <a:pt x="174664" y="1803083"/>
                    <a:pt x="145136" y="1719263"/>
                  </a:cubicBezTo>
                  <a:cubicBezTo>
                    <a:pt x="112751" y="1628775"/>
                    <a:pt x="90844" y="1535430"/>
                    <a:pt x="80366" y="1439228"/>
                  </a:cubicBezTo>
                  <a:cubicBezTo>
                    <a:pt x="71794" y="1359218"/>
                    <a:pt x="67984" y="1278255"/>
                    <a:pt x="67984" y="1198245"/>
                  </a:cubicBezTo>
                  <a:cubicBezTo>
                    <a:pt x="67984" y="1171575"/>
                    <a:pt x="70841" y="1145858"/>
                    <a:pt x="71794" y="1119188"/>
                  </a:cubicBezTo>
                  <a:cubicBezTo>
                    <a:pt x="71794" y="1104900"/>
                    <a:pt x="75604" y="1097280"/>
                    <a:pt x="91796" y="1099185"/>
                  </a:cubicBezTo>
                  <a:cubicBezTo>
                    <a:pt x="100369" y="1100138"/>
                    <a:pt x="109894" y="1099185"/>
                    <a:pt x="119419" y="1099185"/>
                  </a:cubicBezTo>
                  <a:cubicBezTo>
                    <a:pt x="149899" y="1099185"/>
                    <a:pt x="167996" y="1086803"/>
                    <a:pt x="171806" y="1062990"/>
                  </a:cubicBezTo>
                  <a:cubicBezTo>
                    <a:pt x="176569" y="1034415"/>
                    <a:pt x="165139" y="1017270"/>
                    <a:pt x="132754" y="1005840"/>
                  </a:cubicBezTo>
                  <a:cubicBezTo>
                    <a:pt x="203239" y="967740"/>
                    <a:pt x="258484" y="915353"/>
                    <a:pt x="301346" y="849630"/>
                  </a:cubicBezTo>
                  <a:cubicBezTo>
                    <a:pt x="308966" y="839153"/>
                    <a:pt x="322301" y="838200"/>
                    <a:pt x="333731" y="835343"/>
                  </a:cubicBezTo>
                  <a:cubicBezTo>
                    <a:pt x="443269" y="802958"/>
                    <a:pt x="525184" y="735330"/>
                    <a:pt x="588049" y="641985"/>
                  </a:cubicBezTo>
                  <a:cubicBezTo>
                    <a:pt x="637579" y="567690"/>
                    <a:pt x="665201" y="484823"/>
                    <a:pt x="684251" y="400050"/>
                  </a:cubicBezTo>
                  <a:cubicBezTo>
                    <a:pt x="704254" y="309563"/>
                    <a:pt x="709969" y="216218"/>
                    <a:pt x="706159" y="122873"/>
                  </a:cubicBezTo>
                  <a:cubicBezTo>
                    <a:pt x="705206" y="106680"/>
                    <a:pt x="699491" y="100013"/>
                    <a:pt x="682346" y="100013"/>
                  </a:cubicBezTo>
                  <a:cubicBezTo>
                    <a:pt x="629959" y="100965"/>
                    <a:pt x="578524" y="99060"/>
                    <a:pt x="526136" y="100965"/>
                  </a:cubicBezTo>
                  <a:cubicBezTo>
                    <a:pt x="507086" y="100965"/>
                    <a:pt x="501371" y="94298"/>
                    <a:pt x="502324" y="77153"/>
                  </a:cubicBezTo>
                  <a:cubicBezTo>
                    <a:pt x="503276" y="58103"/>
                    <a:pt x="502324" y="39053"/>
                    <a:pt x="503276" y="20003"/>
                  </a:cubicBezTo>
                  <a:cubicBezTo>
                    <a:pt x="504229" y="6668"/>
                    <a:pt x="499466" y="0"/>
                    <a:pt x="485179" y="0"/>
                  </a:cubicBezTo>
                  <a:cubicBezTo>
                    <a:pt x="326111" y="952"/>
                    <a:pt x="161329" y="952"/>
                    <a:pt x="1309" y="1905"/>
                  </a:cubicBezTo>
                  <a:cubicBezTo>
                    <a:pt x="-1549" y="5715"/>
                    <a:pt x="1309" y="545783"/>
                    <a:pt x="356" y="545783"/>
                  </a:cubicBezTo>
                  <a:lnTo>
                    <a:pt x="356" y="1960245"/>
                  </a:lnTo>
                  <a:close/>
                  <a:moveTo>
                    <a:pt x="351829" y="762953"/>
                  </a:moveTo>
                  <a:cubicBezTo>
                    <a:pt x="381356" y="701993"/>
                    <a:pt x="404216" y="643890"/>
                    <a:pt x="421361" y="583883"/>
                  </a:cubicBezTo>
                  <a:cubicBezTo>
                    <a:pt x="437554" y="529590"/>
                    <a:pt x="450889" y="474345"/>
                    <a:pt x="461366" y="418148"/>
                  </a:cubicBezTo>
                  <a:cubicBezTo>
                    <a:pt x="472796" y="359093"/>
                    <a:pt x="486131" y="300038"/>
                    <a:pt x="488989" y="239078"/>
                  </a:cubicBezTo>
                  <a:cubicBezTo>
                    <a:pt x="489941" y="214313"/>
                    <a:pt x="499466" y="190500"/>
                    <a:pt x="498514" y="165735"/>
                  </a:cubicBezTo>
                  <a:cubicBezTo>
                    <a:pt x="498514" y="156210"/>
                    <a:pt x="505181" y="156210"/>
                    <a:pt x="511849" y="156210"/>
                  </a:cubicBezTo>
                  <a:cubicBezTo>
                    <a:pt x="551854" y="156210"/>
                    <a:pt x="592811" y="156210"/>
                    <a:pt x="632816" y="156210"/>
                  </a:cubicBezTo>
                  <a:cubicBezTo>
                    <a:pt x="644246" y="156210"/>
                    <a:pt x="648056" y="160973"/>
                    <a:pt x="648056" y="172403"/>
                  </a:cubicBezTo>
                  <a:cubicBezTo>
                    <a:pt x="648056" y="235268"/>
                    <a:pt x="645199" y="297180"/>
                    <a:pt x="633769" y="359093"/>
                  </a:cubicBezTo>
                  <a:cubicBezTo>
                    <a:pt x="621386" y="423863"/>
                    <a:pt x="604241" y="486728"/>
                    <a:pt x="575666" y="546735"/>
                  </a:cubicBezTo>
                  <a:cubicBezTo>
                    <a:pt x="541376" y="620078"/>
                    <a:pt x="492799" y="684848"/>
                    <a:pt x="424219" y="729615"/>
                  </a:cubicBezTo>
                  <a:cubicBezTo>
                    <a:pt x="405169" y="742950"/>
                    <a:pt x="383261" y="759143"/>
                    <a:pt x="351829" y="762953"/>
                  </a:cubicBezTo>
                  <a:close/>
                </a:path>
              </a:pathLst>
            </a:custGeom>
            <a:solidFill>
              <a:schemeClr val="accent5">
                <a:lumMod val="75000"/>
              </a:schemeClr>
            </a:solidFill>
            <a:ln w="9525" cap="flat">
              <a:noFill/>
              <a:prstDash val="solid"/>
              <a:miter/>
            </a:ln>
          </p:spPr>
          <p:txBody>
            <a:bodyPr rtlCol="0" anchor="ctr"/>
            <a:lstStyle/>
            <a:p>
              <a:endParaRPr lang="en-US"/>
            </a:p>
          </p:txBody>
        </p:sp>
        <p:sp>
          <p:nvSpPr>
            <p:cNvPr id="55" name="Freeform: Shape 52">
              <a:extLst>
                <a:ext uri="{FF2B5EF4-FFF2-40B4-BE49-F238E27FC236}">
                  <a16:creationId xmlns:a16="http://schemas.microsoft.com/office/drawing/2014/main" id="{F18DD182-4C99-4277-93C2-F3DE28464DE5}"/>
                </a:ext>
              </a:extLst>
            </p:cNvPr>
            <p:cNvSpPr/>
            <p:nvPr/>
          </p:nvSpPr>
          <p:spPr>
            <a:xfrm>
              <a:off x="10599659" y="1064241"/>
              <a:ext cx="278863" cy="12486"/>
            </a:xfrm>
            <a:custGeom>
              <a:avLst/>
              <a:gdLst>
                <a:gd name="connsiteX0" fmla="*/ 641225 w 638175"/>
                <a:gd name="connsiteY0" fmla="*/ 35242 h 28575"/>
                <a:gd name="connsiteX1" fmla="*/ 193 w 638175"/>
                <a:gd name="connsiteY1" fmla="*/ 34290 h 28575"/>
                <a:gd name="connsiteX2" fmla="*/ 46865 w 638175"/>
                <a:gd name="connsiteY2" fmla="*/ 0 h 28575"/>
                <a:gd name="connsiteX3" fmla="*/ 75440 w 638175"/>
                <a:gd name="connsiteY3" fmla="*/ 3810 h 28575"/>
                <a:gd name="connsiteX4" fmla="*/ 565978 w 638175"/>
                <a:gd name="connsiteY4" fmla="*/ 3810 h 28575"/>
                <a:gd name="connsiteX5" fmla="*/ 594553 w 638175"/>
                <a:gd name="connsiteY5" fmla="*/ 0 h 28575"/>
                <a:gd name="connsiteX6" fmla="*/ 608840 w 638175"/>
                <a:gd name="connsiteY6" fmla="*/ 2857 h 28575"/>
                <a:gd name="connsiteX7" fmla="*/ 641225 w 638175"/>
                <a:gd name="connsiteY7" fmla="*/ 35242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28575">
                  <a:moveTo>
                    <a:pt x="641225" y="35242"/>
                  </a:moveTo>
                  <a:cubicBezTo>
                    <a:pt x="427865" y="35242"/>
                    <a:pt x="213553" y="35242"/>
                    <a:pt x="193" y="34290"/>
                  </a:cubicBezTo>
                  <a:cubicBezTo>
                    <a:pt x="-2665" y="-1905"/>
                    <a:pt x="26863" y="5715"/>
                    <a:pt x="46865" y="0"/>
                  </a:cubicBezTo>
                  <a:cubicBezTo>
                    <a:pt x="56390" y="952"/>
                    <a:pt x="65915" y="3810"/>
                    <a:pt x="75440" y="3810"/>
                  </a:cubicBezTo>
                  <a:cubicBezTo>
                    <a:pt x="239270" y="3810"/>
                    <a:pt x="403100" y="3810"/>
                    <a:pt x="565978" y="3810"/>
                  </a:cubicBezTo>
                  <a:cubicBezTo>
                    <a:pt x="575503" y="3810"/>
                    <a:pt x="585980" y="3810"/>
                    <a:pt x="594553" y="0"/>
                  </a:cubicBezTo>
                  <a:cubicBezTo>
                    <a:pt x="599315" y="952"/>
                    <a:pt x="604078" y="2857"/>
                    <a:pt x="608840" y="2857"/>
                  </a:cubicBezTo>
                  <a:cubicBezTo>
                    <a:pt x="633605" y="1905"/>
                    <a:pt x="643130" y="12382"/>
                    <a:pt x="641225" y="35242"/>
                  </a:cubicBezTo>
                  <a:close/>
                </a:path>
              </a:pathLst>
            </a:custGeom>
            <a:solidFill>
              <a:schemeClr val="accent5">
                <a:lumMod val="50000"/>
              </a:schemeClr>
            </a:solidFill>
            <a:ln w="9525" cap="flat">
              <a:noFill/>
              <a:prstDash val="solid"/>
              <a:miter/>
            </a:ln>
          </p:spPr>
          <p:txBody>
            <a:bodyPr rtlCol="0" anchor="ctr"/>
            <a:lstStyle/>
            <a:p>
              <a:endParaRPr lang="en-US"/>
            </a:p>
          </p:txBody>
        </p:sp>
        <p:sp>
          <p:nvSpPr>
            <p:cNvPr id="56" name="Freeform: Shape 53">
              <a:extLst>
                <a:ext uri="{FF2B5EF4-FFF2-40B4-BE49-F238E27FC236}">
                  <a16:creationId xmlns:a16="http://schemas.microsoft.com/office/drawing/2014/main" id="{00E772B8-A2F1-4492-B073-112388439E6A}"/>
                </a:ext>
              </a:extLst>
            </p:cNvPr>
            <p:cNvSpPr/>
            <p:nvPr/>
          </p:nvSpPr>
          <p:spPr>
            <a:xfrm>
              <a:off x="10550630" y="1265195"/>
              <a:ext cx="366268" cy="4162"/>
            </a:xfrm>
            <a:custGeom>
              <a:avLst/>
              <a:gdLst>
                <a:gd name="connsiteX0" fmla="*/ 0 w 838200"/>
                <a:gd name="connsiteY0" fmla="*/ 1129 h 9525"/>
                <a:gd name="connsiteX1" fmla="*/ 818197 w 838200"/>
                <a:gd name="connsiteY1" fmla="*/ 1129 h 9525"/>
                <a:gd name="connsiteX2" fmla="*/ 839152 w 838200"/>
                <a:gd name="connsiteY2" fmla="*/ 9701 h 9525"/>
                <a:gd name="connsiteX3" fmla="*/ 762952 w 838200"/>
                <a:gd name="connsiteY3" fmla="*/ 10654 h 9525"/>
                <a:gd name="connsiteX4" fmla="*/ 24765 w 838200"/>
                <a:gd name="connsiteY4" fmla="*/ 9701 h 9525"/>
                <a:gd name="connsiteX5" fmla="*/ 0 w 838200"/>
                <a:gd name="connsiteY5" fmla="*/ 1129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9525">
                  <a:moveTo>
                    <a:pt x="0" y="1129"/>
                  </a:moveTo>
                  <a:cubicBezTo>
                    <a:pt x="272415" y="1129"/>
                    <a:pt x="545782" y="1129"/>
                    <a:pt x="818197" y="1129"/>
                  </a:cubicBezTo>
                  <a:cubicBezTo>
                    <a:pt x="825817" y="1129"/>
                    <a:pt x="837247" y="-4586"/>
                    <a:pt x="839152" y="9701"/>
                  </a:cubicBezTo>
                  <a:cubicBezTo>
                    <a:pt x="813435" y="9701"/>
                    <a:pt x="787717" y="10654"/>
                    <a:pt x="762952" y="10654"/>
                  </a:cubicBezTo>
                  <a:cubicBezTo>
                    <a:pt x="517207" y="10654"/>
                    <a:pt x="271463" y="10654"/>
                    <a:pt x="24765" y="9701"/>
                  </a:cubicBezTo>
                  <a:cubicBezTo>
                    <a:pt x="17145" y="10654"/>
                    <a:pt x="2857" y="19226"/>
                    <a:pt x="0" y="1129"/>
                  </a:cubicBezTo>
                  <a:close/>
                </a:path>
              </a:pathLst>
            </a:custGeom>
            <a:solidFill>
              <a:srgbClr val="782017"/>
            </a:solidFill>
            <a:ln w="9525" cap="flat">
              <a:noFill/>
              <a:prstDash val="solid"/>
              <a:miter/>
            </a:ln>
          </p:spPr>
          <p:txBody>
            <a:bodyPr rtlCol="0" anchor="ctr"/>
            <a:lstStyle/>
            <a:p>
              <a:endParaRPr lang="en-US"/>
            </a:p>
          </p:txBody>
        </p:sp>
        <p:sp>
          <p:nvSpPr>
            <p:cNvPr id="57" name="Freeform: Shape 54">
              <a:extLst>
                <a:ext uri="{FF2B5EF4-FFF2-40B4-BE49-F238E27FC236}">
                  <a16:creationId xmlns:a16="http://schemas.microsoft.com/office/drawing/2014/main" id="{F19DCE86-A704-438B-A8C1-937488EDE612}"/>
                </a:ext>
              </a:extLst>
            </p:cNvPr>
            <p:cNvSpPr/>
            <p:nvPr/>
          </p:nvSpPr>
          <p:spPr>
            <a:xfrm>
              <a:off x="10594332" y="237762"/>
              <a:ext cx="291349" cy="270538"/>
            </a:xfrm>
            <a:custGeom>
              <a:avLst/>
              <a:gdLst>
                <a:gd name="connsiteX0" fmla="*/ 324802 w 666750"/>
                <a:gd name="connsiteY0" fmla="*/ 4488 h 619125"/>
                <a:gd name="connsiteX1" fmla="*/ 341947 w 666750"/>
                <a:gd name="connsiteY1" fmla="*/ 12108 h 619125"/>
                <a:gd name="connsiteX2" fmla="*/ 402907 w 666750"/>
                <a:gd name="connsiteY2" fmla="*/ 205465 h 619125"/>
                <a:gd name="connsiteX3" fmla="*/ 440055 w 666750"/>
                <a:gd name="connsiteY3" fmla="*/ 234040 h 619125"/>
                <a:gd name="connsiteX4" fmla="*/ 669607 w 666750"/>
                <a:gd name="connsiteY4" fmla="*/ 233088 h 619125"/>
                <a:gd name="connsiteX5" fmla="*/ 641985 w 666750"/>
                <a:gd name="connsiteY5" fmla="*/ 255948 h 619125"/>
                <a:gd name="connsiteX6" fmla="*/ 483870 w 666750"/>
                <a:gd name="connsiteY6" fmla="*/ 370248 h 619125"/>
                <a:gd name="connsiteX7" fmla="*/ 469582 w 666750"/>
                <a:gd name="connsiteY7" fmla="*/ 411205 h 619125"/>
                <a:gd name="connsiteX8" fmla="*/ 533400 w 666750"/>
                <a:gd name="connsiteY8" fmla="*/ 611230 h 619125"/>
                <a:gd name="connsiteX9" fmla="*/ 538163 w 666750"/>
                <a:gd name="connsiteY9" fmla="*/ 626470 h 619125"/>
                <a:gd name="connsiteX10" fmla="*/ 482917 w 666750"/>
                <a:gd name="connsiteY10" fmla="*/ 590275 h 619125"/>
                <a:gd name="connsiteX11" fmla="*/ 352425 w 666750"/>
                <a:gd name="connsiteY11" fmla="*/ 496930 h 619125"/>
                <a:gd name="connsiteX12" fmla="*/ 326707 w 666750"/>
                <a:gd name="connsiteY12" fmla="*/ 488358 h 619125"/>
                <a:gd name="connsiteX13" fmla="*/ 217170 w 666750"/>
                <a:gd name="connsiteY13" fmla="*/ 563605 h 619125"/>
                <a:gd name="connsiteX14" fmla="*/ 124777 w 666750"/>
                <a:gd name="connsiteY14" fmla="*/ 624565 h 619125"/>
                <a:gd name="connsiteX15" fmla="*/ 149542 w 666750"/>
                <a:gd name="connsiteY15" fmla="*/ 546460 h 619125"/>
                <a:gd name="connsiteX16" fmla="*/ 194310 w 666750"/>
                <a:gd name="connsiteY16" fmla="*/ 409300 h 619125"/>
                <a:gd name="connsiteX17" fmla="*/ 180975 w 666750"/>
                <a:gd name="connsiteY17" fmla="*/ 371200 h 619125"/>
                <a:gd name="connsiteX18" fmla="*/ 16192 w 666750"/>
                <a:gd name="connsiteY18" fmla="*/ 252138 h 619125"/>
                <a:gd name="connsiteX19" fmla="*/ 0 w 666750"/>
                <a:gd name="connsiteY19" fmla="*/ 233088 h 619125"/>
                <a:gd name="connsiteX20" fmla="*/ 112395 w 666750"/>
                <a:gd name="connsiteY20" fmla="*/ 233088 h 619125"/>
                <a:gd name="connsiteX21" fmla="*/ 220980 w 666750"/>
                <a:gd name="connsiteY21" fmla="*/ 234993 h 619125"/>
                <a:gd name="connsiteX22" fmla="*/ 259080 w 666750"/>
                <a:gd name="connsiteY22" fmla="*/ 210228 h 619125"/>
                <a:gd name="connsiteX23" fmla="*/ 322897 w 666750"/>
                <a:gd name="connsiteY23" fmla="*/ 12108 h 619125"/>
                <a:gd name="connsiteX24" fmla="*/ 324802 w 666750"/>
                <a:gd name="connsiteY24" fmla="*/ 4488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6750" h="619125">
                  <a:moveTo>
                    <a:pt x="324802" y="4488"/>
                  </a:moveTo>
                  <a:cubicBezTo>
                    <a:pt x="337185" y="-6942"/>
                    <a:pt x="340042" y="6393"/>
                    <a:pt x="341947" y="12108"/>
                  </a:cubicBezTo>
                  <a:cubicBezTo>
                    <a:pt x="362902" y="75925"/>
                    <a:pt x="384810" y="140695"/>
                    <a:pt x="402907" y="205465"/>
                  </a:cubicBezTo>
                  <a:cubicBezTo>
                    <a:pt x="408622" y="226420"/>
                    <a:pt x="417195" y="234040"/>
                    <a:pt x="440055" y="234040"/>
                  </a:cubicBezTo>
                  <a:cubicBezTo>
                    <a:pt x="514350" y="233088"/>
                    <a:pt x="587692" y="233088"/>
                    <a:pt x="669607" y="233088"/>
                  </a:cubicBezTo>
                  <a:cubicBezTo>
                    <a:pt x="657225" y="243565"/>
                    <a:pt x="649605" y="250233"/>
                    <a:pt x="641985" y="255948"/>
                  </a:cubicBezTo>
                  <a:cubicBezTo>
                    <a:pt x="589597" y="294048"/>
                    <a:pt x="537210" y="333100"/>
                    <a:pt x="483870" y="370248"/>
                  </a:cubicBezTo>
                  <a:cubicBezTo>
                    <a:pt x="467677" y="381678"/>
                    <a:pt x="461963" y="389298"/>
                    <a:pt x="469582" y="411205"/>
                  </a:cubicBezTo>
                  <a:cubicBezTo>
                    <a:pt x="493395" y="476928"/>
                    <a:pt x="512445" y="544555"/>
                    <a:pt x="533400" y="611230"/>
                  </a:cubicBezTo>
                  <a:cubicBezTo>
                    <a:pt x="534352" y="615993"/>
                    <a:pt x="541020" y="617898"/>
                    <a:pt x="538163" y="626470"/>
                  </a:cubicBezTo>
                  <a:cubicBezTo>
                    <a:pt x="516255" y="619803"/>
                    <a:pt x="501015" y="602658"/>
                    <a:pt x="482917" y="590275"/>
                  </a:cubicBezTo>
                  <a:cubicBezTo>
                    <a:pt x="439102" y="559795"/>
                    <a:pt x="396240" y="527410"/>
                    <a:pt x="352425" y="496930"/>
                  </a:cubicBezTo>
                  <a:cubicBezTo>
                    <a:pt x="344805" y="492168"/>
                    <a:pt x="339090" y="480738"/>
                    <a:pt x="326707" y="488358"/>
                  </a:cubicBezTo>
                  <a:cubicBezTo>
                    <a:pt x="286702" y="508360"/>
                    <a:pt x="254317" y="538840"/>
                    <a:pt x="217170" y="563605"/>
                  </a:cubicBezTo>
                  <a:cubicBezTo>
                    <a:pt x="186690" y="583608"/>
                    <a:pt x="159067" y="606468"/>
                    <a:pt x="124777" y="624565"/>
                  </a:cubicBezTo>
                  <a:cubicBezTo>
                    <a:pt x="133350" y="598848"/>
                    <a:pt x="140970" y="572178"/>
                    <a:pt x="149542" y="546460"/>
                  </a:cubicBezTo>
                  <a:cubicBezTo>
                    <a:pt x="164782" y="500740"/>
                    <a:pt x="178117" y="455020"/>
                    <a:pt x="194310" y="409300"/>
                  </a:cubicBezTo>
                  <a:cubicBezTo>
                    <a:pt x="200977" y="391203"/>
                    <a:pt x="195263" y="380725"/>
                    <a:pt x="180975" y="371200"/>
                  </a:cubicBezTo>
                  <a:cubicBezTo>
                    <a:pt x="125730" y="332148"/>
                    <a:pt x="71438" y="291190"/>
                    <a:pt x="16192" y="252138"/>
                  </a:cubicBezTo>
                  <a:cubicBezTo>
                    <a:pt x="10477" y="248328"/>
                    <a:pt x="5715" y="243565"/>
                    <a:pt x="0" y="233088"/>
                  </a:cubicBezTo>
                  <a:cubicBezTo>
                    <a:pt x="39052" y="233088"/>
                    <a:pt x="76200" y="233088"/>
                    <a:pt x="112395" y="233088"/>
                  </a:cubicBezTo>
                  <a:cubicBezTo>
                    <a:pt x="148590" y="233088"/>
                    <a:pt x="184785" y="233088"/>
                    <a:pt x="220980" y="234993"/>
                  </a:cubicBezTo>
                  <a:cubicBezTo>
                    <a:pt x="240030" y="235945"/>
                    <a:pt x="252413" y="231183"/>
                    <a:pt x="259080" y="210228"/>
                  </a:cubicBezTo>
                  <a:cubicBezTo>
                    <a:pt x="279082" y="144505"/>
                    <a:pt x="300990" y="78783"/>
                    <a:pt x="322897" y="12108"/>
                  </a:cubicBezTo>
                  <a:cubicBezTo>
                    <a:pt x="325755" y="11155"/>
                    <a:pt x="324802" y="7345"/>
                    <a:pt x="324802" y="4488"/>
                  </a:cubicBezTo>
                  <a:close/>
                </a:path>
              </a:pathLst>
            </a:custGeom>
            <a:solidFill>
              <a:srgbClr val="FCFCFD"/>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877764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824244" y="6130344"/>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6" name="CuadroTexto 5"/>
          <p:cNvSpPr txBox="1"/>
          <p:nvPr/>
        </p:nvSpPr>
        <p:spPr>
          <a:xfrm>
            <a:off x="1880310" y="288963"/>
            <a:ext cx="8744760" cy="769441"/>
          </a:xfrm>
          <a:prstGeom prst="rect">
            <a:avLst/>
          </a:prstGeom>
          <a:noFill/>
        </p:spPr>
        <p:txBody>
          <a:bodyPr wrap="square" rtlCol="0">
            <a:spAutoFit/>
          </a:bodyPr>
          <a:lstStyle/>
          <a:p>
            <a:pPr algn="ctr"/>
            <a:r>
              <a:rPr lang="es-MX" sz="4400" dirty="0">
                <a:solidFill>
                  <a:schemeClr val="tx2">
                    <a:lumMod val="90000"/>
                    <a:lumOff val="10000"/>
                  </a:schemeClr>
                </a:solidFill>
                <a:latin typeface="Bell MT" panose="02020503060305020303" pitchFamily="18" charset="0"/>
              </a:rPr>
              <a:t>Por objeto del gasto</a:t>
            </a:r>
          </a:p>
        </p:txBody>
      </p:sp>
      <p:sp>
        <p:nvSpPr>
          <p:cNvPr id="27" name="Graphic 11">
            <a:extLst>
              <a:ext uri="{FF2B5EF4-FFF2-40B4-BE49-F238E27FC236}">
                <a16:creationId xmlns:a16="http://schemas.microsoft.com/office/drawing/2014/main" id="{03CCF36E-D6A1-49C3-AF4D-17AD7C746CBB}"/>
              </a:ext>
            </a:extLst>
          </p:cNvPr>
          <p:cNvSpPr/>
          <p:nvPr/>
        </p:nvSpPr>
        <p:spPr>
          <a:xfrm>
            <a:off x="5344866" y="3979317"/>
            <a:ext cx="1035281" cy="2550001"/>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accent2"/>
          </a:solidFill>
          <a:ln w="9525" cap="flat">
            <a:noFill/>
            <a:prstDash val="solid"/>
            <a:miter/>
          </a:ln>
        </p:spPr>
        <p:txBody>
          <a:bodyPr rtlCol="0" anchor="ctr"/>
          <a:lstStyle/>
          <a:p>
            <a:endParaRPr lang="en-US" dirty="0"/>
          </a:p>
        </p:txBody>
      </p:sp>
      <p:sp>
        <p:nvSpPr>
          <p:cNvPr id="28" name="Freeform 3">
            <a:extLst>
              <a:ext uri="{FF2B5EF4-FFF2-40B4-BE49-F238E27FC236}">
                <a16:creationId xmlns:a16="http://schemas.microsoft.com/office/drawing/2014/main" id="{5FE5C471-86EF-4BDA-A279-588BB8713865}"/>
              </a:ext>
            </a:extLst>
          </p:cNvPr>
          <p:cNvSpPr/>
          <p:nvPr/>
        </p:nvSpPr>
        <p:spPr>
          <a:xfrm flipH="1">
            <a:off x="3943165" y="4747693"/>
            <a:ext cx="1442662" cy="1896703"/>
          </a:xfrm>
          <a:custGeom>
            <a:avLst/>
            <a:gdLst>
              <a:gd name="connsiteX0" fmla="*/ 2614174 w 2816128"/>
              <a:gd name="connsiteY0" fmla="*/ 72928 h 3814675"/>
              <a:gd name="connsiteX1" fmla="*/ 2322464 w 2816128"/>
              <a:gd name="connsiteY1" fmla="*/ 0 h 3814675"/>
              <a:gd name="connsiteX2" fmla="*/ 2193438 w 2816128"/>
              <a:gd name="connsiteY2" fmla="*/ 185124 h 3814675"/>
              <a:gd name="connsiteX3" fmla="*/ 2114901 w 2816128"/>
              <a:gd name="connsiteY3" fmla="*/ 201953 h 3814675"/>
              <a:gd name="connsiteX4" fmla="*/ 2142950 w 2816128"/>
              <a:gd name="connsiteY4" fmla="*/ 314150 h 3814675"/>
              <a:gd name="connsiteX5" fmla="*/ 2047583 w 2816128"/>
              <a:gd name="connsiteY5" fmla="*/ 482444 h 3814675"/>
              <a:gd name="connsiteX6" fmla="*/ 2159779 w 2816128"/>
              <a:gd name="connsiteY6" fmla="*/ 734886 h 3814675"/>
              <a:gd name="connsiteX7" fmla="*/ 2030754 w 2816128"/>
              <a:gd name="connsiteY7" fmla="*/ 779764 h 3814675"/>
              <a:gd name="connsiteX8" fmla="*/ 1997095 w 2816128"/>
              <a:gd name="connsiteY8" fmla="*/ 847082 h 3814675"/>
              <a:gd name="connsiteX9" fmla="*/ 1997095 w 2816128"/>
              <a:gd name="connsiteY9" fmla="*/ 734886 h 3814675"/>
              <a:gd name="connsiteX10" fmla="*/ 1946606 w 2816128"/>
              <a:gd name="connsiteY10" fmla="*/ 695617 h 3814675"/>
              <a:gd name="connsiteX11" fmla="*/ 1772702 w 2816128"/>
              <a:gd name="connsiteY11" fmla="*/ 746105 h 3814675"/>
              <a:gd name="connsiteX12" fmla="*/ 1402454 w 2816128"/>
              <a:gd name="connsiteY12" fmla="*/ 605860 h 3814675"/>
              <a:gd name="connsiteX13" fmla="*/ 1705384 w 2816128"/>
              <a:gd name="connsiteY13" fmla="*/ 1178061 h 3814675"/>
              <a:gd name="connsiteX14" fmla="*/ 1800751 w 2816128"/>
              <a:gd name="connsiteY14" fmla="*/ 1250989 h 3814675"/>
              <a:gd name="connsiteX15" fmla="*/ 1649286 w 2816128"/>
              <a:gd name="connsiteY15" fmla="*/ 1475381 h 3814675"/>
              <a:gd name="connsiteX16" fmla="*/ 1727824 w 2816128"/>
              <a:gd name="connsiteY16" fmla="*/ 1694164 h 3814675"/>
              <a:gd name="connsiteX17" fmla="*/ 1817581 w 2816128"/>
              <a:gd name="connsiteY17" fmla="*/ 1688555 h 3814675"/>
              <a:gd name="connsiteX18" fmla="*/ 1671725 w 2816128"/>
              <a:gd name="connsiteY18" fmla="*/ 1856849 h 3814675"/>
              <a:gd name="connsiteX19" fmla="*/ 914400 w 2816128"/>
              <a:gd name="connsiteY19" fmla="*/ 1604407 h 3814675"/>
              <a:gd name="connsiteX20" fmla="*/ 460005 w 2816128"/>
              <a:gd name="connsiteY20" fmla="*/ 2631004 h 3814675"/>
              <a:gd name="connsiteX21" fmla="*/ 263662 w 2816128"/>
              <a:gd name="connsiteY21" fmla="*/ 2838567 h 3814675"/>
              <a:gd name="connsiteX22" fmla="*/ 44879 w 2816128"/>
              <a:gd name="connsiteY22" fmla="*/ 2883445 h 3814675"/>
              <a:gd name="connsiteX23" fmla="*/ 0 w 2816128"/>
              <a:gd name="connsiteY23" fmla="*/ 2990032 h 3814675"/>
              <a:gd name="connsiteX24" fmla="*/ 274881 w 2816128"/>
              <a:gd name="connsiteY24" fmla="*/ 3113448 h 3814675"/>
              <a:gd name="connsiteX25" fmla="*/ 504884 w 2816128"/>
              <a:gd name="connsiteY25" fmla="*/ 3012471 h 3814675"/>
              <a:gd name="connsiteX26" fmla="*/ 471225 w 2816128"/>
              <a:gd name="connsiteY26" fmla="*/ 3141497 h 3814675"/>
              <a:gd name="connsiteX27" fmla="*/ 572201 w 2816128"/>
              <a:gd name="connsiteY27" fmla="*/ 3186375 h 3814675"/>
              <a:gd name="connsiteX28" fmla="*/ 381468 w 2816128"/>
              <a:gd name="connsiteY28" fmla="*/ 3646380 h 3814675"/>
              <a:gd name="connsiteX29" fmla="*/ 196344 w 2816128"/>
              <a:gd name="connsiteY29" fmla="*/ 3691259 h 3814675"/>
              <a:gd name="connsiteX30" fmla="*/ 263662 w 2816128"/>
              <a:gd name="connsiteY30" fmla="*/ 3792235 h 3814675"/>
              <a:gd name="connsiteX31" fmla="*/ 555372 w 2816128"/>
              <a:gd name="connsiteY31" fmla="*/ 3814675 h 3814675"/>
              <a:gd name="connsiteX32" fmla="*/ 589031 w 2816128"/>
              <a:gd name="connsiteY32" fmla="*/ 3607112 h 3814675"/>
              <a:gd name="connsiteX33" fmla="*/ 645129 w 2816128"/>
              <a:gd name="connsiteY33" fmla="*/ 3601502 h 3814675"/>
              <a:gd name="connsiteX34" fmla="*/ 690008 w 2816128"/>
              <a:gd name="connsiteY34" fmla="*/ 3724918 h 3814675"/>
              <a:gd name="connsiteX35" fmla="*/ 774155 w 2816128"/>
              <a:gd name="connsiteY35" fmla="*/ 3730528 h 3814675"/>
              <a:gd name="connsiteX36" fmla="*/ 779765 w 2816128"/>
              <a:gd name="connsiteY36" fmla="*/ 3500525 h 3814675"/>
              <a:gd name="connsiteX37" fmla="*/ 746106 w 2816128"/>
              <a:gd name="connsiteY37" fmla="*/ 3231254 h 3814675"/>
              <a:gd name="connsiteX38" fmla="*/ 903181 w 2816128"/>
              <a:gd name="connsiteY38" fmla="*/ 2653443 h 3814675"/>
              <a:gd name="connsiteX39" fmla="*/ 1166842 w 2816128"/>
              <a:gd name="connsiteY39" fmla="*/ 2546856 h 3814675"/>
              <a:gd name="connsiteX40" fmla="*/ 1531480 w 2816128"/>
              <a:gd name="connsiteY40" fmla="*/ 2653443 h 3814675"/>
              <a:gd name="connsiteX41" fmla="*/ 1593188 w 2816128"/>
              <a:gd name="connsiteY41" fmla="*/ 2653443 h 3814675"/>
              <a:gd name="connsiteX42" fmla="*/ 1649286 w 2816128"/>
              <a:gd name="connsiteY42" fmla="*/ 2754420 h 3814675"/>
              <a:gd name="connsiteX43" fmla="*/ 1800751 w 2816128"/>
              <a:gd name="connsiteY43" fmla="*/ 2788078 h 3814675"/>
              <a:gd name="connsiteX44" fmla="*/ 1811971 w 2816128"/>
              <a:gd name="connsiteY44" fmla="*/ 2821737 h 3814675"/>
              <a:gd name="connsiteX45" fmla="*/ 1772702 w 2816128"/>
              <a:gd name="connsiteY45" fmla="*/ 3023691 h 3814675"/>
              <a:gd name="connsiteX46" fmla="*/ 1750263 w 2816128"/>
              <a:gd name="connsiteY46" fmla="*/ 3349060 h 3814675"/>
              <a:gd name="connsiteX47" fmla="*/ 1542700 w 2816128"/>
              <a:gd name="connsiteY47" fmla="*/ 3371499 h 3814675"/>
              <a:gd name="connsiteX48" fmla="*/ 1206111 w 2816128"/>
              <a:gd name="connsiteY48" fmla="*/ 3421988 h 3814675"/>
              <a:gd name="connsiteX49" fmla="*/ 1178062 w 2816128"/>
              <a:gd name="connsiteY49" fmla="*/ 3494915 h 3814675"/>
              <a:gd name="connsiteX50" fmla="*/ 1116354 w 2816128"/>
              <a:gd name="connsiteY50" fmla="*/ 3522964 h 3814675"/>
              <a:gd name="connsiteX51" fmla="*/ 1144403 w 2816128"/>
              <a:gd name="connsiteY51" fmla="*/ 3657600 h 3814675"/>
              <a:gd name="connsiteX52" fmla="*/ 1284648 w 2816128"/>
              <a:gd name="connsiteY52" fmla="*/ 3663210 h 3814675"/>
              <a:gd name="connsiteX53" fmla="*/ 1279038 w 2816128"/>
              <a:gd name="connsiteY53" fmla="*/ 3511745 h 3814675"/>
              <a:gd name="connsiteX54" fmla="*/ 1458552 w 2816128"/>
              <a:gd name="connsiteY54" fmla="*/ 3522964 h 3814675"/>
              <a:gd name="connsiteX55" fmla="*/ 1430503 w 2816128"/>
              <a:gd name="connsiteY55" fmla="*/ 3601502 h 3814675"/>
              <a:gd name="connsiteX56" fmla="*/ 1402454 w 2816128"/>
              <a:gd name="connsiteY56" fmla="*/ 3663210 h 3814675"/>
              <a:gd name="connsiteX57" fmla="*/ 1318307 w 2816128"/>
              <a:gd name="connsiteY57" fmla="*/ 3680039 h 3814675"/>
              <a:gd name="connsiteX58" fmla="*/ 1452943 w 2816128"/>
              <a:gd name="connsiteY58" fmla="*/ 3803455 h 3814675"/>
              <a:gd name="connsiteX59" fmla="*/ 1520260 w 2816128"/>
              <a:gd name="connsiteY59" fmla="*/ 3668820 h 3814675"/>
              <a:gd name="connsiteX60" fmla="*/ 1823190 w 2816128"/>
              <a:gd name="connsiteY60" fmla="*/ 3567843 h 3814675"/>
              <a:gd name="connsiteX61" fmla="*/ 2159779 w 2816128"/>
              <a:gd name="connsiteY61" fmla="*/ 3640770 h 3814675"/>
              <a:gd name="connsiteX62" fmla="*/ 2114901 w 2816128"/>
              <a:gd name="connsiteY62" fmla="*/ 3741747 h 3814675"/>
              <a:gd name="connsiteX63" fmla="*/ 2210268 w 2816128"/>
              <a:gd name="connsiteY63" fmla="*/ 3809065 h 3814675"/>
              <a:gd name="connsiteX64" fmla="*/ 2283195 w 2816128"/>
              <a:gd name="connsiteY64" fmla="*/ 3758577 h 3814675"/>
              <a:gd name="connsiteX65" fmla="*/ 2271976 w 2816128"/>
              <a:gd name="connsiteY65" fmla="*/ 3663210 h 3814675"/>
              <a:gd name="connsiteX66" fmla="*/ 2451490 w 2816128"/>
              <a:gd name="connsiteY66" fmla="*/ 3584672 h 3814675"/>
              <a:gd name="connsiteX67" fmla="*/ 2434660 w 2816128"/>
              <a:gd name="connsiteY67" fmla="*/ 3410768 h 3814675"/>
              <a:gd name="connsiteX68" fmla="*/ 1929777 w 2816128"/>
              <a:gd name="connsiteY68" fmla="*/ 3382719 h 3814675"/>
              <a:gd name="connsiteX69" fmla="*/ 1918557 w 2816128"/>
              <a:gd name="connsiteY69" fmla="*/ 3057350 h 3814675"/>
              <a:gd name="connsiteX70" fmla="*/ 1884898 w 2816128"/>
              <a:gd name="connsiteY70" fmla="*/ 3040520 h 3814675"/>
              <a:gd name="connsiteX71" fmla="*/ 1907338 w 2816128"/>
              <a:gd name="connsiteY71" fmla="*/ 2861006 h 3814675"/>
              <a:gd name="connsiteX72" fmla="*/ 1862459 w 2816128"/>
              <a:gd name="connsiteY72" fmla="*/ 2799298 h 3814675"/>
              <a:gd name="connsiteX73" fmla="*/ 2109291 w 2816128"/>
              <a:gd name="connsiteY73" fmla="*/ 2743200 h 3814675"/>
              <a:gd name="connsiteX74" fmla="*/ 2131730 w 2816128"/>
              <a:gd name="connsiteY74" fmla="*/ 2614174 h 3814675"/>
              <a:gd name="connsiteX75" fmla="*/ 2372952 w 2816128"/>
              <a:gd name="connsiteY75" fmla="*/ 2647833 h 3814675"/>
              <a:gd name="connsiteX76" fmla="*/ 2597345 w 2816128"/>
              <a:gd name="connsiteY76" fmla="*/ 2058802 h 3814675"/>
              <a:gd name="connsiteX77" fmla="*/ 2552466 w 2816128"/>
              <a:gd name="connsiteY77" fmla="*/ 1974655 h 3814675"/>
              <a:gd name="connsiteX78" fmla="*/ 2698322 w 2816128"/>
              <a:gd name="connsiteY78" fmla="*/ 1486601 h 3814675"/>
              <a:gd name="connsiteX79" fmla="*/ 2642224 w 2816128"/>
              <a:gd name="connsiteY79" fmla="*/ 1380015 h 3814675"/>
              <a:gd name="connsiteX80" fmla="*/ 2501978 w 2816128"/>
              <a:gd name="connsiteY80" fmla="*/ 796594 h 3814675"/>
              <a:gd name="connsiteX81" fmla="*/ 2816128 w 2816128"/>
              <a:gd name="connsiteY81" fmla="*/ 673178 h 3814675"/>
              <a:gd name="connsiteX82" fmla="*/ 2771249 w 2816128"/>
              <a:gd name="connsiteY82" fmla="*/ 437566 h 3814675"/>
              <a:gd name="connsiteX83" fmla="*/ 2614174 w 2816128"/>
              <a:gd name="connsiteY83" fmla="*/ 72928 h 3814675"/>
              <a:gd name="connsiteX0" fmla="*/ 2614174 w 2816128"/>
              <a:gd name="connsiteY0" fmla="*/ 84148 h 3825895"/>
              <a:gd name="connsiteX1" fmla="*/ 2395391 w 2816128"/>
              <a:gd name="connsiteY1" fmla="*/ 0 h 3825895"/>
              <a:gd name="connsiteX2" fmla="*/ 2193438 w 2816128"/>
              <a:gd name="connsiteY2" fmla="*/ 196344 h 3825895"/>
              <a:gd name="connsiteX3" fmla="*/ 2114901 w 2816128"/>
              <a:gd name="connsiteY3" fmla="*/ 213173 h 3825895"/>
              <a:gd name="connsiteX4" fmla="*/ 2142950 w 2816128"/>
              <a:gd name="connsiteY4" fmla="*/ 325370 h 3825895"/>
              <a:gd name="connsiteX5" fmla="*/ 2047583 w 2816128"/>
              <a:gd name="connsiteY5" fmla="*/ 493664 h 3825895"/>
              <a:gd name="connsiteX6" fmla="*/ 2159779 w 2816128"/>
              <a:gd name="connsiteY6" fmla="*/ 746106 h 3825895"/>
              <a:gd name="connsiteX7" fmla="*/ 2030754 w 2816128"/>
              <a:gd name="connsiteY7" fmla="*/ 790984 h 3825895"/>
              <a:gd name="connsiteX8" fmla="*/ 1997095 w 2816128"/>
              <a:gd name="connsiteY8" fmla="*/ 858302 h 3825895"/>
              <a:gd name="connsiteX9" fmla="*/ 1997095 w 2816128"/>
              <a:gd name="connsiteY9" fmla="*/ 746106 h 3825895"/>
              <a:gd name="connsiteX10" fmla="*/ 1946606 w 2816128"/>
              <a:gd name="connsiteY10" fmla="*/ 706837 h 3825895"/>
              <a:gd name="connsiteX11" fmla="*/ 1772702 w 2816128"/>
              <a:gd name="connsiteY11" fmla="*/ 757325 h 3825895"/>
              <a:gd name="connsiteX12" fmla="*/ 1402454 w 2816128"/>
              <a:gd name="connsiteY12" fmla="*/ 617080 h 3825895"/>
              <a:gd name="connsiteX13" fmla="*/ 1705384 w 2816128"/>
              <a:gd name="connsiteY13" fmla="*/ 1189281 h 3825895"/>
              <a:gd name="connsiteX14" fmla="*/ 1800751 w 2816128"/>
              <a:gd name="connsiteY14" fmla="*/ 1262209 h 3825895"/>
              <a:gd name="connsiteX15" fmla="*/ 1649286 w 2816128"/>
              <a:gd name="connsiteY15" fmla="*/ 1486601 h 3825895"/>
              <a:gd name="connsiteX16" fmla="*/ 1727824 w 2816128"/>
              <a:gd name="connsiteY16" fmla="*/ 1705384 h 3825895"/>
              <a:gd name="connsiteX17" fmla="*/ 1817581 w 2816128"/>
              <a:gd name="connsiteY17" fmla="*/ 1699775 h 3825895"/>
              <a:gd name="connsiteX18" fmla="*/ 1671725 w 2816128"/>
              <a:gd name="connsiteY18" fmla="*/ 1868069 h 3825895"/>
              <a:gd name="connsiteX19" fmla="*/ 914400 w 2816128"/>
              <a:gd name="connsiteY19" fmla="*/ 1615627 h 3825895"/>
              <a:gd name="connsiteX20" fmla="*/ 460005 w 2816128"/>
              <a:gd name="connsiteY20" fmla="*/ 2642224 h 3825895"/>
              <a:gd name="connsiteX21" fmla="*/ 263662 w 2816128"/>
              <a:gd name="connsiteY21" fmla="*/ 2849787 h 3825895"/>
              <a:gd name="connsiteX22" fmla="*/ 44879 w 2816128"/>
              <a:gd name="connsiteY22" fmla="*/ 2894665 h 3825895"/>
              <a:gd name="connsiteX23" fmla="*/ 0 w 2816128"/>
              <a:gd name="connsiteY23" fmla="*/ 3001252 h 3825895"/>
              <a:gd name="connsiteX24" fmla="*/ 274881 w 2816128"/>
              <a:gd name="connsiteY24" fmla="*/ 3124668 h 3825895"/>
              <a:gd name="connsiteX25" fmla="*/ 504884 w 2816128"/>
              <a:gd name="connsiteY25" fmla="*/ 3023691 h 3825895"/>
              <a:gd name="connsiteX26" fmla="*/ 471225 w 2816128"/>
              <a:gd name="connsiteY26" fmla="*/ 3152717 h 3825895"/>
              <a:gd name="connsiteX27" fmla="*/ 572201 w 2816128"/>
              <a:gd name="connsiteY27" fmla="*/ 3197595 h 3825895"/>
              <a:gd name="connsiteX28" fmla="*/ 381468 w 2816128"/>
              <a:gd name="connsiteY28" fmla="*/ 3657600 h 3825895"/>
              <a:gd name="connsiteX29" fmla="*/ 196344 w 2816128"/>
              <a:gd name="connsiteY29" fmla="*/ 3702479 h 3825895"/>
              <a:gd name="connsiteX30" fmla="*/ 263662 w 2816128"/>
              <a:gd name="connsiteY30" fmla="*/ 3803455 h 3825895"/>
              <a:gd name="connsiteX31" fmla="*/ 555372 w 2816128"/>
              <a:gd name="connsiteY31" fmla="*/ 3825895 h 3825895"/>
              <a:gd name="connsiteX32" fmla="*/ 589031 w 2816128"/>
              <a:gd name="connsiteY32" fmla="*/ 3618332 h 3825895"/>
              <a:gd name="connsiteX33" fmla="*/ 645129 w 2816128"/>
              <a:gd name="connsiteY33" fmla="*/ 3612722 h 3825895"/>
              <a:gd name="connsiteX34" fmla="*/ 690008 w 2816128"/>
              <a:gd name="connsiteY34" fmla="*/ 3736138 h 3825895"/>
              <a:gd name="connsiteX35" fmla="*/ 774155 w 2816128"/>
              <a:gd name="connsiteY35" fmla="*/ 3741748 h 3825895"/>
              <a:gd name="connsiteX36" fmla="*/ 779765 w 2816128"/>
              <a:gd name="connsiteY36" fmla="*/ 3511745 h 3825895"/>
              <a:gd name="connsiteX37" fmla="*/ 746106 w 2816128"/>
              <a:gd name="connsiteY37" fmla="*/ 3242474 h 3825895"/>
              <a:gd name="connsiteX38" fmla="*/ 903181 w 2816128"/>
              <a:gd name="connsiteY38" fmla="*/ 2664663 h 3825895"/>
              <a:gd name="connsiteX39" fmla="*/ 1166842 w 2816128"/>
              <a:gd name="connsiteY39" fmla="*/ 2558076 h 3825895"/>
              <a:gd name="connsiteX40" fmla="*/ 1531480 w 2816128"/>
              <a:gd name="connsiteY40" fmla="*/ 2664663 h 3825895"/>
              <a:gd name="connsiteX41" fmla="*/ 1593188 w 2816128"/>
              <a:gd name="connsiteY41" fmla="*/ 2664663 h 3825895"/>
              <a:gd name="connsiteX42" fmla="*/ 1649286 w 2816128"/>
              <a:gd name="connsiteY42" fmla="*/ 2765640 h 3825895"/>
              <a:gd name="connsiteX43" fmla="*/ 1800751 w 2816128"/>
              <a:gd name="connsiteY43" fmla="*/ 2799298 h 3825895"/>
              <a:gd name="connsiteX44" fmla="*/ 1811971 w 2816128"/>
              <a:gd name="connsiteY44" fmla="*/ 2832957 h 3825895"/>
              <a:gd name="connsiteX45" fmla="*/ 1772702 w 2816128"/>
              <a:gd name="connsiteY45" fmla="*/ 3034911 h 3825895"/>
              <a:gd name="connsiteX46" fmla="*/ 1750263 w 2816128"/>
              <a:gd name="connsiteY46" fmla="*/ 3360280 h 3825895"/>
              <a:gd name="connsiteX47" fmla="*/ 1542700 w 2816128"/>
              <a:gd name="connsiteY47" fmla="*/ 3382719 h 3825895"/>
              <a:gd name="connsiteX48" fmla="*/ 1206111 w 2816128"/>
              <a:gd name="connsiteY48" fmla="*/ 3433208 h 3825895"/>
              <a:gd name="connsiteX49" fmla="*/ 1178062 w 2816128"/>
              <a:gd name="connsiteY49" fmla="*/ 3506135 h 3825895"/>
              <a:gd name="connsiteX50" fmla="*/ 1116354 w 2816128"/>
              <a:gd name="connsiteY50" fmla="*/ 3534184 h 3825895"/>
              <a:gd name="connsiteX51" fmla="*/ 1144403 w 2816128"/>
              <a:gd name="connsiteY51" fmla="*/ 3668820 h 3825895"/>
              <a:gd name="connsiteX52" fmla="*/ 1284648 w 2816128"/>
              <a:gd name="connsiteY52" fmla="*/ 3674430 h 3825895"/>
              <a:gd name="connsiteX53" fmla="*/ 1279038 w 2816128"/>
              <a:gd name="connsiteY53" fmla="*/ 3522965 h 3825895"/>
              <a:gd name="connsiteX54" fmla="*/ 1458552 w 2816128"/>
              <a:gd name="connsiteY54" fmla="*/ 3534184 h 3825895"/>
              <a:gd name="connsiteX55" fmla="*/ 1430503 w 2816128"/>
              <a:gd name="connsiteY55" fmla="*/ 3612722 h 3825895"/>
              <a:gd name="connsiteX56" fmla="*/ 1402454 w 2816128"/>
              <a:gd name="connsiteY56" fmla="*/ 3674430 h 3825895"/>
              <a:gd name="connsiteX57" fmla="*/ 1318307 w 2816128"/>
              <a:gd name="connsiteY57" fmla="*/ 3691259 h 3825895"/>
              <a:gd name="connsiteX58" fmla="*/ 1452943 w 2816128"/>
              <a:gd name="connsiteY58" fmla="*/ 3814675 h 3825895"/>
              <a:gd name="connsiteX59" fmla="*/ 1520260 w 2816128"/>
              <a:gd name="connsiteY59" fmla="*/ 3680040 h 3825895"/>
              <a:gd name="connsiteX60" fmla="*/ 1823190 w 2816128"/>
              <a:gd name="connsiteY60" fmla="*/ 3579063 h 3825895"/>
              <a:gd name="connsiteX61" fmla="*/ 2159779 w 2816128"/>
              <a:gd name="connsiteY61" fmla="*/ 3651990 h 3825895"/>
              <a:gd name="connsiteX62" fmla="*/ 2114901 w 2816128"/>
              <a:gd name="connsiteY62" fmla="*/ 3752967 h 3825895"/>
              <a:gd name="connsiteX63" fmla="*/ 2210268 w 2816128"/>
              <a:gd name="connsiteY63" fmla="*/ 3820285 h 3825895"/>
              <a:gd name="connsiteX64" fmla="*/ 2283195 w 2816128"/>
              <a:gd name="connsiteY64" fmla="*/ 3769797 h 3825895"/>
              <a:gd name="connsiteX65" fmla="*/ 2271976 w 2816128"/>
              <a:gd name="connsiteY65" fmla="*/ 3674430 h 3825895"/>
              <a:gd name="connsiteX66" fmla="*/ 2451490 w 2816128"/>
              <a:gd name="connsiteY66" fmla="*/ 3595892 h 3825895"/>
              <a:gd name="connsiteX67" fmla="*/ 2434660 w 2816128"/>
              <a:gd name="connsiteY67" fmla="*/ 3421988 h 3825895"/>
              <a:gd name="connsiteX68" fmla="*/ 1929777 w 2816128"/>
              <a:gd name="connsiteY68" fmla="*/ 3393939 h 3825895"/>
              <a:gd name="connsiteX69" fmla="*/ 1918557 w 2816128"/>
              <a:gd name="connsiteY69" fmla="*/ 3068570 h 3825895"/>
              <a:gd name="connsiteX70" fmla="*/ 1884898 w 2816128"/>
              <a:gd name="connsiteY70" fmla="*/ 3051740 h 3825895"/>
              <a:gd name="connsiteX71" fmla="*/ 1907338 w 2816128"/>
              <a:gd name="connsiteY71" fmla="*/ 2872226 h 3825895"/>
              <a:gd name="connsiteX72" fmla="*/ 1862459 w 2816128"/>
              <a:gd name="connsiteY72" fmla="*/ 2810518 h 3825895"/>
              <a:gd name="connsiteX73" fmla="*/ 2109291 w 2816128"/>
              <a:gd name="connsiteY73" fmla="*/ 2754420 h 3825895"/>
              <a:gd name="connsiteX74" fmla="*/ 2131730 w 2816128"/>
              <a:gd name="connsiteY74" fmla="*/ 2625394 h 3825895"/>
              <a:gd name="connsiteX75" fmla="*/ 2372952 w 2816128"/>
              <a:gd name="connsiteY75" fmla="*/ 2659053 h 3825895"/>
              <a:gd name="connsiteX76" fmla="*/ 2597345 w 2816128"/>
              <a:gd name="connsiteY76" fmla="*/ 2070022 h 3825895"/>
              <a:gd name="connsiteX77" fmla="*/ 2552466 w 2816128"/>
              <a:gd name="connsiteY77" fmla="*/ 1985875 h 3825895"/>
              <a:gd name="connsiteX78" fmla="*/ 2698322 w 2816128"/>
              <a:gd name="connsiteY78" fmla="*/ 1497821 h 3825895"/>
              <a:gd name="connsiteX79" fmla="*/ 2642224 w 2816128"/>
              <a:gd name="connsiteY79" fmla="*/ 1391235 h 3825895"/>
              <a:gd name="connsiteX80" fmla="*/ 2501978 w 2816128"/>
              <a:gd name="connsiteY80" fmla="*/ 807814 h 3825895"/>
              <a:gd name="connsiteX81" fmla="*/ 2816128 w 2816128"/>
              <a:gd name="connsiteY81" fmla="*/ 684398 h 3825895"/>
              <a:gd name="connsiteX82" fmla="*/ 2771249 w 2816128"/>
              <a:gd name="connsiteY82" fmla="*/ 448786 h 3825895"/>
              <a:gd name="connsiteX83" fmla="*/ 2614174 w 2816128"/>
              <a:gd name="connsiteY83" fmla="*/ 84148 h 3825895"/>
              <a:gd name="connsiteX0" fmla="*/ 2614174 w 2816128"/>
              <a:gd name="connsiteY0" fmla="*/ 85752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14174 w 2816128"/>
              <a:gd name="connsiteY83" fmla="*/ 85752 h 3827499"/>
              <a:gd name="connsiteX0" fmla="*/ 2614174 w 2816128"/>
              <a:gd name="connsiteY0" fmla="*/ 85752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14174 w 2816128"/>
              <a:gd name="connsiteY83" fmla="*/ 85752 h 3827499"/>
              <a:gd name="connsiteX0" fmla="*/ 2647833 w 2816128"/>
              <a:gd name="connsiteY0" fmla="*/ 80143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47833 w 2816128"/>
              <a:gd name="connsiteY83" fmla="*/ 80143 h 3827499"/>
              <a:gd name="connsiteX0" fmla="*/ 2647833 w 2816128"/>
              <a:gd name="connsiteY0" fmla="*/ 80143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47833 w 2816128"/>
              <a:gd name="connsiteY83" fmla="*/ 80143 h 3827499"/>
              <a:gd name="connsiteX0" fmla="*/ 2647833 w 2816128"/>
              <a:gd name="connsiteY0" fmla="*/ 80143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47833 w 2816128"/>
              <a:gd name="connsiteY83" fmla="*/ 80143 h 3827499"/>
              <a:gd name="connsiteX0" fmla="*/ 2647833 w 2816128"/>
              <a:gd name="connsiteY0" fmla="*/ 80143 h 3827499"/>
              <a:gd name="connsiteX1" fmla="*/ 2395391 w 2816128"/>
              <a:gd name="connsiteY1" fmla="*/ 1604 h 3827499"/>
              <a:gd name="connsiteX2" fmla="*/ 2193438 w 2816128"/>
              <a:gd name="connsiteY2" fmla="*/ 197948 h 3827499"/>
              <a:gd name="connsiteX3" fmla="*/ 2114901 w 2816128"/>
              <a:gd name="connsiteY3" fmla="*/ 214777 h 3827499"/>
              <a:gd name="connsiteX4" fmla="*/ 2142950 w 2816128"/>
              <a:gd name="connsiteY4" fmla="*/ 326974 h 3827499"/>
              <a:gd name="connsiteX5" fmla="*/ 2047583 w 2816128"/>
              <a:gd name="connsiteY5" fmla="*/ 495268 h 3827499"/>
              <a:gd name="connsiteX6" fmla="*/ 2159779 w 2816128"/>
              <a:gd name="connsiteY6" fmla="*/ 747710 h 3827499"/>
              <a:gd name="connsiteX7" fmla="*/ 2030754 w 2816128"/>
              <a:gd name="connsiteY7" fmla="*/ 792588 h 3827499"/>
              <a:gd name="connsiteX8" fmla="*/ 1997095 w 2816128"/>
              <a:gd name="connsiteY8" fmla="*/ 859906 h 3827499"/>
              <a:gd name="connsiteX9" fmla="*/ 1997095 w 2816128"/>
              <a:gd name="connsiteY9" fmla="*/ 747710 h 3827499"/>
              <a:gd name="connsiteX10" fmla="*/ 1946606 w 2816128"/>
              <a:gd name="connsiteY10" fmla="*/ 708441 h 3827499"/>
              <a:gd name="connsiteX11" fmla="*/ 1772702 w 2816128"/>
              <a:gd name="connsiteY11" fmla="*/ 758929 h 3827499"/>
              <a:gd name="connsiteX12" fmla="*/ 1402454 w 2816128"/>
              <a:gd name="connsiteY12" fmla="*/ 618684 h 3827499"/>
              <a:gd name="connsiteX13" fmla="*/ 1705384 w 2816128"/>
              <a:gd name="connsiteY13" fmla="*/ 1190885 h 3827499"/>
              <a:gd name="connsiteX14" fmla="*/ 1800751 w 2816128"/>
              <a:gd name="connsiteY14" fmla="*/ 1263813 h 3827499"/>
              <a:gd name="connsiteX15" fmla="*/ 1649286 w 2816128"/>
              <a:gd name="connsiteY15" fmla="*/ 1488205 h 3827499"/>
              <a:gd name="connsiteX16" fmla="*/ 1727824 w 2816128"/>
              <a:gd name="connsiteY16" fmla="*/ 1706988 h 3827499"/>
              <a:gd name="connsiteX17" fmla="*/ 1817581 w 2816128"/>
              <a:gd name="connsiteY17" fmla="*/ 1701379 h 3827499"/>
              <a:gd name="connsiteX18" fmla="*/ 1671725 w 2816128"/>
              <a:gd name="connsiteY18" fmla="*/ 1869673 h 3827499"/>
              <a:gd name="connsiteX19" fmla="*/ 914400 w 2816128"/>
              <a:gd name="connsiteY19" fmla="*/ 1617231 h 3827499"/>
              <a:gd name="connsiteX20" fmla="*/ 460005 w 2816128"/>
              <a:gd name="connsiteY20" fmla="*/ 2643828 h 3827499"/>
              <a:gd name="connsiteX21" fmla="*/ 263662 w 2816128"/>
              <a:gd name="connsiteY21" fmla="*/ 2851391 h 3827499"/>
              <a:gd name="connsiteX22" fmla="*/ 44879 w 2816128"/>
              <a:gd name="connsiteY22" fmla="*/ 2896269 h 3827499"/>
              <a:gd name="connsiteX23" fmla="*/ 0 w 2816128"/>
              <a:gd name="connsiteY23" fmla="*/ 3002856 h 3827499"/>
              <a:gd name="connsiteX24" fmla="*/ 274881 w 2816128"/>
              <a:gd name="connsiteY24" fmla="*/ 3126272 h 3827499"/>
              <a:gd name="connsiteX25" fmla="*/ 504884 w 2816128"/>
              <a:gd name="connsiteY25" fmla="*/ 3025295 h 3827499"/>
              <a:gd name="connsiteX26" fmla="*/ 471225 w 2816128"/>
              <a:gd name="connsiteY26" fmla="*/ 3154321 h 3827499"/>
              <a:gd name="connsiteX27" fmla="*/ 572201 w 2816128"/>
              <a:gd name="connsiteY27" fmla="*/ 3199199 h 3827499"/>
              <a:gd name="connsiteX28" fmla="*/ 381468 w 2816128"/>
              <a:gd name="connsiteY28" fmla="*/ 3659204 h 3827499"/>
              <a:gd name="connsiteX29" fmla="*/ 196344 w 2816128"/>
              <a:gd name="connsiteY29" fmla="*/ 3704083 h 3827499"/>
              <a:gd name="connsiteX30" fmla="*/ 263662 w 2816128"/>
              <a:gd name="connsiteY30" fmla="*/ 3805059 h 3827499"/>
              <a:gd name="connsiteX31" fmla="*/ 555372 w 2816128"/>
              <a:gd name="connsiteY31" fmla="*/ 3827499 h 3827499"/>
              <a:gd name="connsiteX32" fmla="*/ 589031 w 2816128"/>
              <a:gd name="connsiteY32" fmla="*/ 3619936 h 3827499"/>
              <a:gd name="connsiteX33" fmla="*/ 645129 w 2816128"/>
              <a:gd name="connsiteY33" fmla="*/ 3614326 h 3827499"/>
              <a:gd name="connsiteX34" fmla="*/ 690008 w 2816128"/>
              <a:gd name="connsiteY34" fmla="*/ 3737742 h 3827499"/>
              <a:gd name="connsiteX35" fmla="*/ 774155 w 2816128"/>
              <a:gd name="connsiteY35" fmla="*/ 3743352 h 3827499"/>
              <a:gd name="connsiteX36" fmla="*/ 779765 w 2816128"/>
              <a:gd name="connsiteY36" fmla="*/ 3513349 h 3827499"/>
              <a:gd name="connsiteX37" fmla="*/ 746106 w 2816128"/>
              <a:gd name="connsiteY37" fmla="*/ 3244078 h 3827499"/>
              <a:gd name="connsiteX38" fmla="*/ 903181 w 2816128"/>
              <a:gd name="connsiteY38" fmla="*/ 2666267 h 3827499"/>
              <a:gd name="connsiteX39" fmla="*/ 1166842 w 2816128"/>
              <a:gd name="connsiteY39" fmla="*/ 2559680 h 3827499"/>
              <a:gd name="connsiteX40" fmla="*/ 1531480 w 2816128"/>
              <a:gd name="connsiteY40" fmla="*/ 2666267 h 3827499"/>
              <a:gd name="connsiteX41" fmla="*/ 1593188 w 2816128"/>
              <a:gd name="connsiteY41" fmla="*/ 2666267 h 3827499"/>
              <a:gd name="connsiteX42" fmla="*/ 1649286 w 2816128"/>
              <a:gd name="connsiteY42" fmla="*/ 2767244 h 3827499"/>
              <a:gd name="connsiteX43" fmla="*/ 1800751 w 2816128"/>
              <a:gd name="connsiteY43" fmla="*/ 2800902 h 3827499"/>
              <a:gd name="connsiteX44" fmla="*/ 1811971 w 2816128"/>
              <a:gd name="connsiteY44" fmla="*/ 2834561 h 3827499"/>
              <a:gd name="connsiteX45" fmla="*/ 1772702 w 2816128"/>
              <a:gd name="connsiteY45" fmla="*/ 3036515 h 3827499"/>
              <a:gd name="connsiteX46" fmla="*/ 1750263 w 2816128"/>
              <a:gd name="connsiteY46" fmla="*/ 3361884 h 3827499"/>
              <a:gd name="connsiteX47" fmla="*/ 1542700 w 2816128"/>
              <a:gd name="connsiteY47" fmla="*/ 3384323 h 3827499"/>
              <a:gd name="connsiteX48" fmla="*/ 1206111 w 2816128"/>
              <a:gd name="connsiteY48" fmla="*/ 3434812 h 3827499"/>
              <a:gd name="connsiteX49" fmla="*/ 1178062 w 2816128"/>
              <a:gd name="connsiteY49" fmla="*/ 3507739 h 3827499"/>
              <a:gd name="connsiteX50" fmla="*/ 1116354 w 2816128"/>
              <a:gd name="connsiteY50" fmla="*/ 3535788 h 3827499"/>
              <a:gd name="connsiteX51" fmla="*/ 1144403 w 2816128"/>
              <a:gd name="connsiteY51" fmla="*/ 3670424 h 3827499"/>
              <a:gd name="connsiteX52" fmla="*/ 1284648 w 2816128"/>
              <a:gd name="connsiteY52" fmla="*/ 3676034 h 3827499"/>
              <a:gd name="connsiteX53" fmla="*/ 1279038 w 2816128"/>
              <a:gd name="connsiteY53" fmla="*/ 3524569 h 3827499"/>
              <a:gd name="connsiteX54" fmla="*/ 1458552 w 2816128"/>
              <a:gd name="connsiteY54" fmla="*/ 3535788 h 3827499"/>
              <a:gd name="connsiteX55" fmla="*/ 1430503 w 2816128"/>
              <a:gd name="connsiteY55" fmla="*/ 3614326 h 3827499"/>
              <a:gd name="connsiteX56" fmla="*/ 1402454 w 2816128"/>
              <a:gd name="connsiteY56" fmla="*/ 3676034 h 3827499"/>
              <a:gd name="connsiteX57" fmla="*/ 1318307 w 2816128"/>
              <a:gd name="connsiteY57" fmla="*/ 3692863 h 3827499"/>
              <a:gd name="connsiteX58" fmla="*/ 1452943 w 2816128"/>
              <a:gd name="connsiteY58" fmla="*/ 3816279 h 3827499"/>
              <a:gd name="connsiteX59" fmla="*/ 1520260 w 2816128"/>
              <a:gd name="connsiteY59" fmla="*/ 3681644 h 3827499"/>
              <a:gd name="connsiteX60" fmla="*/ 1823190 w 2816128"/>
              <a:gd name="connsiteY60" fmla="*/ 3580667 h 3827499"/>
              <a:gd name="connsiteX61" fmla="*/ 2159779 w 2816128"/>
              <a:gd name="connsiteY61" fmla="*/ 3653594 h 3827499"/>
              <a:gd name="connsiteX62" fmla="*/ 2114901 w 2816128"/>
              <a:gd name="connsiteY62" fmla="*/ 3754571 h 3827499"/>
              <a:gd name="connsiteX63" fmla="*/ 2210268 w 2816128"/>
              <a:gd name="connsiteY63" fmla="*/ 3821889 h 3827499"/>
              <a:gd name="connsiteX64" fmla="*/ 2283195 w 2816128"/>
              <a:gd name="connsiteY64" fmla="*/ 3771401 h 3827499"/>
              <a:gd name="connsiteX65" fmla="*/ 2271976 w 2816128"/>
              <a:gd name="connsiteY65" fmla="*/ 3676034 h 3827499"/>
              <a:gd name="connsiteX66" fmla="*/ 2451490 w 2816128"/>
              <a:gd name="connsiteY66" fmla="*/ 3597496 h 3827499"/>
              <a:gd name="connsiteX67" fmla="*/ 2434660 w 2816128"/>
              <a:gd name="connsiteY67" fmla="*/ 3423592 h 3827499"/>
              <a:gd name="connsiteX68" fmla="*/ 1929777 w 2816128"/>
              <a:gd name="connsiteY68" fmla="*/ 3395543 h 3827499"/>
              <a:gd name="connsiteX69" fmla="*/ 1918557 w 2816128"/>
              <a:gd name="connsiteY69" fmla="*/ 3070174 h 3827499"/>
              <a:gd name="connsiteX70" fmla="*/ 1884898 w 2816128"/>
              <a:gd name="connsiteY70" fmla="*/ 3053344 h 3827499"/>
              <a:gd name="connsiteX71" fmla="*/ 1907338 w 2816128"/>
              <a:gd name="connsiteY71" fmla="*/ 2873830 h 3827499"/>
              <a:gd name="connsiteX72" fmla="*/ 1862459 w 2816128"/>
              <a:gd name="connsiteY72" fmla="*/ 2812122 h 3827499"/>
              <a:gd name="connsiteX73" fmla="*/ 2109291 w 2816128"/>
              <a:gd name="connsiteY73" fmla="*/ 2756024 h 3827499"/>
              <a:gd name="connsiteX74" fmla="*/ 2131730 w 2816128"/>
              <a:gd name="connsiteY74" fmla="*/ 2626998 h 3827499"/>
              <a:gd name="connsiteX75" fmla="*/ 2372952 w 2816128"/>
              <a:gd name="connsiteY75" fmla="*/ 2660657 h 3827499"/>
              <a:gd name="connsiteX76" fmla="*/ 2597345 w 2816128"/>
              <a:gd name="connsiteY76" fmla="*/ 2071626 h 3827499"/>
              <a:gd name="connsiteX77" fmla="*/ 2552466 w 2816128"/>
              <a:gd name="connsiteY77" fmla="*/ 1987479 h 3827499"/>
              <a:gd name="connsiteX78" fmla="*/ 2698322 w 2816128"/>
              <a:gd name="connsiteY78" fmla="*/ 1499425 h 3827499"/>
              <a:gd name="connsiteX79" fmla="*/ 2642224 w 2816128"/>
              <a:gd name="connsiteY79" fmla="*/ 1392839 h 3827499"/>
              <a:gd name="connsiteX80" fmla="*/ 2501978 w 2816128"/>
              <a:gd name="connsiteY80" fmla="*/ 809418 h 3827499"/>
              <a:gd name="connsiteX81" fmla="*/ 2816128 w 2816128"/>
              <a:gd name="connsiteY81" fmla="*/ 686002 h 3827499"/>
              <a:gd name="connsiteX82" fmla="*/ 2771249 w 2816128"/>
              <a:gd name="connsiteY82" fmla="*/ 450390 h 3827499"/>
              <a:gd name="connsiteX83" fmla="*/ 2647833 w 2816128"/>
              <a:gd name="connsiteY83" fmla="*/ 80143 h 3827499"/>
              <a:gd name="connsiteX0" fmla="*/ 2647833 w 2771249"/>
              <a:gd name="connsiteY0" fmla="*/ 80143 h 3827499"/>
              <a:gd name="connsiteX1" fmla="*/ 2395391 w 2771249"/>
              <a:gd name="connsiteY1" fmla="*/ 1604 h 3827499"/>
              <a:gd name="connsiteX2" fmla="*/ 2193438 w 2771249"/>
              <a:gd name="connsiteY2" fmla="*/ 197948 h 3827499"/>
              <a:gd name="connsiteX3" fmla="*/ 2114901 w 2771249"/>
              <a:gd name="connsiteY3" fmla="*/ 214777 h 3827499"/>
              <a:gd name="connsiteX4" fmla="*/ 2142950 w 2771249"/>
              <a:gd name="connsiteY4" fmla="*/ 326974 h 3827499"/>
              <a:gd name="connsiteX5" fmla="*/ 2047583 w 2771249"/>
              <a:gd name="connsiteY5" fmla="*/ 495268 h 3827499"/>
              <a:gd name="connsiteX6" fmla="*/ 2159779 w 2771249"/>
              <a:gd name="connsiteY6" fmla="*/ 747710 h 3827499"/>
              <a:gd name="connsiteX7" fmla="*/ 2030754 w 2771249"/>
              <a:gd name="connsiteY7" fmla="*/ 792588 h 3827499"/>
              <a:gd name="connsiteX8" fmla="*/ 1997095 w 2771249"/>
              <a:gd name="connsiteY8" fmla="*/ 859906 h 3827499"/>
              <a:gd name="connsiteX9" fmla="*/ 1997095 w 2771249"/>
              <a:gd name="connsiteY9" fmla="*/ 747710 h 3827499"/>
              <a:gd name="connsiteX10" fmla="*/ 1946606 w 2771249"/>
              <a:gd name="connsiteY10" fmla="*/ 708441 h 3827499"/>
              <a:gd name="connsiteX11" fmla="*/ 1772702 w 2771249"/>
              <a:gd name="connsiteY11" fmla="*/ 758929 h 3827499"/>
              <a:gd name="connsiteX12" fmla="*/ 1402454 w 2771249"/>
              <a:gd name="connsiteY12" fmla="*/ 618684 h 3827499"/>
              <a:gd name="connsiteX13" fmla="*/ 1705384 w 2771249"/>
              <a:gd name="connsiteY13" fmla="*/ 1190885 h 3827499"/>
              <a:gd name="connsiteX14" fmla="*/ 1800751 w 2771249"/>
              <a:gd name="connsiteY14" fmla="*/ 1263813 h 3827499"/>
              <a:gd name="connsiteX15" fmla="*/ 1649286 w 2771249"/>
              <a:gd name="connsiteY15" fmla="*/ 1488205 h 3827499"/>
              <a:gd name="connsiteX16" fmla="*/ 1727824 w 2771249"/>
              <a:gd name="connsiteY16" fmla="*/ 1706988 h 3827499"/>
              <a:gd name="connsiteX17" fmla="*/ 1817581 w 2771249"/>
              <a:gd name="connsiteY17" fmla="*/ 1701379 h 3827499"/>
              <a:gd name="connsiteX18" fmla="*/ 1671725 w 2771249"/>
              <a:gd name="connsiteY18" fmla="*/ 1869673 h 3827499"/>
              <a:gd name="connsiteX19" fmla="*/ 914400 w 2771249"/>
              <a:gd name="connsiteY19" fmla="*/ 1617231 h 3827499"/>
              <a:gd name="connsiteX20" fmla="*/ 460005 w 2771249"/>
              <a:gd name="connsiteY20" fmla="*/ 2643828 h 3827499"/>
              <a:gd name="connsiteX21" fmla="*/ 263662 w 2771249"/>
              <a:gd name="connsiteY21" fmla="*/ 2851391 h 3827499"/>
              <a:gd name="connsiteX22" fmla="*/ 44879 w 2771249"/>
              <a:gd name="connsiteY22" fmla="*/ 2896269 h 3827499"/>
              <a:gd name="connsiteX23" fmla="*/ 0 w 2771249"/>
              <a:gd name="connsiteY23" fmla="*/ 3002856 h 3827499"/>
              <a:gd name="connsiteX24" fmla="*/ 274881 w 2771249"/>
              <a:gd name="connsiteY24" fmla="*/ 3126272 h 3827499"/>
              <a:gd name="connsiteX25" fmla="*/ 504884 w 2771249"/>
              <a:gd name="connsiteY25" fmla="*/ 3025295 h 3827499"/>
              <a:gd name="connsiteX26" fmla="*/ 471225 w 2771249"/>
              <a:gd name="connsiteY26" fmla="*/ 3154321 h 3827499"/>
              <a:gd name="connsiteX27" fmla="*/ 572201 w 2771249"/>
              <a:gd name="connsiteY27" fmla="*/ 3199199 h 3827499"/>
              <a:gd name="connsiteX28" fmla="*/ 381468 w 2771249"/>
              <a:gd name="connsiteY28" fmla="*/ 3659204 h 3827499"/>
              <a:gd name="connsiteX29" fmla="*/ 196344 w 2771249"/>
              <a:gd name="connsiteY29" fmla="*/ 3704083 h 3827499"/>
              <a:gd name="connsiteX30" fmla="*/ 263662 w 2771249"/>
              <a:gd name="connsiteY30" fmla="*/ 3805059 h 3827499"/>
              <a:gd name="connsiteX31" fmla="*/ 555372 w 2771249"/>
              <a:gd name="connsiteY31" fmla="*/ 3827499 h 3827499"/>
              <a:gd name="connsiteX32" fmla="*/ 589031 w 2771249"/>
              <a:gd name="connsiteY32" fmla="*/ 3619936 h 3827499"/>
              <a:gd name="connsiteX33" fmla="*/ 645129 w 2771249"/>
              <a:gd name="connsiteY33" fmla="*/ 3614326 h 3827499"/>
              <a:gd name="connsiteX34" fmla="*/ 690008 w 2771249"/>
              <a:gd name="connsiteY34" fmla="*/ 3737742 h 3827499"/>
              <a:gd name="connsiteX35" fmla="*/ 774155 w 2771249"/>
              <a:gd name="connsiteY35" fmla="*/ 3743352 h 3827499"/>
              <a:gd name="connsiteX36" fmla="*/ 779765 w 2771249"/>
              <a:gd name="connsiteY36" fmla="*/ 3513349 h 3827499"/>
              <a:gd name="connsiteX37" fmla="*/ 746106 w 2771249"/>
              <a:gd name="connsiteY37" fmla="*/ 3244078 h 3827499"/>
              <a:gd name="connsiteX38" fmla="*/ 903181 w 2771249"/>
              <a:gd name="connsiteY38" fmla="*/ 2666267 h 3827499"/>
              <a:gd name="connsiteX39" fmla="*/ 1166842 w 2771249"/>
              <a:gd name="connsiteY39" fmla="*/ 2559680 h 3827499"/>
              <a:gd name="connsiteX40" fmla="*/ 1531480 w 2771249"/>
              <a:gd name="connsiteY40" fmla="*/ 2666267 h 3827499"/>
              <a:gd name="connsiteX41" fmla="*/ 1593188 w 2771249"/>
              <a:gd name="connsiteY41" fmla="*/ 2666267 h 3827499"/>
              <a:gd name="connsiteX42" fmla="*/ 1649286 w 2771249"/>
              <a:gd name="connsiteY42" fmla="*/ 2767244 h 3827499"/>
              <a:gd name="connsiteX43" fmla="*/ 1800751 w 2771249"/>
              <a:gd name="connsiteY43" fmla="*/ 2800902 h 3827499"/>
              <a:gd name="connsiteX44" fmla="*/ 1811971 w 2771249"/>
              <a:gd name="connsiteY44" fmla="*/ 2834561 h 3827499"/>
              <a:gd name="connsiteX45" fmla="*/ 1772702 w 2771249"/>
              <a:gd name="connsiteY45" fmla="*/ 3036515 h 3827499"/>
              <a:gd name="connsiteX46" fmla="*/ 1750263 w 2771249"/>
              <a:gd name="connsiteY46" fmla="*/ 3361884 h 3827499"/>
              <a:gd name="connsiteX47" fmla="*/ 1542700 w 2771249"/>
              <a:gd name="connsiteY47" fmla="*/ 3384323 h 3827499"/>
              <a:gd name="connsiteX48" fmla="*/ 1206111 w 2771249"/>
              <a:gd name="connsiteY48" fmla="*/ 3434812 h 3827499"/>
              <a:gd name="connsiteX49" fmla="*/ 1178062 w 2771249"/>
              <a:gd name="connsiteY49" fmla="*/ 3507739 h 3827499"/>
              <a:gd name="connsiteX50" fmla="*/ 1116354 w 2771249"/>
              <a:gd name="connsiteY50" fmla="*/ 3535788 h 3827499"/>
              <a:gd name="connsiteX51" fmla="*/ 1144403 w 2771249"/>
              <a:gd name="connsiteY51" fmla="*/ 3670424 h 3827499"/>
              <a:gd name="connsiteX52" fmla="*/ 1284648 w 2771249"/>
              <a:gd name="connsiteY52" fmla="*/ 3676034 h 3827499"/>
              <a:gd name="connsiteX53" fmla="*/ 1279038 w 2771249"/>
              <a:gd name="connsiteY53" fmla="*/ 3524569 h 3827499"/>
              <a:gd name="connsiteX54" fmla="*/ 1458552 w 2771249"/>
              <a:gd name="connsiteY54" fmla="*/ 3535788 h 3827499"/>
              <a:gd name="connsiteX55" fmla="*/ 1430503 w 2771249"/>
              <a:gd name="connsiteY55" fmla="*/ 3614326 h 3827499"/>
              <a:gd name="connsiteX56" fmla="*/ 1402454 w 2771249"/>
              <a:gd name="connsiteY56" fmla="*/ 3676034 h 3827499"/>
              <a:gd name="connsiteX57" fmla="*/ 1318307 w 2771249"/>
              <a:gd name="connsiteY57" fmla="*/ 3692863 h 3827499"/>
              <a:gd name="connsiteX58" fmla="*/ 1452943 w 2771249"/>
              <a:gd name="connsiteY58" fmla="*/ 3816279 h 3827499"/>
              <a:gd name="connsiteX59" fmla="*/ 1520260 w 2771249"/>
              <a:gd name="connsiteY59" fmla="*/ 3681644 h 3827499"/>
              <a:gd name="connsiteX60" fmla="*/ 1823190 w 2771249"/>
              <a:gd name="connsiteY60" fmla="*/ 3580667 h 3827499"/>
              <a:gd name="connsiteX61" fmla="*/ 2159779 w 2771249"/>
              <a:gd name="connsiteY61" fmla="*/ 3653594 h 3827499"/>
              <a:gd name="connsiteX62" fmla="*/ 2114901 w 2771249"/>
              <a:gd name="connsiteY62" fmla="*/ 3754571 h 3827499"/>
              <a:gd name="connsiteX63" fmla="*/ 2210268 w 2771249"/>
              <a:gd name="connsiteY63" fmla="*/ 3821889 h 3827499"/>
              <a:gd name="connsiteX64" fmla="*/ 2283195 w 2771249"/>
              <a:gd name="connsiteY64" fmla="*/ 3771401 h 3827499"/>
              <a:gd name="connsiteX65" fmla="*/ 2271976 w 2771249"/>
              <a:gd name="connsiteY65" fmla="*/ 3676034 h 3827499"/>
              <a:gd name="connsiteX66" fmla="*/ 2451490 w 2771249"/>
              <a:gd name="connsiteY66" fmla="*/ 3597496 h 3827499"/>
              <a:gd name="connsiteX67" fmla="*/ 2434660 w 2771249"/>
              <a:gd name="connsiteY67" fmla="*/ 3423592 h 3827499"/>
              <a:gd name="connsiteX68" fmla="*/ 1929777 w 2771249"/>
              <a:gd name="connsiteY68" fmla="*/ 3395543 h 3827499"/>
              <a:gd name="connsiteX69" fmla="*/ 1918557 w 2771249"/>
              <a:gd name="connsiteY69" fmla="*/ 3070174 h 3827499"/>
              <a:gd name="connsiteX70" fmla="*/ 1884898 w 2771249"/>
              <a:gd name="connsiteY70" fmla="*/ 3053344 h 3827499"/>
              <a:gd name="connsiteX71" fmla="*/ 1907338 w 2771249"/>
              <a:gd name="connsiteY71" fmla="*/ 2873830 h 3827499"/>
              <a:gd name="connsiteX72" fmla="*/ 1862459 w 2771249"/>
              <a:gd name="connsiteY72" fmla="*/ 2812122 h 3827499"/>
              <a:gd name="connsiteX73" fmla="*/ 2109291 w 2771249"/>
              <a:gd name="connsiteY73" fmla="*/ 2756024 h 3827499"/>
              <a:gd name="connsiteX74" fmla="*/ 2131730 w 2771249"/>
              <a:gd name="connsiteY74" fmla="*/ 2626998 h 3827499"/>
              <a:gd name="connsiteX75" fmla="*/ 2372952 w 2771249"/>
              <a:gd name="connsiteY75" fmla="*/ 2660657 h 3827499"/>
              <a:gd name="connsiteX76" fmla="*/ 2597345 w 2771249"/>
              <a:gd name="connsiteY76" fmla="*/ 2071626 h 3827499"/>
              <a:gd name="connsiteX77" fmla="*/ 2552466 w 2771249"/>
              <a:gd name="connsiteY77" fmla="*/ 1987479 h 3827499"/>
              <a:gd name="connsiteX78" fmla="*/ 2698322 w 2771249"/>
              <a:gd name="connsiteY78" fmla="*/ 1499425 h 3827499"/>
              <a:gd name="connsiteX79" fmla="*/ 2642224 w 2771249"/>
              <a:gd name="connsiteY79" fmla="*/ 1392839 h 3827499"/>
              <a:gd name="connsiteX80" fmla="*/ 2501978 w 2771249"/>
              <a:gd name="connsiteY80" fmla="*/ 809418 h 3827499"/>
              <a:gd name="connsiteX81" fmla="*/ 2765640 w 2771249"/>
              <a:gd name="connsiteY81" fmla="*/ 674782 h 3827499"/>
              <a:gd name="connsiteX82" fmla="*/ 2771249 w 2771249"/>
              <a:gd name="connsiteY82" fmla="*/ 450390 h 3827499"/>
              <a:gd name="connsiteX83" fmla="*/ 2647833 w 2771249"/>
              <a:gd name="connsiteY83" fmla="*/ 80143 h 3827499"/>
              <a:gd name="connsiteX0" fmla="*/ 2647833 w 2765640"/>
              <a:gd name="connsiteY0" fmla="*/ 80143 h 3827499"/>
              <a:gd name="connsiteX1" fmla="*/ 2395391 w 2765640"/>
              <a:gd name="connsiteY1" fmla="*/ 1604 h 3827499"/>
              <a:gd name="connsiteX2" fmla="*/ 2193438 w 2765640"/>
              <a:gd name="connsiteY2" fmla="*/ 197948 h 3827499"/>
              <a:gd name="connsiteX3" fmla="*/ 2114901 w 2765640"/>
              <a:gd name="connsiteY3" fmla="*/ 214777 h 3827499"/>
              <a:gd name="connsiteX4" fmla="*/ 2142950 w 2765640"/>
              <a:gd name="connsiteY4" fmla="*/ 326974 h 3827499"/>
              <a:gd name="connsiteX5" fmla="*/ 2047583 w 2765640"/>
              <a:gd name="connsiteY5" fmla="*/ 495268 h 3827499"/>
              <a:gd name="connsiteX6" fmla="*/ 2159779 w 2765640"/>
              <a:gd name="connsiteY6" fmla="*/ 747710 h 3827499"/>
              <a:gd name="connsiteX7" fmla="*/ 2030754 w 2765640"/>
              <a:gd name="connsiteY7" fmla="*/ 792588 h 3827499"/>
              <a:gd name="connsiteX8" fmla="*/ 1997095 w 2765640"/>
              <a:gd name="connsiteY8" fmla="*/ 859906 h 3827499"/>
              <a:gd name="connsiteX9" fmla="*/ 1997095 w 2765640"/>
              <a:gd name="connsiteY9" fmla="*/ 747710 h 3827499"/>
              <a:gd name="connsiteX10" fmla="*/ 1946606 w 2765640"/>
              <a:gd name="connsiteY10" fmla="*/ 708441 h 3827499"/>
              <a:gd name="connsiteX11" fmla="*/ 1772702 w 2765640"/>
              <a:gd name="connsiteY11" fmla="*/ 758929 h 3827499"/>
              <a:gd name="connsiteX12" fmla="*/ 1402454 w 2765640"/>
              <a:gd name="connsiteY12" fmla="*/ 618684 h 3827499"/>
              <a:gd name="connsiteX13" fmla="*/ 1705384 w 2765640"/>
              <a:gd name="connsiteY13" fmla="*/ 1190885 h 3827499"/>
              <a:gd name="connsiteX14" fmla="*/ 1800751 w 2765640"/>
              <a:gd name="connsiteY14" fmla="*/ 1263813 h 3827499"/>
              <a:gd name="connsiteX15" fmla="*/ 1649286 w 2765640"/>
              <a:gd name="connsiteY15" fmla="*/ 1488205 h 3827499"/>
              <a:gd name="connsiteX16" fmla="*/ 1727824 w 2765640"/>
              <a:gd name="connsiteY16" fmla="*/ 1706988 h 3827499"/>
              <a:gd name="connsiteX17" fmla="*/ 1817581 w 2765640"/>
              <a:gd name="connsiteY17" fmla="*/ 1701379 h 3827499"/>
              <a:gd name="connsiteX18" fmla="*/ 1671725 w 2765640"/>
              <a:gd name="connsiteY18" fmla="*/ 1869673 h 3827499"/>
              <a:gd name="connsiteX19" fmla="*/ 914400 w 2765640"/>
              <a:gd name="connsiteY19" fmla="*/ 1617231 h 3827499"/>
              <a:gd name="connsiteX20" fmla="*/ 460005 w 2765640"/>
              <a:gd name="connsiteY20" fmla="*/ 2643828 h 3827499"/>
              <a:gd name="connsiteX21" fmla="*/ 263662 w 2765640"/>
              <a:gd name="connsiteY21" fmla="*/ 2851391 h 3827499"/>
              <a:gd name="connsiteX22" fmla="*/ 44879 w 2765640"/>
              <a:gd name="connsiteY22" fmla="*/ 2896269 h 3827499"/>
              <a:gd name="connsiteX23" fmla="*/ 0 w 2765640"/>
              <a:gd name="connsiteY23" fmla="*/ 3002856 h 3827499"/>
              <a:gd name="connsiteX24" fmla="*/ 274881 w 2765640"/>
              <a:gd name="connsiteY24" fmla="*/ 3126272 h 3827499"/>
              <a:gd name="connsiteX25" fmla="*/ 504884 w 2765640"/>
              <a:gd name="connsiteY25" fmla="*/ 3025295 h 3827499"/>
              <a:gd name="connsiteX26" fmla="*/ 471225 w 2765640"/>
              <a:gd name="connsiteY26" fmla="*/ 3154321 h 3827499"/>
              <a:gd name="connsiteX27" fmla="*/ 572201 w 2765640"/>
              <a:gd name="connsiteY27" fmla="*/ 3199199 h 3827499"/>
              <a:gd name="connsiteX28" fmla="*/ 381468 w 2765640"/>
              <a:gd name="connsiteY28" fmla="*/ 3659204 h 3827499"/>
              <a:gd name="connsiteX29" fmla="*/ 196344 w 2765640"/>
              <a:gd name="connsiteY29" fmla="*/ 3704083 h 3827499"/>
              <a:gd name="connsiteX30" fmla="*/ 263662 w 2765640"/>
              <a:gd name="connsiteY30" fmla="*/ 3805059 h 3827499"/>
              <a:gd name="connsiteX31" fmla="*/ 555372 w 2765640"/>
              <a:gd name="connsiteY31" fmla="*/ 3827499 h 3827499"/>
              <a:gd name="connsiteX32" fmla="*/ 589031 w 2765640"/>
              <a:gd name="connsiteY32" fmla="*/ 3619936 h 3827499"/>
              <a:gd name="connsiteX33" fmla="*/ 645129 w 2765640"/>
              <a:gd name="connsiteY33" fmla="*/ 3614326 h 3827499"/>
              <a:gd name="connsiteX34" fmla="*/ 690008 w 2765640"/>
              <a:gd name="connsiteY34" fmla="*/ 3737742 h 3827499"/>
              <a:gd name="connsiteX35" fmla="*/ 774155 w 2765640"/>
              <a:gd name="connsiteY35" fmla="*/ 3743352 h 3827499"/>
              <a:gd name="connsiteX36" fmla="*/ 779765 w 2765640"/>
              <a:gd name="connsiteY36" fmla="*/ 3513349 h 3827499"/>
              <a:gd name="connsiteX37" fmla="*/ 746106 w 2765640"/>
              <a:gd name="connsiteY37" fmla="*/ 3244078 h 3827499"/>
              <a:gd name="connsiteX38" fmla="*/ 903181 w 2765640"/>
              <a:gd name="connsiteY38" fmla="*/ 2666267 h 3827499"/>
              <a:gd name="connsiteX39" fmla="*/ 1166842 w 2765640"/>
              <a:gd name="connsiteY39" fmla="*/ 2559680 h 3827499"/>
              <a:gd name="connsiteX40" fmla="*/ 1531480 w 2765640"/>
              <a:gd name="connsiteY40" fmla="*/ 2666267 h 3827499"/>
              <a:gd name="connsiteX41" fmla="*/ 1593188 w 2765640"/>
              <a:gd name="connsiteY41" fmla="*/ 2666267 h 3827499"/>
              <a:gd name="connsiteX42" fmla="*/ 1649286 w 2765640"/>
              <a:gd name="connsiteY42" fmla="*/ 2767244 h 3827499"/>
              <a:gd name="connsiteX43" fmla="*/ 1800751 w 2765640"/>
              <a:gd name="connsiteY43" fmla="*/ 2800902 h 3827499"/>
              <a:gd name="connsiteX44" fmla="*/ 1811971 w 2765640"/>
              <a:gd name="connsiteY44" fmla="*/ 2834561 h 3827499"/>
              <a:gd name="connsiteX45" fmla="*/ 1772702 w 2765640"/>
              <a:gd name="connsiteY45" fmla="*/ 3036515 h 3827499"/>
              <a:gd name="connsiteX46" fmla="*/ 1750263 w 2765640"/>
              <a:gd name="connsiteY46" fmla="*/ 3361884 h 3827499"/>
              <a:gd name="connsiteX47" fmla="*/ 1542700 w 2765640"/>
              <a:gd name="connsiteY47" fmla="*/ 3384323 h 3827499"/>
              <a:gd name="connsiteX48" fmla="*/ 1206111 w 2765640"/>
              <a:gd name="connsiteY48" fmla="*/ 3434812 h 3827499"/>
              <a:gd name="connsiteX49" fmla="*/ 1178062 w 2765640"/>
              <a:gd name="connsiteY49" fmla="*/ 3507739 h 3827499"/>
              <a:gd name="connsiteX50" fmla="*/ 1116354 w 2765640"/>
              <a:gd name="connsiteY50" fmla="*/ 3535788 h 3827499"/>
              <a:gd name="connsiteX51" fmla="*/ 1144403 w 2765640"/>
              <a:gd name="connsiteY51" fmla="*/ 3670424 h 3827499"/>
              <a:gd name="connsiteX52" fmla="*/ 1284648 w 2765640"/>
              <a:gd name="connsiteY52" fmla="*/ 3676034 h 3827499"/>
              <a:gd name="connsiteX53" fmla="*/ 1279038 w 2765640"/>
              <a:gd name="connsiteY53" fmla="*/ 3524569 h 3827499"/>
              <a:gd name="connsiteX54" fmla="*/ 1458552 w 2765640"/>
              <a:gd name="connsiteY54" fmla="*/ 3535788 h 3827499"/>
              <a:gd name="connsiteX55" fmla="*/ 1430503 w 2765640"/>
              <a:gd name="connsiteY55" fmla="*/ 3614326 h 3827499"/>
              <a:gd name="connsiteX56" fmla="*/ 1402454 w 2765640"/>
              <a:gd name="connsiteY56" fmla="*/ 3676034 h 3827499"/>
              <a:gd name="connsiteX57" fmla="*/ 1318307 w 2765640"/>
              <a:gd name="connsiteY57" fmla="*/ 3692863 h 3827499"/>
              <a:gd name="connsiteX58" fmla="*/ 1452943 w 2765640"/>
              <a:gd name="connsiteY58" fmla="*/ 3816279 h 3827499"/>
              <a:gd name="connsiteX59" fmla="*/ 1520260 w 2765640"/>
              <a:gd name="connsiteY59" fmla="*/ 3681644 h 3827499"/>
              <a:gd name="connsiteX60" fmla="*/ 1823190 w 2765640"/>
              <a:gd name="connsiteY60" fmla="*/ 3580667 h 3827499"/>
              <a:gd name="connsiteX61" fmla="*/ 2159779 w 2765640"/>
              <a:gd name="connsiteY61" fmla="*/ 3653594 h 3827499"/>
              <a:gd name="connsiteX62" fmla="*/ 2114901 w 2765640"/>
              <a:gd name="connsiteY62" fmla="*/ 3754571 h 3827499"/>
              <a:gd name="connsiteX63" fmla="*/ 2210268 w 2765640"/>
              <a:gd name="connsiteY63" fmla="*/ 3821889 h 3827499"/>
              <a:gd name="connsiteX64" fmla="*/ 2283195 w 2765640"/>
              <a:gd name="connsiteY64" fmla="*/ 3771401 h 3827499"/>
              <a:gd name="connsiteX65" fmla="*/ 2271976 w 2765640"/>
              <a:gd name="connsiteY65" fmla="*/ 3676034 h 3827499"/>
              <a:gd name="connsiteX66" fmla="*/ 2451490 w 2765640"/>
              <a:gd name="connsiteY66" fmla="*/ 3597496 h 3827499"/>
              <a:gd name="connsiteX67" fmla="*/ 2434660 w 2765640"/>
              <a:gd name="connsiteY67" fmla="*/ 3423592 h 3827499"/>
              <a:gd name="connsiteX68" fmla="*/ 1929777 w 2765640"/>
              <a:gd name="connsiteY68" fmla="*/ 3395543 h 3827499"/>
              <a:gd name="connsiteX69" fmla="*/ 1918557 w 2765640"/>
              <a:gd name="connsiteY69" fmla="*/ 3070174 h 3827499"/>
              <a:gd name="connsiteX70" fmla="*/ 1884898 w 2765640"/>
              <a:gd name="connsiteY70" fmla="*/ 3053344 h 3827499"/>
              <a:gd name="connsiteX71" fmla="*/ 1907338 w 2765640"/>
              <a:gd name="connsiteY71" fmla="*/ 2873830 h 3827499"/>
              <a:gd name="connsiteX72" fmla="*/ 1862459 w 2765640"/>
              <a:gd name="connsiteY72" fmla="*/ 2812122 h 3827499"/>
              <a:gd name="connsiteX73" fmla="*/ 2109291 w 2765640"/>
              <a:gd name="connsiteY73" fmla="*/ 2756024 h 3827499"/>
              <a:gd name="connsiteX74" fmla="*/ 2131730 w 2765640"/>
              <a:gd name="connsiteY74" fmla="*/ 2626998 h 3827499"/>
              <a:gd name="connsiteX75" fmla="*/ 2372952 w 2765640"/>
              <a:gd name="connsiteY75" fmla="*/ 2660657 h 3827499"/>
              <a:gd name="connsiteX76" fmla="*/ 2597345 w 2765640"/>
              <a:gd name="connsiteY76" fmla="*/ 2071626 h 3827499"/>
              <a:gd name="connsiteX77" fmla="*/ 2552466 w 2765640"/>
              <a:gd name="connsiteY77" fmla="*/ 1987479 h 3827499"/>
              <a:gd name="connsiteX78" fmla="*/ 2698322 w 2765640"/>
              <a:gd name="connsiteY78" fmla="*/ 1499425 h 3827499"/>
              <a:gd name="connsiteX79" fmla="*/ 2642224 w 2765640"/>
              <a:gd name="connsiteY79" fmla="*/ 1392839 h 3827499"/>
              <a:gd name="connsiteX80" fmla="*/ 2501978 w 2765640"/>
              <a:gd name="connsiteY80" fmla="*/ 809418 h 3827499"/>
              <a:gd name="connsiteX81" fmla="*/ 2765640 w 2765640"/>
              <a:gd name="connsiteY81" fmla="*/ 674782 h 3827499"/>
              <a:gd name="connsiteX82" fmla="*/ 2715151 w 2765640"/>
              <a:gd name="connsiteY82" fmla="*/ 472829 h 3827499"/>
              <a:gd name="connsiteX83" fmla="*/ 2647833 w 2765640"/>
              <a:gd name="connsiteY83" fmla="*/ 80143 h 3827499"/>
              <a:gd name="connsiteX0" fmla="*/ 2647833 w 2793512"/>
              <a:gd name="connsiteY0" fmla="*/ 80143 h 3827499"/>
              <a:gd name="connsiteX1" fmla="*/ 2395391 w 2793512"/>
              <a:gd name="connsiteY1" fmla="*/ 1604 h 3827499"/>
              <a:gd name="connsiteX2" fmla="*/ 2193438 w 2793512"/>
              <a:gd name="connsiteY2" fmla="*/ 197948 h 3827499"/>
              <a:gd name="connsiteX3" fmla="*/ 2114901 w 2793512"/>
              <a:gd name="connsiteY3" fmla="*/ 214777 h 3827499"/>
              <a:gd name="connsiteX4" fmla="*/ 2142950 w 2793512"/>
              <a:gd name="connsiteY4" fmla="*/ 326974 h 3827499"/>
              <a:gd name="connsiteX5" fmla="*/ 2047583 w 2793512"/>
              <a:gd name="connsiteY5" fmla="*/ 495268 h 3827499"/>
              <a:gd name="connsiteX6" fmla="*/ 2159779 w 2793512"/>
              <a:gd name="connsiteY6" fmla="*/ 747710 h 3827499"/>
              <a:gd name="connsiteX7" fmla="*/ 2030754 w 2793512"/>
              <a:gd name="connsiteY7" fmla="*/ 792588 h 3827499"/>
              <a:gd name="connsiteX8" fmla="*/ 1997095 w 2793512"/>
              <a:gd name="connsiteY8" fmla="*/ 859906 h 3827499"/>
              <a:gd name="connsiteX9" fmla="*/ 1997095 w 2793512"/>
              <a:gd name="connsiteY9" fmla="*/ 747710 h 3827499"/>
              <a:gd name="connsiteX10" fmla="*/ 1946606 w 2793512"/>
              <a:gd name="connsiteY10" fmla="*/ 708441 h 3827499"/>
              <a:gd name="connsiteX11" fmla="*/ 1772702 w 2793512"/>
              <a:gd name="connsiteY11" fmla="*/ 758929 h 3827499"/>
              <a:gd name="connsiteX12" fmla="*/ 1402454 w 2793512"/>
              <a:gd name="connsiteY12" fmla="*/ 618684 h 3827499"/>
              <a:gd name="connsiteX13" fmla="*/ 1705384 w 2793512"/>
              <a:gd name="connsiteY13" fmla="*/ 1190885 h 3827499"/>
              <a:gd name="connsiteX14" fmla="*/ 1800751 w 2793512"/>
              <a:gd name="connsiteY14" fmla="*/ 1263813 h 3827499"/>
              <a:gd name="connsiteX15" fmla="*/ 1649286 w 2793512"/>
              <a:gd name="connsiteY15" fmla="*/ 1488205 h 3827499"/>
              <a:gd name="connsiteX16" fmla="*/ 1727824 w 2793512"/>
              <a:gd name="connsiteY16" fmla="*/ 1706988 h 3827499"/>
              <a:gd name="connsiteX17" fmla="*/ 1817581 w 2793512"/>
              <a:gd name="connsiteY17" fmla="*/ 1701379 h 3827499"/>
              <a:gd name="connsiteX18" fmla="*/ 1671725 w 2793512"/>
              <a:gd name="connsiteY18" fmla="*/ 1869673 h 3827499"/>
              <a:gd name="connsiteX19" fmla="*/ 914400 w 2793512"/>
              <a:gd name="connsiteY19" fmla="*/ 1617231 h 3827499"/>
              <a:gd name="connsiteX20" fmla="*/ 460005 w 2793512"/>
              <a:gd name="connsiteY20" fmla="*/ 2643828 h 3827499"/>
              <a:gd name="connsiteX21" fmla="*/ 263662 w 2793512"/>
              <a:gd name="connsiteY21" fmla="*/ 2851391 h 3827499"/>
              <a:gd name="connsiteX22" fmla="*/ 44879 w 2793512"/>
              <a:gd name="connsiteY22" fmla="*/ 2896269 h 3827499"/>
              <a:gd name="connsiteX23" fmla="*/ 0 w 2793512"/>
              <a:gd name="connsiteY23" fmla="*/ 3002856 h 3827499"/>
              <a:gd name="connsiteX24" fmla="*/ 274881 w 2793512"/>
              <a:gd name="connsiteY24" fmla="*/ 3126272 h 3827499"/>
              <a:gd name="connsiteX25" fmla="*/ 504884 w 2793512"/>
              <a:gd name="connsiteY25" fmla="*/ 3025295 h 3827499"/>
              <a:gd name="connsiteX26" fmla="*/ 471225 w 2793512"/>
              <a:gd name="connsiteY26" fmla="*/ 3154321 h 3827499"/>
              <a:gd name="connsiteX27" fmla="*/ 572201 w 2793512"/>
              <a:gd name="connsiteY27" fmla="*/ 3199199 h 3827499"/>
              <a:gd name="connsiteX28" fmla="*/ 381468 w 2793512"/>
              <a:gd name="connsiteY28" fmla="*/ 3659204 h 3827499"/>
              <a:gd name="connsiteX29" fmla="*/ 196344 w 2793512"/>
              <a:gd name="connsiteY29" fmla="*/ 3704083 h 3827499"/>
              <a:gd name="connsiteX30" fmla="*/ 263662 w 2793512"/>
              <a:gd name="connsiteY30" fmla="*/ 3805059 h 3827499"/>
              <a:gd name="connsiteX31" fmla="*/ 555372 w 2793512"/>
              <a:gd name="connsiteY31" fmla="*/ 3827499 h 3827499"/>
              <a:gd name="connsiteX32" fmla="*/ 589031 w 2793512"/>
              <a:gd name="connsiteY32" fmla="*/ 3619936 h 3827499"/>
              <a:gd name="connsiteX33" fmla="*/ 645129 w 2793512"/>
              <a:gd name="connsiteY33" fmla="*/ 3614326 h 3827499"/>
              <a:gd name="connsiteX34" fmla="*/ 690008 w 2793512"/>
              <a:gd name="connsiteY34" fmla="*/ 3737742 h 3827499"/>
              <a:gd name="connsiteX35" fmla="*/ 774155 w 2793512"/>
              <a:gd name="connsiteY35" fmla="*/ 3743352 h 3827499"/>
              <a:gd name="connsiteX36" fmla="*/ 779765 w 2793512"/>
              <a:gd name="connsiteY36" fmla="*/ 3513349 h 3827499"/>
              <a:gd name="connsiteX37" fmla="*/ 746106 w 2793512"/>
              <a:gd name="connsiteY37" fmla="*/ 3244078 h 3827499"/>
              <a:gd name="connsiteX38" fmla="*/ 903181 w 2793512"/>
              <a:gd name="connsiteY38" fmla="*/ 2666267 h 3827499"/>
              <a:gd name="connsiteX39" fmla="*/ 1166842 w 2793512"/>
              <a:gd name="connsiteY39" fmla="*/ 2559680 h 3827499"/>
              <a:gd name="connsiteX40" fmla="*/ 1531480 w 2793512"/>
              <a:gd name="connsiteY40" fmla="*/ 2666267 h 3827499"/>
              <a:gd name="connsiteX41" fmla="*/ 1593188 w 2793512"/>
              <a:gd name="connsiteY41" fmla="*/ 2666267 h 3827499"/>
              <a:gd name="connsiteX42" fmla="*/ 1649286 w 2793512"/>
              <a:gd name="connsiteY42" fmla="*/ 2767244 h 3827499"/>
              <a:gd name="connsiteX43" fmla="*/ 1800751 w 2793512"/>
              <a:gd name="connsiteY43" fmla="*/ 2800902 h 3827499"/>
              <a:gd name="connsiteX44" fmla="*/ 1811971 w 2793512"/>
              <a:gd name="connsiteY44" fmla="*/ 2834561 h 3827499"/>
              <a:gd name="connsiteX45" fmla="*/ 1772702 w 2793512"/>
              <a:gd name="connsiteY45" fmla="*/ 3036515 h 3827499"/>
              <a:gd name="connsiteX46" fmla="*/ 1750263 w 2793512"/>
              <a:gd name="connsiteY46" fmla="*/ 3361884 h 3827499"/>
              <a:gd name="connsiteX47" fmla="*/ 1542700 w 2793512"/>
              <a:gd name="connsiteY47" fmla="*/ 3384323 h 3827499"/>
              <a:gd name="connsiteX48" fmla="*/ 1206111 w 2793512"/>
              <a:gd name="connsiteY48" fmla="*/ 3434812 h 3827499"/>
              <a:gd name="connsiteX49" fmla="*/ 1178062 w 2793512"/>
              <a:gd name="connsiteY49" fmla="*/ 3507739 h 3827499"/>
              <a:gd name="connsiteX50" fmla="*/ 1116354 w 2793512"/>
              <a:gd name="connsiteY50" fmla="*/ 3535788 h 3827499"/>
              <a:gd name="connsiteX51" fmla="*/ 1144403 w 2793512"/>
              <a:gd name="connsiteY51" fmla="*/ 3670424 h 3827499"/>
              <a:gd name="connsiteX52" fmla="*/ 1284648 w 2793512"/>
              <a:gd name="connsiteY52" fmla="*/ 3676034 h 3827499"/>
              <a:gd name="connsiteX53" fmla="*/ 1279038 w 2793512"/>
              <a:gd name="connsiteY53" fmla="*/ 3524569 h 3827499"/>
              <a:gd name="connsiteX54" fmla="*/ 1458552 w 2793512"/>
              <a:gd name="connsiteY54" fmla="*/ 3535788 h 3827499"/>
              <a:gd name="connsiteX55" fmla="*/ 1430503 w 2793512"/>
              <a:gd name="connsiteY55" fmla="*/ 3614326 h 3827499"/>
              <a:gd name="connsiteX56" fmla="*/ 1402454 w 2793512"/>
              <a:gd name="connsiteY56" fmla="*/ 3676034 h 3827499"/>
              <a:gd name="connsiteX57" fmla="*/ 1318307 w 2793512"/>
              <a:gd name="connsiteY57" fmla="*/ 3692863 h 3827499"/>
              <a:gd name="connsiteX58" fmla="*/ 1452943 w 2793512"/>
              <a:gd name="connsiteY58" fmla="*/ 3816279 h 3827499"/>
              <a:gd name="connsiteX59" fmla="*/ 1520260 w 2793512"/>
              <a:gd name="connsiteY59" fmla="*/ 3681644 h 3827499"/>
              <a:gd name="connsiteX60" fmla="*/ 1823190 w 2793512"/>
              <a:gd name="connsiteY60" fmla="*/ 3580667 h 3827499"/>
              <a:gd name="connsiteX61" fmla="*/ 2159779 w 2793512"/>
              <a:gd name="connsiteY61" fmla="*/ 3653594 h 3827499"/>
              <a:gd name="connsiteX62" fmla="*/ 2114901 w 2793512"/>
              <a:gd name="connsiteY62" fmla="*/ 3754571 h 3827499"/>
              <a:gd name="connsiteX63" fmla="*/ 2210268 w 2793512"/>
              <a:gd name="connsiteY63" fmla="*/ 3821889 h 3827499"/>
              <a:gd name="connsiteX64" fmla="*/ 2283195 w 2793512"/>
              <a:gd name="connsiteY64" fmla="*/ 3771401 h 3827499"/>
              <a:gd name="connsiteX65" fmla="*/ 2271976 w 2793512"/>
              <a:gd name="connsiteY65" fmla="*/ 3676034 h 3827499"/>
              <a:gd name="connsiteX66" fmla="*/ 2451490 w 2793512"/>
              <a:gd name="connsiteY66" fmla="*/ 3597496 h 3827499"/>
              <a:gd name="connsiteX67" fmla="*/ 2434660 w 2793512"/>
              <a:gd name="connsiteY67" fmla="*/ 3423592 h 3827499"/>
              <a:gd name="connsiteX68" fmla="*/ 1929777 w 2793512"/>
              <a:gd name="connsiteY68" fmla="*/ 3395543 h 3827499"/>
              <a:gd name="connsiteX69" fmla="*/ 1918557 w 2793512"/>
              <a:gd name="connsiteY69" fmla="*/ 3070174 h 3827499"/>
              <a:gd name="connsiteX70" fmla="*/ 1884898 w 2793512"/>
              <a:gd name="connsiteY70" fmla="*/ 3053344 h 3827499"/>
              <a:gd name="connsiteX71" fmla="*/ 1907338 w 2793512"/>
              <a:gd name="connsiteY71" fmla="*/ 2873830 h 3827499"/>
              <a:gd name="connsiteX72" fmla="*/ 1862459 w 2793512"/>
              <a:gd name="connsiteY72" fmla="*/ 2812122 h 3827499"/>
              <a:gd name="connsiteX73" fmla="*/ 2109291 w 2793512"/>
              <a:gd name="connsiteY73" fmla="*/ 2756024 h 3827499"/>
              <a:gd name="connsiteX74" fmla="*/ 2131730 w 2793512"/>
              <a:gd name="connsiteY74" fmla="*/ 2626998 h 3827499"/>
              <a:gd name="connsiteX75" fmla="*/ 2372952 w 2793512"/>
              <a:gd name="connsiteY75" fmla="*/ 2660657 h 3827499"/>
              <a:gd name="connsiteX76" fmla="*/ 2597345 w 2793512"/>
              <a:gd name="connsiteY76" fmla="*/ 2071626 h 3827499"/>
              <a:gd name="connsiteX77" fmla="*/ 2552466 w 2793512"/>
              <a:gd name="connsiteY77" fmla="*/ 1987479 h 3827499"/>
              <a:gd name="connsiteX78" fmla="*/ 2698322 w 2793512"/>
              <a:gd name="connsiteY78" fmla="*/ 1499425 h 3827499"/>
              <a:gd name="connsiteX79" fmla="*/ 2642224 w 2793512"/>
              <a:gd name="connsiteY79" fmla="*/ 1392839 h 3827499"/>
              <a:gd name="connsiteX80" fmla="*/ 2501978 w 2793512"/>
              <a:gd name="connsiteY80" fmla="*/ 809418 h 3827499"/>
              <a:gd name="connsiteX81" fmla="*/ 2765640 w 2793512"/>
              <a:gd name="connsiteY81" fmla="*/ 674782 h 3827499"/>
              <a:gd name="connsiteX82" fmla="*/ 2715151 w 2793512"/>
              <a:gd name="connsiteY82" fmla="*/ 472829 h 3827499"/>
              <a:gd name="connsiteX83" fmla="*/ 2647833 w 2793512"/>
              <a:gd name="connsiteY83" fmla="*/ 80143 h 3827499"/>
              <a:gd name="connsiteX0" fmla="*/ 2647833 w 2814039"/>
              <a:gd name="connsiteY0" fmla="*/ 80143 h 3827499"/>
              <a:gd name="connsiteX1" fmla="*/ 2395391 w 2814039"/>
              <a:gd name="connsiteY1" fmla="*/ 1604 h 3827499"/>
              <a:gd name="connsiteX2" fmla="*/ 2193438 w 2814039"/>
              <a:gd name="connsiteY2" fmla="*/ 197948 h 3827499"/>
              <a:gd name="connsiteX3" fmla="*/ 2114901 w 2814039"/>
              <a:gd name="connsiteY3" fmla="*/ 214777 h 3827499"/>
              <a:gd name="connsiteX4" fmla="*/ 2142950 w 2814039"/>
              <a:gd name="connsiteY4" fmla="*/ 326974 h 3827499"/>
              <a:gd name="connsiteX5" fmla="*/ 2047583 w 2814039"/>
              <a:gd name="connsiteY5" fmla="*/ 495268 h 3827499"/>
              <a:gd name="connsiteX6" fmla="*/ 2159779 w 2814039"/>
              <a:gd name="connsiteY6" fmla="*/ 747710 h 3827499"/>
              <a:gd name="connsiteX7" fmla="*/ 2030754 w 2814039"/>
              <a:gd name="connsiteY7" fmla="*/ 792588 h 3827499"/>
              <a:gd name="connsiteX8" fmla="*/ 1997095 w 2814039"/>
              <a:gd name="connsiteY8" fmla="*/ 859906 h 3827499"/>
              <a:gd name="connsiteX9" fmla="*/ 1997095 w 2814039"/>
              <a:gd name="connsiteY9" fmla="*/ 747710 h 3827499"/>
              <a:gd name="connsiteX10" fmla="*/ 1946606 w 2814039"/>
              <a:gd name="connsiteY10" fmla="*/ 708441 h 3827499"/>
              <a:gd name="connsiteX11" fmla="*/ 1772702 w 2814039"/>
              <a:gd name="connsiteY11" fmla="*/ 758929 h 3827499"/>
              <a:gd name="connsiteX12" fmla="*/ 1402454 w 2814039"/>
              <a:gd name="connsiteY12" fmla="*/ 618684 h 3827499"/>
              <a:gd name="connsiteX13" fmla="*/ 1705384 w 2814039"/>
              <a:gd name="connsiteY13" fmla="*/ 1190885 h 3827499"/>
              <a:gd name="connsiteX14" fmla="*/ 1800751 w 2814039"/>
              <a:gd name="connsiteY14" fmla="*/ 1263813 h 3827499"/>
              <a:gd name="connsiteX15" fmla="*/ 1649286 w 2814039"/>
              <a:gd name="connsiteY15" fmla="*/ 1488205 h 3827499"/>
              <a:gd name="connsiteX16" fmla="*/ 1727824 w 2814039"/>
              <a:gd name="connsiteY16" fmla="*/ 1706988 h 3827499"/>
              <a:gd name="connsiteX17" fmla="*/ 1817581 w 2814039"/>
              <a:gd name="connsiteY17" fmla="*/ 1701379 h 3827499"/>
              <a:gd name="connsiteX18" fmla="*/ 1671725 w 2814039"/>
              <a:gd name="connsiteY18" fmla="*/ 1869673 h 3827499"/>
              <a:gd name="connsiteX19" fmla="*/ 914400 w 2814039"/>
              <a:gd name="connsiteY19" fmla="*/ 1617231 h 3827499"/>
              <a:gd name="connsiteX20" fmla="*/ 460005 w 2814039"/>
              <a:gd name="connsiteY20" fmla="*/ 2643828 h 3827499"/>
              <a:gd name="connsiteX21" fmla="*/ 263662 w 2814039"/>
              <a:gd name="connsiteY21" fmla="*/ 2851391 h 3827499"/>
              <a:gd name="connsiteX22" fmla="*/ 44879 w 2814039"/>
              <a:gd name="connsiteY22" fmla="*/ 2896269 h 3827499"/>
              <a:gd name="connsiteX23" fmla="*/ 0 w 2814039"/>
              <a:gd name="connsiteY23" fmla="*/ 3002856 h 3827499"/>
              <a:gd name="connsiteX24" fmla="*/ 274881 w 2814039"/>
              <a:gd name="connsiteY24" fmla="*/ 3126272 h 3827499"/>
              <a:gd name="connsiteX25" fmla="*/ 504884 w 2814039"/>
              <a:gd name="connsiteY25" fmla="*/ 3025295 h 3827499"/>
              <a:gd name="connsiteX26" fmla="*/ 471225 w 2814039"/>
              <a:gd name="connsiteY26" fmla="*/ 3154321 h 3827499"/>
              <a:gd name="connsiteX27" fmla="*/ 572201 w 2814039"/>
              <a:gd name="connsiteY27" fmla="*/ 3199199 h 3827499"/>
              <a:gd name="connsiteX28" fmla="*/ 381468 w 2814039"/>
              <a:gd name="connsiteY28" fmla="*/ 3659204 h 3827499"/>
              <a:gd name="connsiteX29" fmla="*/ 196344 w 2814039"/>
              <a:gd name="connsiteY29" fmla="*/ 3704083 h 3827499"/>
              <a:gd name="connsiteX30" fmla="*/ 263662 w 2814039"/>
              <a:gd name="connsiteY30" fmla="*/ 3805059 h 3827499"/>
              <a:gd name="connsiteX31" fmla="*/ 555372 w 2814039"/>
              <a:gd name="connsiteY31" fmla="*/ 3827499 h 3827499"/>
              <a:gd name="connsiteX32" fmla="*/ 589031 w 2814039"/>
              <a:gd name="connsiteY32" fmla="*/ 3619936 h 3827499"/>
              <a:gd name="connsiteX33" fmla="*/ 645129 w 2814039"/>
              <a:gd name="connsiteY33" fmla="*/ 3614326 h 3827499"/>
              <a:gd name="connsiteX34" fmla="*/ 690008 w 2814039"/>
              <a:gd name="connsiteY34" fmla="*/ 3737742 h 3827499"/>
              <a:gd name="connsiteX35" fmla="*/ 774155 w 2814039"/>
              <a:gd name="connsiteY35" fmla="*/ 3743352 h 3827499"/>
              <a:gd name="connsiteX36" fmla="*/ 779765 w 2814039"/>
              <a:gd name="connsiteY36" fmla="*/ 3513349 h 3827499"/>
              <a:gd name="connsiteX37" fmla="*/ 746106 w 2814039"/>
              <a:gd name="connsiteY37" fmla="*/ 3244078 h 3827499"/>
              <a:gd name="connsiteX38" fmla="*/ 903181 w 2814039"/>
              <a:gd name="connsiteY38" fmla="*/ 2666267 h 3827499"/>
              <a:gd name="connsiteX39" fmla="*/ 1166842 w 2814039"/>
              <a:gd name="connsiteY39" fmla="*/ 2559680 h 3827499"/>
              <a:gd name="connsiteX40" fmla="*/ 1531480 w 2814039"/>
              <a:gd name="connsiteY40" fmla="*/ 2666267 h 3827499"/>
              <a:gd name="connsiteX41" fmla="*/ 1593188 w 2814039"/>
              <a:gd name="connsiteY41" fmla="*/ 2666267 h 3827499"/>
              <a:gd name="connsiteX42" fmla="*/ 1649286 w 2814039"/>
              <a:gd name="connsiteY42" fmla="*/ 2767244 h 3827499"/>
              <a:gd name="connsiteX43" fmla="*/ 1800751 w 2814039"/>
              <a:gd name="connsiteY43" fmla="*/ 2800902 h 3827499"/>
              <a:gd name="connsiteX44" fmla="*/ 1811971 w 2814039"/>
              <a:gd name="connsiteY44" fmla="*/ 2834561 h 3827499"/>
              <a:gd name="connsiteX45" fmla="*/ 1772702 w 2814039"/>
              <a:gd name="connsiteY45" fmla="*/ 3036515 h 3827499"/>
              <a:gd name="connsiteX46" fmla="*/ 1750263 w 2814039"/>
              <a:gd name="connsiteY46" fmla="*/ 3361884 h 3827499"/>
              <a:gd name="connsiteX47" fmla="*/ 1542700 w 2814039"/>
              <a:gd name="connsiteY47" fmla="*/ 3384323 h 3827499"/>
              <a:gd name="connsiteX48" fmla="*/ 1206111 w 2814039"/>
              <a:gd name="connsiteY48" fmla="*/ 3434812 h 3827499"/>
              <a:gd name="connsiteX49" fmla="*/ 1178062 w 2814039"/>
              <a:gd name="connsiteY49" fmla="*/ 3507739 h 3827499"/>
              <a:gd name="connsiteX50" fmla="*/ 1116354 w 2814039"/>
              <a:gd name="connsiteY50" fmla="*/ 3535788 h 3827499"/>
              <a:gd name="connsiteX51" fmla="*/ 1144403 w 2814039"/>
              <a:gd name="connsiteY51" fmla="*/ 3670424 h 3827499"/>
              <a:gd name="connsiteX52" fmla="*/ 1284648 w 2814039"/>
              <a:gd name="connsiteY52" fmla="*/ 3676034 h 3827499"/>
              <a:gd name="connsiteX53" fmla="*/ 1279038 w 2814039"/>
              <a:gd name="connsiteY53" fmla="*/ 3524569 h 3827499"/>
              <a:gd name="connsiteX54" fmla="*/ 1458552 w 2814039"/>
              <a:gd name="connsiteY54" fmla="*/ 3535788 h 3827499"/>
              <a:gd name="connsiteX55" fmla="*/ 1430503 w 2814039"/>
              <a:gd name="connsiteY55" fmla="*/ 3614326 h 3827499"/>
              <a:gd name="connsiteX56" fmla="*/ 1402454 w 2814039"/>
              <a:gd name="connsiteY56" fmla="*/ 3676034 h 3827499"/>
              <a:gd name="connsiteX57" fmla="*/ 1318307 w 2814039"/>
              <a:gd name="connsiteY57" fmla="*/ 3692863 h 3827499"/>
              <a:gd name="connsiteX58" fmla="*/ 1452943 w 2814039"/>
              <a:gd name="connsiteY58" fmla="*/ 3816279 h 3827499"/>
              <a:gd name="connsiteX59" fmla="*/ 1520260 w 2814039"/>
              <a:gd name="connsiteY59" fmla="*/ 3681644 h 3827499"/>
              <a:gd name="connsiteX60" fmla="*/ 1823190 w 2814039"/>
              <a:gd name="connsiteY60" fmla="*/ 3580667 h 3827499"/>
              <a:gd name="connsiteX61" fmla="*/ 2159779 w 2814039"/>
              <a:gd name="connsiteY61" fmla="*/ 3653594 h 3827499"/>
              <a:gd name="connsiteX62" fmla="*/ 2114901 w 2814039"/>
              <a:gd name="connsiteY62" fmla="*/ 3754571 h 3827499"/>
              <a:gd name="connsiteX63" fmla="*/ 2210268 w 2814039"/>
              <a:gd name="connsiteY63" fmla="*/ 3821889 h 3827499"/>
              <a:gd name="connsiteX64" fmla="*/ 2283195 w 2814039"/>
              <a:gd name="connsiteY64" fmla="*/ 3771401 h 3827499"/>
              <a:gd name="connsiteX65" fmla="*/ 2271976 w 2814039"/>
              <a:gd name="connsiteY65" fmla="*/ 3676034 h 3827499"/>
              <a:gd name="connsiteX66" fmla="*/ 2451490 w 2814039"/>
              <a:gd name="connsiteY66" fmla="*/ 3597496 h 3827499"/>
              <a:gd name="connsiteX67" fmla="*/ 2434660 w 2814039"/>
              <a:gd name="connsiteY67" fmla="*/ 3423592 h 3827499"/>
              <a:gd name="connsiteX68" fmla="*/ 1929777 w 2814039"/>
              <a:gd name="connsiteY68" fmla="*/ 3395543 h 3827499"/>
              <a:gd name="connsiteX69" fmla="*/ 1918557 w 2814039"/>
              <a:gd name="connsiteY69" fmla="*/ 3070174 h 3827499"/>
              <a:gd name="connsiteX70" fmla="*/ 1884898 w 2814039"/>
              <a:gd name="connsiteY70" fmla="*/ 3053344 h 3827499"/>
              <a:gd name="connsiteX71" fmla="*/ 1907338 w 2814039"/>
              <a:gd name="connsiteY71" fmla="*/ 2873830 h 3827499"/>
              <a:gd name="connsiteX72" fmla="*/ 1862459 w 2814039"/>
              <a:gd name="connsiteY72" fmla="*/ 2812122 h 3827499"/>
              <a:gd name="connsiteX73" fmla="*/ 2109291 w 2814039"/>
              <a:gd name="connsiteY73" fmla="*/ 2756024 h 3827499"/>
              <a:gd name="connsiteX74" fmla="*/ 2131730 w 2814039"/>
              <a:gd name="connsiteY74" fmla="*/ 2626998 h 3827499"/>
              <a:gd name="connsiteX75" fmla="*/ 2372952 w 2814039"/>
              <a:gd name="connsiteY75" fmla="*/ 2660657 h 3827499"/>
              <a:gd name="connsiteX76" fmla="*/ 2597345 w 2814039"/>
              <a:gd name="connsiteY76" fmla="*/ 2071626 h 3827499"/>
              <a:gd name="connsiteX77" fmla="*/ 2552466 w 2814039"/>
              <a:gd name="connsiteY77" fmla="*/ 1987479 h 3827499"/>
              <a:gd name="connsiteX78" fmla="*/ 2698322 w 2814039"/>
              <a:gd name="connsiteY78" fmla="*/ 1499425 h 3827499"/>
              <a:gd name="connsiteX79" fmla="*/ 2642224 w 2814039"/>
              <a:gd name="connsiteY79" fmla="*/ 1392839 h 3827499"/>
              <a:gd name="connsiteX80" fmla="*/ 2501978 w 2814039"/>
              <a:gd name="connsiteY80" fmla="*/ 809418 h 3827499"/>
              <a:gd name="connsiteX81" fmla="*/ 2765640 w 2814039"/>
              <a:gd name="connsiteY81" fmla="*/ 674782 h 3827499"/>
              <a:gd name="connsiteX82" fmla="*/ 2715151 w 2814039"/>
              <a:gd name="connsiteY82" fmla="*/ 472829 h 3827499"/>
              <a:gd name="connsiteX83" fmla="*/ 2647833 w 2814039"/>
              <a:gd name="connsiteY83" fmla="*/ 80143 h 3827499"/>
              <a:gd name="connsiteX0" fmla="*/ 2647833 w 2822824"/>
              <a:gd name="connsiteY0" fmla="*/ 80143 h 3827499"/>
              <a:gd name="connsiteX1" fmla="*/ 2395391 w 2822824"/>
              <a:gd name="connsiteY1" fmla="*/ 1604 h 3827499"/>
              <a:gd name="connsiteX2" fmla="*/ 2193438 w 2822824"/>
              <a:gd name="connsiteY2" fmla="*/ 197948 h 3827499"/>
              <a:gd name="connsiteX3" fmla="*/ 2114901 w 2822824"/>
              <a:gd name="connsiteY3" fmla="*/ 214777 h 3827499"/>
              <a:gd name="connsiteX4" fmla="*/ 2142950 w 2822824"/>
              <a:gd name="connsiteY4" fmla="*/ 326974 h 3827499"/>
              <a:gd name="connsiteX5" fmla="*/ 2047583 w 2822824"/>
              <a:gd name="connsiteY5" fmla="*/ 495268 h 3827499"/>
              <a:gd name="connsiteX6" fmla="*/ 2159779 w 2822824"/>
              <a:gd name="connsiteY6" fmla="*/ 747710 h 3827499"/>
              <a:gd name="connsiteX7" fmla="*/ 2030754 w 2822824"/>
              <a:gd name="connsiteY7" fmla="*/ 792588 h 3827499"/>
              <a:gd name="connsiteX8" fmla="*/ 1997095 w 2822824"/>
              <a:gd name="connsiteY8" fmla="*/ 859906 h 3827499"/>
              <a:gd name="connsiteX9" fmla="*/ 1997095 w 2822824"/>
              <a:gd name="connsiteY9" fmla="*/ 747710 h 3827499"/>
              <a:gd name="connsiteX10" fmla="*/ 1946606 w 2822824"/>
              <a:gd name="connsiteY10" fmla="*/ 708441 h 3827499"/>
              <a:gd name="connsiteX11" fmla="*/ 1772702 w 2822824"/>
              <a:gd name="connsiteY11" fmla="*/ 758929 h 3827499"/>
              <a:gd name="connsiteX12" fmla="*/ 1402454 w 2822824"/>
              <a:gd name="connsiteY12" fmla="*/ 618684 h 3827499"/>
              <a:gd name="connsiteX13" fmla="*/ 1705384 w 2822824"/>
              <a:gd name="connsiteY13" fmla="*/ 1190885 h 3827499"/>
              <a:gd name="connsiteX14" fmla="*/ 1800751 w 2822824"/>
              <a:gd name="connsiteY14" fmla="*/ 1263813 h 3827499"/>
              <a:gd name="connsiteX15" fmla="*/ 1649286 w 2822824"/>
              <a:gd name="connsiteY15" fmla="*/ 1488205 h 3827499"/>
              <a:gd name="connsiteX16" fmla="*/ 1727824 w 2822824"/>
              <a:gd name="connsiteY16" fmla="*/ 1706988 h 3827499"/>
              <a:gd name="connsiteX17" fmla="*/ 1817581 w 2822824"/>
              <a:gd name="connsiteY17" fmla="*/ 1701379 h 3827499"/>
              <a:gd name="connsiteX18" fmla="*/ 1671725 w 2822824"/>
              <a:gd name="connsiteY18" fmla="*/ 1869673 h 3827499"/>
              <a:gd name="connsiteX19" fmla="*/ 914400 w 2822824"/>
              <a:gd name="connsiteY19" fmla="*/ 1617231 h 3827499"/>
              <a:gd name="connsiteX20" fmla="*/ 460005 w 2822824"/>
              <a:gd name="connsiteY20" fmla="*/ 2643828 h 3827499"/>
              <a:gd name="connsiteX21" fmla="*/ 263662 w 2822824"/>
              <a:gd name="connsiteY21" fmla="*/ 2851391 h 3827499"/>
              <a:gd name="connsiteX22" fmla="*/ 44879 w 2822824"/>
              <a:gd name="connsiteY22" fmla="*/ 2896269 h 3827499"/>
              <a:gd name="connsiteX23" fmla="*/ 0 w 2822824"/>
              <a:gd name="connsiteY23" fmla="*/ 3002856 h 3827499"/>
              <a:gd name="connsiteX24" fmla="*/ 274881 w 2822824"/>
              <a:gd name="connsiteY24" fmla="*/ 3126272 h 3827499"/>
              <a:gd name="connsiteX25" fmla="*/ 504884 w 2822824"/>
              <a:gd name="connsiteY25" fmla="*/ 3025295 h 3827499"/>
              <a:gd name="connsiteX26" fmla="*/ 471225 w 2822824"/>
              <a:gd name="connsiteY26" fmla="*/ 3154321 h 3827499"/>
              <a:gd name="connsiteX27" fmla="*/ 572201 w 2822824"/>
              <a:gd name="connsiteY27" fmla="*/ 3199199 h 3827499"/>
              <a:gd name="connsiteX28" fmla="*/ 381468 w 2822824"/>
              <a:gd name="connsiteY28" fmla="*/ 3659204 h 3827499"/>
              <a:gd name="connsiteX29" fmla="*/ 196344 w 2822824"/>
              <a:gd name="connsiteY29" fmla="*/ 3704083 h 3827499"/>
              <a:gd name="connsiteX30" fmla="*/ 263662 w 2822824"/>
              <a:gd name="connsiteY30" fmla="*/ 3805059 h 3827499"/>
              <a:gd name="connsiteX31" fmla="*/ 555372 w 2822824"/>
              <a:gd name="connsiteY31" fmla="*/ 3827499 h 3827499"/>
              <a:gd name="connsiteX32" fmla="*/ 589031 w 2822824"/>
              <a:gd name="connsiteY32" fmla="*/ 3619936 h 3827499"/>
              <a:gd name="connsiteX33" fmla="*/ 645129 w 2822824"/>
              <a:gd name="connsiteY33" fmla="*/ 3614326 h 3827499"/>
              <a:gd name="connsiteX34" fmla="*/ 690008 w 2822824"/>
              <a:gd name="connsiteY34" fmla="*/ 3737742 h 3827499"/>
              <a:gd name="connsiteX35" fmla="*/ 774155 w 2822824"/>
              <a:gd name="connsiteY35" fmla="*/ 3743352 h 3827499"/>
              <a:gd name="connsiteX36" fmla="*/ 779765 w 2822824"/>
              <a:gd name="connsiteY36" fmla="*/ 3513349 h 3827499"/>
              <a:gd name="connsiteX37" fmla="*/ 746106 w 2822824"/>
              <a:gd name="connsiteY37" fmla="*/ 3244078 h 3827499"/>
              <a:gd name="connsiteX38" fmla="*/ 903181 w 2822824"/>
              <a:gd name="connsiteY38" fmla="*/ 2666267 h 3827499"/>
              <a:gd name="connsiteX39" fmla="*/ 1166842 w 2822824"/>
              <a:gd name="connsiteY39" fmla="*/ 2559680 h 3827499"/>
              <a:gd name="connsiteX40" fmla="*/ 1531480 w 2822824"/>
              <a:gd name="connsiteY40" fmla="*/ 2666267 h 3827499"/>
              <a:gd name="connsiteX41" fmla="*/ 1593188 w 2822824"/>
              <a:gd name="connsiteY41" fmla="*/ 2666267 h 3827499"/>
              <a:gd name="connsiteX42" fmla="*/ 1649286 w 2822824"/>
              <a:gd name="connsiteY42" fmla="*/ 2767244 h 3827499"/>
              <a:gd name="connsiteX43" fmla="*/ 1800751 w 2822824"/>
              <a:gd name="connsiteY43" fmla="*/ 2800902 h 3827499"/>
              <a:gd name="connsiteX44" fmla="*/ 1811971 w 2822824"/>
              <a:gd name="connsiteY44" fmla="*/ 2834561 h 3827499"/>
              <a:gd name="connsiteX45" fmla="*/ 1772702 w 2822824"/>
              <a:gd name="connsiteY45" fmla="*/ 3036515 h 3827499"/>
              <a:gd name="connsiteX46" fmla="*/ 1750263 w 2822824"/>
              <a:gd name="connsiteY46" fmla="*/ 3361884 h 3827499"/>
              <a:gd name="connsiteX47" fmla="*/ 1542700 w 2822824"/>
              <a:gd name="connsiteY47" fmla="*/ 3384323 h 3827499"/>
              <a:gd name="connsiteX48" fmla="*/ 1206111 w 2822824"/>
              <a:gd name="connsiteY48" fmla="*/ 3434812 h 3827499"/>
              <a:gd name="connsiteX49" fmla="*/ 1178062 w 2822824"/>
              <a:gd name="connsiteY49" fmla="*/ 3507739 h 3827499"/>
              <a:gd name="connsiteX50" fmla="*/ 1116354 w 2822824"/>
              <a:gd name="connsiteY50" fmla="*/ 3535788 h 3827499"/>
              <a:gd name="connsiteX51" fmla="*/ 1144403 w 2822824"/>
              <a:gd name="connsiteY51" fmla="*/ 3670424 h 3827499"/>
              <a:gd name="connsiteX52" fmla="*/ 1284648 w 2822824"/>
              <a:gd name="connsiteY52" fmla="*/ 3676034 h 3827499"/>
              <a:gd name="connsiteX53" fmla="*/ 1279038 w 2822824"/>
              <a:gd name="connsiteY53" fmla="*/ 3524569 h 3827499"/>
              <a:gd name="connsiteX54" fmla="*/ 1458552 w 2822824"/>
              <a:gd name="connsiteY54" fmla="*/ 3535788 h 3827499"/>
              <a:gd name="connsiteX55" fmla="*/ 1430503 w 2822824"/>
              <a:gd name="connsiteY55" fmla="*/ 3614326 h 3827499"/>
              <a:gd name="connsiteX56" fmla="*/ 1402454 w 2822824"/>
              <a:gd name="connsiteY56" fmla="*/ 3676034 h 3827499"/>
              <a:gd name="connsiteX57" fmla="*/ 1318307 w 2822824"/>
              <a:gd name="connsiteY57" fmla="*/ 3692863 h 3827499"/>
              <a:gd name="connsiteX58" fmla="*/ 1452943 w 2822824"/>
              <a:gd name="connsiteY58" fmla="*/ 3816279 h 3827499"/>
              <a:gd name="connsiteX59" fmla="*/ 1520260 w 2822824"/>
              <a:gd name="connsiteY59" fmla="*/ 3681644 h 3827499"/>
              <a:gd name="connsiteX60" fmla="*/ 1823190 w 2822824"/>
              <a:gd name="connsiteY60" fmla="*/ 3580667 h 3827499"/>
              <a:gd name="connsiteX61" fmla="*/ 2159779 w 2822824"/>
              <a:gd name="connsiteY61" fmla="*/ 3653594 h 3827499"/>
              <a:gd name="connsiteX62" fmla="*/ 2114901 w 2822824"/>
              <a:gd name="connsiteY62" fmla="*/ 3754571 h 3827499"/>
              <a:gd name="connsiteX63" fmla="*/ 2210268 w 2822824"/>
              <a:gd name="connsiteY63" fmla="*/ 3821889 h 3827499"/>
              <a:gd name="connsiteX64" fmla="*/ 2283195 w 2822824"/>
              <a:gd name="connsiteY64" fmla="*/ 3771401 h 3827499"/>
              <a:gd name="connsiteX65" fmla="*/ 2271976 w 2822824"/>
              <a:gd name="connsiteY65" fmla="*/ 3676034 h 3827499"/>
              <a:gd name="connsiteX66" fmla="*/ 2451490 w 2822824"/>
              <a:gd name="connsiteY66" fmla="*/ 3597496 h 3827499"/>
              <a:gd name="connsiteX67" fmla="*/ 2434660 w 2822824"/>
              <a:gd name="connsiteY67" fmla="*/ 3423592 h 3827499"/>
              <a:gd name="connsiteX68" fmla="*/ 1929777 w 2822824"/>
              <a:gd name="connsiteY68" fmla="*/ 3395543 h 3827499"/>
              <a:gd name="connsiteX69" fmla="*/ 1918557 w 2822824"/>
              <a:gd name="connsiteY69" fmla="*/ 3070174 h 3827499"/>
              <a:gd name="connsiteX70" fmla="*/ 1884898 w 2822824"/>
              <a:gd name="connsiteY70" fmla="*/ 3053344 h 3827499"/>
              <a:gd name="connsiteX71" fmla="*/ 1907338 w 2822824"/>
              <a:gd name="connsiteY71" fmla="*/ 2873830 h 3827499"/>
              <a:gd name="connsiteX72" fmla="*/ 1862459 w 2822824"/>
              <a:gd name="connsiteY72" fmla="*/ 2812122 h 3827499"/>
              <a:gd name="connsiteX73" fmla="*/ 2109291 w 2822824"/>
              <a:gd name="connsiteY73" fmla="*/ 2756024 h 3827499"/>
              <a:gd name="connsiteX74" fmla="*/ 2131730 w 2822824"/>
              <a:gd name="connsiteY74" fmla="*/ 2626998 h 3827499"/>
              <a:gd name="connsiteX75" fmla="*/ 2372952 w 2822824"/>
              <a:gd name="connsiteY75" fmla="*/ 2660657 h 3827499"/>
              <a:gd name="connsiteX76" fmla="*/ 2597345 w 2822824"/>
              <a:gd name="connsiteY76" fmla="*/ 2071626 h 3827499"/>
              <a:gd name="connsiteX77" fmla="*/ 2552466 w 2822824"/>
              <a:gd name="connsiteY77" fmla="*/ 1987479 h 3827499"/>
              <a:gd name="connsiteX78" fmla="*/ 2698322 w 2822824"/>
              <a:gd name="connsiteY78" fmla="*/ 1499425 h 3827499"/>
              <a:gd name="connsiteX79" fmla="*/ 2642224 w 2822824"/>
              <a:gd name="connsiteY79" fmla="*/ 1392839 h 3827499"/>
              <a:gd name="connsiteX80" fmla="*/ 2501978 w 2822824"/>
              <a:gd name="connsiteY80" fmla="*/ 809418 h 3827499"/>
              <a:gd name="connsiteX81" fmla="*/ 2782470 w 2822824"/>
              <a:gd name="connsiteY81" fmla="*/ 714051 h 3827499"/>
              <a:gd name="connsiteX82" fmla="*/ 2715151 w 2822824"/>
              <a:gd name="connsiteY82" fmla="*/ 472829 h 3827499"/>
              <a:gd name="connsiteX83" fmla="*/ 2647833 w 2822824"/>
              <a:gd name="connsiteY83" fmla="*/ 80143 h 3827499"/>
              <a:gd name="connsiteX0" fmla="*/ 2647833 w 2822824"/>
              <a:gd name="connsiteY0" fmla="*/ 80143 h 3827499"/>
              <a:gd name="connsiteX1" fmla="*/ 2395391 w 2822824"/>
              <a:gd name="connsiteY1" fmla="*/ 1604 h 3827499"/>
              <a:gd name="connsiteX2" fmla="*/ 2193438 w 2822824"/>
              <a:gd name="connsiteY2" fmla="*/ 197948 h 3827499"/>
              <a:gd name="connsiteX3" fmla="*/ 2114901 w 2822824"/>
              <a:gd name="connsiteY3" fmla="*/ 214777 h 3827499"/>
              <a:gd name="connsiteX4" fmla="*/ 2142950 w 2822824"/>
              <a:gd name="connsiteY4" fmla="*/ 326974 h 3827499"/>
              <a:gd name="connsiteX5" fmla="*/ 2047583 w 2822824"/>
              <a:gd name="connsiteY5" fmla="*/ 495268 h 3827499"/>
              <a:gd name="connsiteX6" fmla="*/ 2159779 w 2822824"/>
              <a:gd name="connsiteY6" fmla="*/ 747710 h 3827499"/>
              <a:gd name="connsiteX7" fmla="*/ 2030754 w 2822824"/>
              <a:gd name="connsiteY7" fmla="*/ 792588 h 3827499"/>
              <a:gd name="connsiteX8" fmla="*/ 1997095 w 2822824"/>
              <a:gd name="connsiteY8" fmla="*/ 859906 h 3827499"/>
              <a:gd name="connsiteX9" fmla="*/ 1997095 w 2822824"/>
              <a:gd name="connsiteY9" fmla="*/ 747710 h 3827499"/>
              <a:gd name="connsiteX10" fmla="*/ 1946606 w 2822824"/>
              <a:gd name="connsiteY10" fmla="*/ 708441 h 3827499"/>
              <a:gd name="connsiteX11" fmla="*/ 1772702 w 2822824"/>
              <a:gd name="connsiteY11" fmla="*/ 758929 h 3827499"/>
              <a:gd name="connsiteX12" fmla="*/ 1402454 w 2822824"/>
              <a:gd name="connsiteY12" fmla="*/ 618684 h 3827499"/>
              <a:gd name="connsiteX13" fmla="*/ 1705384 w 2822824"/>
              <a:gd name="connsiteY13" fmla="*/ 1190885 h 3827499"/>
              <a:gd name="connsiteX14" fmla="*/ 1800751 w 2822824"/>
              <a:gd name="connsiteY14" fmla="*/ 1263813 h 3827499"/>
              <a:gd name="connsiteX15" fmla="*/ 1649286 w 2822824"/>
              <a:gd name="connsiteY15" fmla="*/ 1488205 h 3827499"/>
              <a:gd name="connsiteX16" fmla="*/ 1727824 w 2822824"/>
              <a:gd name="connsiteY16" fmla="*/ 1706988 h 3827499"/>
              <a:gd name="connsiteX17" fmla="*/ 1817581 w 2822824"/>
              <a:gd name="connsiteY17" fmla="*/ 1701379 h 3827499"/>
              <a:gd name="connsiteX18" fmla="*/ 1671725 w 2822824"/>
              <a:gd name="connsiteY18" fmla="*/ 1869673 h 3827499"/>
              <a:gd name="connsiteX19" fmla="*/ 914400 w 2822824"/>
              <a:gd name="connsiteY19" fmla="*/ 1617231 h 3827499"/>
              <a:gd name="connsiteX20" fmla="*/ 460005 w 2822824"/>
              <a:gd name="connsiteY20" fmla="*/ 2643828 h 3827499"/>
              <a:gd name="connsiteX21" fmla="*/ 263662 w 2822824"/>
              <a:gd name="connsiteY21" fmla="*/ 2851391 h 3827499"/>
              <a:gd name="connsiteX22" fmla="*/ 44879 w 2822824"/>
              <a:gd name="connsiteY22" fmla="*/ 2896269 h 3827499"/>
              <a:gd name="connsiteX23" fmla="*/ 0 w 2822824"/>
              <a:gd name="connsiteY23" fmla="*/ 3002856 h 3827499"/>
              <a:gd name="connsiteX24" fmla="*/ 274881 w 2822824"/>
              <a:gd name="connsiteY24" fmla="*/ 3126272 h 3827499"/>
              <a:gd name="connsiteX25" fmla="*/ 504884 w 2822824"/>
              <a:gd name="connsiteY25" fmla="*/ 3025295 h 3827499"/>
              <a:gd name="connsiteX26" fmla="*/ 471225 w 2822824"/>
              <a:gd name="connsiteY26" fmla="*/ 3154321 h 3827499"/>
              <a:gd name="connsiteX27" fmla="*/ 572201 w 2822824"/>
              <a:gd name="connsiteY27" fmla="*/ 3199199 h 3827499"/>
              <a:gd name="connsiteX28" fmla="*/ 381468 w 2822824"/>
              <a:gd name="connsiteY28" fmla="*/ 3659204 h 3827499"/>
              <a:gd name="connsiteX29" fmla="*/ 196344 w 2822824"/>
              <a:gd name="connsiteY29" fmla="*/ 3704083 h 3827499"/>
              <a:gd name="connsiteX30" fmla="*/ 263662 w 2822824"/>
              <a:gd name="connsiteY30" fmla="*/ 3805059 h 3827499"/>
              <a:gd name="connsiteX31" fmla="*/ 555372 w 2822824"/>
              <a:gd name="connsiteY31" fmla="*/ 3827499 h 3827499"/>
              <a:gd name="connsiteX32" fmla="*/ 589031 w 2822824"/>
              <a:gd name="connsiteY32" fmla="*/ 3619936 h 3827499"/>
              <a:gd name="connsiteX33" fmla="*/ 645129 w 2822824"/>
              <a:gd name="connsiteY33" fmla="*/ 3614326 h 3827499"/>
              <a:gd name="connsiteX34" fmla="*/ 690008 w 2822824"/>
              <a:gd name="connsiteY34" fmla="*/ 3737742 h 3827499"/>
              <a:gd name="connsiteX35" fmla="*/ 774155 w 2822824"/>
              <a:gd name="connsiteY35" fmla="*/ 3743352 h 3827499"/>
              <a:gd name="connsiteX36" fmla="*/ 779765 w 2822824"/>
              <a:gd name="connsiteY36" fmla="*/ 3513349 h 3827499"/>
              <a:gd name="connsiteX37" fmla="*/ 746106 w 2822824"/>
              <a:gd name="connsiteY37" fmla="*/ 3244078 h 3827499"/>
              <a:gd name="connsiteX38" fmla="*/ 903181 w 2822824"/>
              <a:gd name="connsiteY38" fmla="*/ 2666267 h 3827499"/>
              <a:gd name="connsiteX39" fmla="*/ 1166842 w 2822824"/>
              <a:gd name="connsiteY39" fmla="*/ 2559680 h 3827499"/>
              <a:gd name="connsiteX40" fmla="*/ 1531480 w 2822824"/>
              <a:gd name="connsiteY40" fmla="*/ 2666267 h 3827499"/>
              <a:gd name="connsiteX41" fmla="*/ 1593188 w 2822824"/>
              <a:gd name="connsiteY41" fmla="*/ 2666267 h 3827499"/>
              <a:gd name="connsiteX42" fmla="*/ 1649286 w 2822824"/>
              <a:gd name="connsiteY42" fmla="*/ 2767244 h 3827499"/>
              <a:gd name="connsiteX43" fmla="*/ 1800751 w 2822824"/>
              <a:gd name="connsiteY43" fmla="*/ 2800902 h 3827499"/>
              <a:gd name="connsiteX44" fmla="*/ 1811971 w 2822824"/>
              <a:gd name="connsiteY44" fmla="*/ 2834561 h 3827499"/>
              <a:gd name="connsiteX45" fmla="*/ 1772702 w 2822824"/>
              <a:gd name="connsiteY45" fmla="*/ 3036515 h 3827499"/>
              <a:gd name="connsiteX46" fmla="*/ 1750263 w 2822824"/>
              <a:gd name="connsiteY46" fmla="*/ 3361884 h 3827499"/>
              <a:gd name="connsiteX47" fmla="*/ 1542700 w 2822824"/>
              <a:gd name="connsiteY47" fmla="*/ 3384323 h 3827499"/>
              <a:gd name="connsiteX48" fmla="*/ 1206111 w 2822824"/>
              <a:gd name="connsiteY48" fmla="*/ 3434812 h 3827499"/>
              <a:gd name="connsiteX49" fmla="*/ 1178062 w 2822824"/>
              <a:gd name="connsiteY49" fmla="*/ 3507739 h 3827499"/>
              <a:gd name="connsiteX50" fmla="*/ 1116354 w 2822824"/>
              <a:gd name="connsiteY50" fmla="*/ 3535788 h 3827499"/>
              <a:gd name="connsiteX51" fmla="*/ 1144403 w 2822824"/>
              <a:gd name="connsiteY51" fmla="*/ 3670424 h 3827499"/>
              <a:gd name="connsiteX52" fmla="*/ 1284648 w 2822824"/>
              <a:gd name="connsiteY52" fmla="*/ 3676034 h 3827499"/>
              <a:gd name="connsiteX53" fmla="*/ 1279038 w 2822824"/>
              <a:gd name="connsiteY53" fmla="*/ 3524569 h 3827499"/>
              <a:gd name="connsiteX54" fmla="*/ 1458552 w 2822824"/>
              <a:gd name="connsiteY54" fmla="*/ 3535788 h 3827499"/>
              <a:gd name="connsiteX55" fmla="*/ 1430503 w 2822824"/>
              <a:gd name="connsiteY55" fmla="*/ 3614326 h 3827499"/>
              <a:gd name="connsiteX56" fmla="*/ 1402454 w 2822824"/>
              <a:gd name="connsiteY56" fmla="*/ 3676034 h 3827499"/>
              <a:gd name="connsiteX57" fmla="*/ 1318307 w 2822824"/>
              <a:gd name="connsiteY57" fmla="*/ 3692863 h 3827499"/>
              <a:gd name="connsiteX58" fmla="*/ 1452943 w 2822824"/>
              <a:gd name="connsiteY58" fmla="*/ 3816279 h 3827499"/>
              <a:gd name="connsiteX59" fmla="*/ 1520260 w 2822824"/>
              <a:gd name="connsiteY59" fmla="*/ 3681644 h 3827499"/>
              <a:gd name="connsiteX60" fmla="*/ 1823190 w 2822824"/>
              <a:gd name="connsiteY60" fmla="*/ 3580667 h 3827499"/>
              <a:gd name="connsiteX61" fmla="*/ 2159779 w 2822824"/>
              <a:gd name="connsiteY61" fmla="*/ 3653594 h 3827499"/>
              <a:gd name="connsiteX62" fmla="*/ 2114901 w 2822824"/>
              <a:gd name="connsiteY62" fmla="*/ 3754571 h 3827499"/>
              <a:gd name="connsiteX63" fmla="*/ 2210268 w 2822824"/>
              <a:gd name="connsiteY63" fmla="*/ 3821889 h 3827499"/>
              <a:gd name="connsiteX64" fmla="*/ 2283195 w 2822824"/>
              <a:gd name="connsiteY64" fmla="*/ 3771401 h 3827499"/>
              <a:gd name="connsiteX65" fmla="*/ 2271976 w 2822824"/>
              <a:gd name="connsiteY65" fmla="*/ 3676034 h 3827499"/>
              <a:gd name="connsiteX66" fmla="*/ 2451490 w 2822824"/>
              <a:gd name="connsiteY66" fmla="*/ 3597496 h 3827499"/>
              <a:gd name="connsiteX67" fmla="*/ 2434660 w 2822824"/>
              <a:gd name="connsiteY67" fmla="*/ 3423592 h 3827499"/>
              <a:gd name="connsiteX68" fmla="*/ 1929777 w 2822824"/>
              <a:gd name="connsiteY68" fmla="*/ 3395543 h 3827499"/>
              <a:gd name="connsiteX69" fmla="*/ 1918557 w 2822824"/>
              <a:gd name="connsiteY69" fmla="*/ 3070174 h 3827499"/>
              <a:gd name="connsiteX70" fmla="*/ 1884898 w 2822824"/>
              <a:gd name="connsiteY70" fmla="*/ 3053344 h 3827499"/>
              <a:gd name="connsiteX71" fmla="*/ 1907338 w 2822824"/>
              <a:gd name="connsiteY71" fmla="*/ 2873830 h 3827499"/>
              <a:gd name="connsiteX72" fmla="*/ 1862459 w 2822824"/>
              <a:gd name="connsiteY72" fmla="*/ 2812122 h 3827499"/>
              <a:gd name="connsiteX73" fmla="*/ 2109291 w 2822824"/>
              <a:gd name="connsiteY73" fmla="*/ 2756024 h 3827499"/>
              <a:gd name="connsiteX74" fmla="*/ 2131730 w 2822824"/>
              <a:gd name="connsiteY74" fmla="*/ 2626998 h 3827499"/>
              <a:gd name="connsiteX75" fmla="*/ 2372952 w 2822824"/>
              <a:gd name="connsiteY75" fmla="*/ 2660657 h 3827499"/>
              <a:gd name="connsiteX76" fmla="*/ 2597345 w 2822824"/>
              <a:gd name="connsiteY76" fmla="*/ 2071626 h 3827499"/>
              <a:gd name="connsiteX77" fmla="*/ 2552466 w 2822824"/>
              <a:gd name="connsiteY77" fmla="*/ 1987479 h 3827499"/>
              <a:gd name="connsiteX78" fmla="*/ 2698322 w 2822824"/>
              <a:gd name="connsiteY78" fmla="*/ 1499425 h 3827499"/>
              <a:gd name="connsiteX79" fmla="*/ 2642224 w 2822824"/>
              <a:gd name="connsiteY79" fmla="*/ 1392839 h 3827499"/>
              <a:gd name="connsiteX80" fmla="*/ 2501978 w 2822824"/>
              <a:gd name="connsiteY80" fmla="*/ 809418 h 3827499"/>
              <a:gd name="connsiteX81" fmla="*/ 2782470 w 2822824"/>
              <a:gd name="connsiteY81" fmla="*/ 714051 h 3827499"/>
              <a:gd name="connsiteX82" fmla="*/ 2715151 w 2822824"/>
              <a:gd name="connsiteY82" fmla="*/ 472829 h 3827499"/>
              <a:gd name="connsiteX83" fmla="*/ 2647833 w 2822824"/>
              <a:gd name="connsiteY83" fmla="*/ 80143 h 3827499"/>
              <a:gd name="connsiteX0" fmla="*/ 2647833 w 2822824"/>
              <a:gd name="connsiteY0" fmla="*/ 80143 h 3827499"/>
              <a:gd name="connsiteX1" fmla="*/ 2395391 w 2822824"/>
              <a:gd name="connsiteY1" fmla="*/ 1604 h 3827499"/>
              <a:gd name="connsiteX2" fmla="*/ 2193438 w 2822824"/>
              <a:gd name="connsiteY2" fmla="*/ 197948 h 3827499"/>
              <a:gd name="connsiteX3" fmla="*/ 2114901 w 2822824"/>
              <a:gd name="connsiteY3" fmla="*/ 214777 h 3827499"/>
              <a:gd name="connsiteX4" fmla="*/ 2142950 w 2822824"/>
              <a:gd name="connsiteY4" fmla="*/ 326974 h 3827499"/>
              <a:gd name="connsiteX5" fmla="*/ 2047583 w 2822824"/>
              <a:gd name="connsiteY5" fmla="*/ 495268 h 3827499"/>
              <a:gd name="connsiteX6" fmla="*/ 2159779 w 2822824"/>
              <a:gd name="connsiteY6" fmla="*/ 747710 h 3827499"/>
              <a:gd name="connsiteX7" fmla="*/ 2030754 w 2822824"/>
              <a:gd name="connsiteY7" fmla="*/ 792588 h 3827499"/>
              <a:gd name="connsiteX8" fmla="*/ 1997095 w 2822824"/>
              <a:gd name="connsiteY8" fmla="*/ 859906 h 3827499"/>
              <a:gd name="connsiteX9" fmla="*/ 1997095 w 2822824"/>
              <a:gd name="connsiteY9" fmla="*/ 747710 h 3827499"/>
              <a:gd name="connsiteX10" fmla="*/ 1946606 w 2822824"/>
              <a:gd name="connsiteY10" fmla="*/ 708441 h 3827499"/>
              <a:gd name="connsiteX11" fmla="*/ 1772702 w 2822824"/>
              <a:gd name="connsiteY11" fmla="*/ 758929 h 3827499"/>
              <a:gd name="connsiteX12" fmla="*/ 1402454 w 2822824"/>
              <a:gd name="connsiteY12" fmla="*/ 618684 h 3827499"/>
              <a:gd name="connsiteX13" fmla="*/ 1705384 w 2822824"/>
              <a:gd name="connsiteY13" fmla="*/ 1190885 h 3827499"/>
              <a:gd name="connsiteX14" fmla="*/ 1800751 w 2822824"/>
              <a:gd name="connsiteY14" fmla="*/ 1263813 h 3827499"/>
              <a:gd name="connsiteX15" fmla="*/ 1649286 w 2822824"/>
              <a:gd name="connsiteY15" fmla="*/ 1488205 h 3827499"/>
              <a:gd name="connsiteX16" fmla="*/ 1727824 w 2822824"/>
              <a:gd name="connsiteY16" fmla="*/ 1706988 h 3827499"/>
              <a:gd name="connsiteX17" fmla="*/ 1817581 w 2822824"/>
              <a:gd name="connsiteY17" fmla="*/ 1701379 h 3827499"/>
              <a:gd name="connsiteX18" fmla="*/ 1671725 w 2822824"/>
              <a:gd name="connsiteY18" fmla="*/ 1869673 h 3827499"/>
              <a:gd name="connsiteX19" fmla="*/ 914400 w 2822824"/>
              <a:gd name="connsiteY19" fmla="*/ 1617231 h 3827499"/>
              <a:gd name="connsiteX20" fmla="*/ 460005 w 2822824"/>
              <a:gd name="connsiteY20" fmla="*/ 2643828 h 3827499"/>
              <a:gd name="connsiteX21" fmla="*/ 263662 w 2822824"/>
              <a:gd name="connsiteY21" fmla="*/ 2851391 h 3827499"/>
              <a:gd name="connsiteX22" fmla="*/ 44879 w 2822824"/>
              <a:gd name="connsiteY22" fmla="*/ 2896269 h 3827499"/>
              <a:gd name="connsiteX23" fmla="*/ 0 w 2822824"/>
              <a:gd name="connsiteY23" fmla="*/ 3002856 h 3827499"/>
              <a:gd name="connsiteX24" fmla="*/ 274881 w 2822824"/>
              <a:gd name="connsiteY24" fmla="*/ 3126272 h 3827499"/>
              <a:gd name="connsiteX25" fmla="*/ 504884 w 2822824"/>
              <a:gd name="connsiteY25" fmla="*/ 3025295 h 3827499"/>
              <a:gd name="connsiteX26" fmla="*/ 471225 w 2822824"/>
              <a:gd name="connsiteY26" fmla="*/ 3154321 h 3827499"/>
              <a:gd name="connsiteX27" fmla="*/ 572201 w 2822824"/>
              <a:gd name="connsiteY27" fmla="*/ 3199199 h 3827499"/>
              <a:gd name="connsiteX28" fmla="*/ 381468 w 2822824"/>
              <a:gd name="connsiteY28" fmla="*/ 3659204 h 3827499"/>
              <a:gd name="connsiteX29" fmla="*/ 196344 w 2822824"/>
              <a:gd name="connsiteY29" fmla="*/ 3704083 h 3827499"/>
              <a:gd name="connsiteX30" fmla="*/ 263662 w 2822824"/>
              <a:gd name="connsiteY30" fmla="*/ 3805059 h 3827499"/>
              <a:gd name="connsiteX31" fmla="*/ 555372 w 2822824"/>
              <a:gd name="connsiteY31" fmla="*/ 3827499 h 3827499"/>
              <a:gd name="connsiteX32" fmla="*/ 589031 w 2822824"/>
              <a:gd name="connsiteY32" fmla="*/ 3619936 h 3827499"/>
              <a:gd name="connsiteX33" fmla="*/ 645129 w 2822824"/>
              <a:gd name="connsiteY33" fmla="*/ 3614326 h 3827499"/>
              <a:gd name="connsiteX34" fmla="*/ 690008 w 2822824"/>
              <a:gd name="connsiteY34" fmla="*/ 3737742 h 3827499"/>
              <a:gd name="connsiteX35" fmla="*/ 774155 w 2822824"/>
              <a:gd name="connsiteY35" fmla="*/ 3743352 h 3827499"/>
              <a:gd name="connsiteX36" fmla="*/ 779765 w 2822824"/>
              <a:gd name="connsiteY36" fmla="*/ 3513349 h 3827499"/>
              <a:gd name="connsiteX37" fmla="*/ 746106 w 2822824"/>
              <a:gd name="connsiteY37" fmla="*/ 3244078 h 3827499"/>
              <a:gd name="connsiteX38" fmla="*/ 903181 w 2822824"/>
              <a:gd name="connsiteY38" fmla="*/ 2666267 h 3827499"/>
              <a:gd name="connsiteX39" fmla="*/ 1166842 w 2822824"/>
              <a:gd name="connsiteY39" fmla="*/ 2559680 h 3827499"/>
              <a:gd name="connsiteX40" fmla="*/ 1531480 w 2822824"/>
              <a:gd name="connsiteY40" fmla="*/ 2666267 h 3827499"/>
              <a:gd name="connsiteX41" fmla="*/ 1593188 w 2822824"/>
              <a:gd name="connsiteY41" fmla="*/ 2666267 h 3827499"/>
              <a:gd name="connsiteX42" fmla="*/ 1649286 w 2822824"/>
              <a:gd name="connsiteY42" fmla="*/ 2767244 h 3827499"/>
              <a:gd name="connsiteX43" fmla="*/ 1800751 w 2822824"/>
              <a:gd name="connsiteY43" fmla="*/ 2800902 h 3827499"/>
              <a:gd name="connsiteX44" fmla="*/ 1811971 w 2822824"/>
              <a:gd name="connsiteY44" fmla="*/ 2834561 h 3827499"/>
              <a:gd name="connsiteX45" fmla="*/ 1772702 w 2822824"/>
              <a:gd name="connsiteY45" fmla="*/ 3036515 h 3827499"/>
              <a:gd name="connsiteX46" fmla="*/ 1750263 w 2822824"/>
              <a:gd name="connsiteY46" fmla="*/ 3361884 h 3827499"/>
              <a:gd name="connsiteX47" fmla="*/ 1542700 w 2822824"/>
              <a:gd name="connsiteY47" fmla="*/ 3384323 h 3827499"/>
              <a:gd name="connsiteX48" fmla="*/ 1206111 w 2822824"/>
              <a:gd name="connsiteY48" fmla="*/ 3434812 h 3827499"/>
              <a:gd name="connsiteX49" fmla="*/ 1178062 w 2822824"/>
              <a:gd name="connsiteY49" fmla="*/ 3507739 h 3827499"/>
              <a:gd name="connsiteX50" fmla="*/ 1116354 w 2822824"/>
              <a:gd name="connsiteY50" fmla="*/ 3535788 h 3827499"/>
              <a:gd name="connsiteX51" fmla="*/ 1144403 w 2822824"/>
              <a:gd name="connsiteY51" fmla="*/ 3670424 h 3827499"/>
              <a:gd name="connsiteX52" fmla="*/ 1284648 w 2822824"/>
              <a:gd name="connsiteY52" fmla="*/ 3676034 h 3827499"/>
              <a:gd name="connsiteX53" fmla="*/ 1279038 w 2822824"/>
              <a:gd name="connsiteY53" fmla="*/ 3524569 h 3827499"/>
              <a:gd name="connsiteX54" fmla="*/ 1458552 w 2822824"/>
              <a:gd name="connsiteY54" fmla="*/ 3535788 h 3827499"/>
              <a:gd name="connsiteX55" fmla="*/ 1430503 w 2822824"/>
              <a:gd name="connsiteY55" fmla="*/ 3614326 h 3827499"/>
              <a:gd name="connsiteX56" fmla="*/ 1402454 w 2822824"/>
              <a:gd name="connsiteY56" fmla="*/ 3676034 h 3827499"/>
              <a:gd name="connsiteX57" fmla="*/ 1318307 w 2822824"/>
              <a:gd name="connsiteY57" fmla="*/ 3692863 h 3827499"/>
              <a:gd name="connsiteX58" fmla="*/ 1452943 w 2822824"/>
              <a:gd name="connsiteY58" fmla="*/ 3816279 h 3827499"/>
              <a:gd name="connsiteX59" fmla="*/ 1520260 w 2822824"/>
              <a:gd name="connsiteY59" fmla="*/ 3681644 h 3827499"/>
              <a:gd name="connsiteX60" fmla="*/ 1823190 w 2822824"/>
              <a:gd name="connsiteY60" fmla="*/ 3580667 h 3827499"/>
              <a:gd name="connsiteX61" fmla="*/ 2159779 w 2822824"/>
              <a:gd name="connsiteY61" fmla="*/ 3653594 h 3827499"/>
              <a:gd name="connsiteX62" fmla="*/ 2114901 w 2822824"/>
              <a:gd name="connsiteY62" fmla="*/ 3754571 h 3827499"/>
              <a:gd name="connsiteX63" fmla="*/ 2210268 w 2822824"/>
              <a:gd name="connsiteY63" fmla="*/ 3821889 h 3827499"/>
              <a:gd name="connsiteX64" fmla="*/ 2283195 w 2822824"/>
              <a:gd name="connsiteY64" fmla="*/ 3771401 h 3827499"/>
              <a:gd name="connsiteX65" fmla="*/ 2271976 w 2822824"/>
              <a:gd name="connsiteY65" fmla="*/ 3676034 h 3827499"/>
              <a:gd name="connsiteX66" fmla="*/ 2451490 w 2822824"/>
              <a:gd name="connsiteY66" fmla="*/ 3597496 h 3827499"/>
              <a:gd name="connsiteX67" fmla="*/ 2434660 w 2822824"/>
              <a:gd name="connsiteY67" fmla="*/ 3423592 h 3827499"/>
              <a:gd name="connsiteX68" fmla="*/ 1929777 w 2822824"/>
              <a:gd name="connsiteY68" fmla="*/ 3395543 h 3827499"/>
              <a:gd name="connsiteX69" fmla="*/ 1918557 w 2822824"/>
              <a:gd name="connsiteY69" fmla="*/ 3070174 h 3827499"/>
              <a:gd name="connsiteX70" fmla="*/ 1884898 w 2822824"/>
              <a:gd name="connsiteY70" fmla="*/ 3053344 h 3827499"/>
              <a:gd name="connsiteX71" fmla="*/ 1907338 w 2822824"/>
              <a:gd name="connsiteY71" fmla="*/ 2873830 h 3827499"/>
              <a:gd name="connsiteX72" fmla="*/ 1862459 w 2822824"/>
              <a:gd name="connsiteY72" fmla="*/ 2812122 h 3827499"/>
              <a:gd name="connsiteX73" fmla="*/ 2109291 w 2822824"/>
              <a:gd name="connsiteY73" fmla="*/ 2756024 h 3827499"/>
              <a:gd name="connsiteX74" fmla="*/ 2131730 w 2822824"/>
              <a:gd name="connsiteY74" fmla="*/ 2626998 h 3827499"/>
              <a:gd name="connsiteX75" fmla="*/ 2372952 w 2822824"/>
              <a:gd name="connsiteY75" fmla="*/ 2660657 h 3827499"/>
              <a:gd name="connsiteX76" fmla="*/ 2597345 w 2822824"/>
              <a:gd name="connsiteY76" fmla="*/ 2071626 h 3827499"/>
              <a:gd name="connsiteX77" fmla="*/ 2552466 w 2822824"/>
              <a:gd name="connsiteY77" fmla="*/ 1987479 h 3827499"/>
              <a:gd name="connsiteX78" fmla="*/ 2698322 w 2822824"/>
              <a:gd name="connsiteY78" fmla="*/ 1499425 h 3827499"/>
              <a:gd name="connsiteX79" fmla="*/ 2642224 w 2822824"/>
              <a:gd name="connsiteY79" fmla="*/ 1392839 h 3827499"/>
              <a:gd name="connsiteX80" fmla="*/ 2490758 w 2822824"/>
              <a:gd name="connsiteY80" fmla="*/ 848687 h 3827499"/>
              <a:gd name="connsiteX81" fmla="*/ 2782470 w 2822824"/>
              <a:gd name="connsiteY81" fmla="*/ 714051 h 3827499"/>
              <a:gd name="connsiteX82" fmla="*/ 2715151 w 2822824"/>
              <a:gd name="connsiteY82" fmla="*/ 472829 h 3827499"/>
              <a:gd name="connsiteX83" fmla="*/ 2647833 w 2822824"/>
              <a:gd name="connsiteY83" fmla="*/ 80143 h 3827499"/>
              <a:gd name="connsiteX0" fmla="*/ 2647833 w 2822824"/>
              <a:gd name="connsiteY0" fmla="*/ 80143 h 3827499"/>
              <a:gd name="connsiteX1" fmla="*/ 2395391 w 2822824"/>
              <a:gd name="connsiteY1" fmla="*/ 1604 h 3827499"/>
              <a:gd name="connsiteX2" fmla="*/ 2193438 w 2822824"/>
              <a:gd name="connsiteY2" fmla="*/ 197948 h 3827499"/>
              <a:gd name="connsiteX3" fmla="*/ 2114901 w 2822824"/>
              <a:gd name="connsiteY3" fmla="*/ 214777 h 3827499"/>
              <a:gd name="connsiteX4" fmla="*/ 2142950 w 2822824"/>
              <a:gd name="connsiteY4" fmla="*/ 326974 h 3827499"/>
              <a:gd name="connsiteX5" fmla="*/ 2047583 w 2822824"/>
              <a:gd name="connsiteY5" fmla="*/ 495268 h 3827499"/>
              <a:gd name="connsiteX6" fmla="*/ 2159779 w 2822824"/>
              <a:gd name="connsiteY6" fmla="*/ 747710 h 3827499"/>
              <a:gd name="connsiteX7" fmla="*/ 2030754 w 2822824"/>
              <a:gd name="connsiteY7" fmla="*/ 792588 h 3827499"/>
              <a:gd name="connsiteX8" fmla="*/ 1997095 w 2822824"/>
              <a:gd name="connsiteY8" fmla="*/ 859906 h 3827499"/>
              <a:gd name="connsiteX9" fmla="*/ 1997095 w 2822824"/>
              <a:gd name="connsiteY9" fmla="*/ 747710 h 3827499"/>
              <a:gd name="connsiteX10" fmla="*/ 1946606 w 2822824"/>
              <a:gd name="connsiteY10" fmla="*/ 708441 h 3827499"/>
              <a:gd name="connsiteX11" fmla="*/ 1772702 w 2822824"/>
              <a:gd name="connsiteY11" fmla="*/ 758929 h 3827499"/>
              <a:gd name="connsiteX12" fmla="*/ 1402454 w 2822824"/>
              <a:gd name="connsiteY12" fmla="*/ 618684 h 3827499"/>
              <a:gd name="connsiteX13" fmla="*/ 1705384 w 2822824"/>
              <a:gd name="connsiteY13" fmla="*/ 1190885 h 3827499"/>
              <a:gd name="connsiteX14" fmla="*/ 1800751 w 2822824"/>
              <a:gd name="connsiteY14" fmla="*/ 1263813 h 3827499"/>
              <a:gd name="connsiteX15" fmla="*/ 1649286 w 2822824"/>
              <a:gd name="connsiteY15" fmla="*/ 1488205 h 3827499"/>
              <a:gd name="connsiteX16" fmla="*/ 1727824 w 2822824"/>
              <a:gd name="connsiteY16" fmla="*/ 1706988 h 3827499"/>
              <a:gd name="connsiteX17" fmla="*/ 1817581 w 2822824"/>
              <a:gd name="connsiteY17" fmla="*/ 1701379 h 3827499"/>
              <a:gd name="connsiteX18" fmla="*/ 1671725 w 2822824"/>
              <a:gd name="connsiteY18" fmla="*/ 1869673 h 3827499"/>
              <a:gd name="connsiteX19" fmla="*/ 914400 w 2822824"/>
              <a:gd name="connsiteY19" fmla="*/ 1617231 h 3827499"/>
              <a:gd name="connsiteX20" fmla="*/ 460005 w 2822824"/>
              <a:gd name="connsiteY20" fmla="*/ 2643828 h 3827499"/>
              <a:gd name="connsiteX21" fmla="*/ 263662 w 2822824"/>
              <a:gd name="connsiteY21" fmla="*/ 2851391 h 3827499"/>
              <a:gd name="connsiteX22" fmla="*/ 44879 w 2822824"/>
              <a:gd name="connsiteY22" fmla="*/ 2896269 h 3827499"/>
              <a:gd name="connsiteX23" fmla="*/ 0 w 2822824"/>
              <a:gd name="connsiteY23" fmla="*/ 3002856 h 3827499"/>
              <a:gd name="connsiteX24" fmla="*/ 274881 w 2822824"/>
              <a:gd name="connsiteY24" fmla="*/ 3126272 h 3827499"/>
              <a:gd name="connsiteX25" fmla="*/ 504884 w 2822824"/>
              <a:gd name="connsiteY25" fmla="*/ 3025295 h 3827499"/>
              <a:gd name="connsiteX26" fmla="*/ 471225 w 2822824"/>
              <a:gd name="connsiteY26" fmla="*/ 3154321 h 3827499"/>
              <a:gd name="connsiteX27" fmla="*/ 572201 w 2822824"/>
              <a:gd name="connsiteY27" fmla="*/ 3199199 h 3827499"/>
              <a:gd name="connsiteX28" fmla="*/ 381468 w 2822824"/>
              <a:gd name="connsiteY28" fmla="*/ 3659204 h 3827499"/>
              <a:gd name="connsiteX29" fmla="*/ 196344 w 2822824"/>
              <a:gd name="connsiteY29" fmla="*/ 3704083 h 3827499"/>
              <a:gd name="connsiteX30" fmla="*/ 263662 w 2822824"/>
              <a:gd name="connsiteY30" fmla="*/ 3805059 h 3827499"/>
              <a:gd name="connsiteX31" fmla="*/ 555372 w 2822824"/>
              <a:gd name="connsiteY31" fmla="*/ 3827499 h 3827499"/>
              <a:gd name="connsiteX32" fmla="*/ 589031 w 2822824"/>
              <a:gd name="connsiteY32" fmla="*/ 3619936 h 3827499"/>
              <a:gd name="connsiteX33" fmla="*/ 645129 w 2822824"/>
              <a:gd name="connsiteY33" fmla="*/ 3614326 h 3827499"/>
              <a:gd name="connsiteX34" fmla="*/ 690008 w 2822824"/>
              <a:gd name="connsiteY34" fmla="*/ 3737742 h 3827499"/>
              <a:gd name="connsiteX35" fmla="*/ 774155 w 2822824"/>
              <a:gd name="connsiteY35" fmla="*/ 3743352 h 3827499"/>
              <a:gd name="connsiteX36" fmla="*/ 779765 w 2822824"/>
              <a:gd name="connsiteY36" fmla="*/ 3513349 h 3827499"/>
              <a:gd name="connsiteX37" fmla="*/ 746106 w 2822824"/>
              <a:gd name="connsiteY37" fmla="*/ 3244078 h 3827499"/>
              <a:gd name="connsiteX38" fmla="*/ 903181 w 2822824"/>
              <a:gd name="connsiteY38" fmla="*/ 2666267 h 3827499"/>
              <a:gd name="connsiteX39" fmla="*/ 1166842 w 2822824"/>
              <a:gd name="connsiteY39" fmla="*/ 2559680 h 3827499"/>
              <a:gd name="connsiteX40" fmla="*/ 1531480 w 2822824"/>
              <a:gd name="connsiteY40" fmla="*/ 2666267 h 3827499"/>
              <a:gd name="connsiteX41" fmla="*/ 1593188 w 2822824"/>
              <a:gd name="connsiteY41" fmla="*/ 2666267 h 3827499"/>
              <a:gd name="connsiteX42" fmla="*/ 1649286 w 2822824"/>
              <a:gd name="connsiteY42" fmla="*/ 2767244 h 3827499"/>
              <a:gd name="connsiteX43" fmla="*/ 1800751 w 2822824"/>
              <a:gd name="connsiteY43" fmla="*/ 2800902 h 3827499"/>
              <a:gd name="connsiteX44" fmla="*/ 1811971 w 2822824"/>
              <a:gd name="connsiteY44" fmla="*/ 2834561 h 3827499"/>
              <a:gd name="connsiteX45" fmla="*/ 1772702 w 2822824"/>
              <a:gd name="connsiteY45" fmla="*/ 3036515 h 3827499"/>
              <a:gd name="connsiteX46" fmla="*/ 1750263 w 2822824"/>
              <a:gd name="connsiteY46" fmla="*/ 3361884 h 3827499"/>
              <a:gd name="connsiteX47" fmla="*/ 1542700 w 2822824"/>
              <a:gd name="connsiteY47" fmla="*/ 3384323 h 3827499"/>
              <a:gd name="connsiteX48" fmla="*/ 1206111 w 2822824"/>
              <a:gd name="connsiteY48" fmla="*/ 3434812 h 3827499"/>
              <a:gd name="connsiteX49" fmla="*/ 1178062 w 2822824"/>
              <a:gd name="connsiteY49" fmla="*/ 3507739 h 3827499"/>
              <a:gd name="connsiteX50" fmla="*/ 1116354 w 2822824"/>
              <a:gd name="connsiteY50" fmla="*/ 3535788 h 3827499"/>
              <a:gd name="connsiteX51" fmla="*/ 1144403 w 2822824"/>
              <a:gd name="connsiteY51" fmla="*/ 3670424 h 3827499"/>
              <a:gd name="connsiteX52" fmla="*/ 1284648 w 2822824"/>
              <a:gd name="connsiteY52" fmla="*/ 3676034 h 3827499"/>
              <a:gd name="connsiteX53" fmla="*/ 1279038 w 2822824"/>
              <a:gd name="connsiteY53" fmla="*/ 3524569 h 3827499"/>
              <a:gd name="connsiteX54" fmla="*/ 1458552 w 2822824"/>
              <a:gd name="connsiteY54" fmla="*/ 3535788 h 3827499"/>
              <a:gd name="connsiteX55" fmla="*/ 1430503 w 2822824"/>
              <a:gd name="connsiteY55" fmla="*/ 3614326 h 3827499"/>
              <a:gd name="connsiteX56" fmla="*/ 1402454 w 2822824"/>
              <a:gd name="connsiteY56" fmla="*/ 3676034 h 3827499"/>
              <a:gd name="connsiteX57" fmla="*/ 1318307 w 2822824"/>
              <a:gd name="connsiteY57" fmla="*/ 3692863 h 3827499"/>
              <a:gd name="connsiteX58" fmla="*/ 1452943 w 2822824"/>
              <a:gd name="connsiteY58" fmla="*/ 3816279 h 3827499"/>
              <a:gd name="connsiteX59" fmla="*/ 1520260 w 2822824"/>
              <a:gd name="connsiteY59" fmla="*/ 3681644 h 3827499"/>
              <a:gd name="connsiteX60" fmla="*/ 1823190 w 2822824"/>
              <a:gd name="connsiteY60" fmla="*/ 3580667 h 3827499"/>
              <a:gd name="connsiteX61" fmla="*/ 2159779 w 2822824"/>
              <a:gd name="connsiteY61" fmla="*/ 3653594 h 3827499"/>
              <a:gd name="connsiteX62" fmla="*/ 2114901 w 2822824"/>
              <a:gd name="connsiteY62" fmla="*/ 3754571 h 3827499"/>
              <a:gd name="connsiteX63" fmla="*/ 2210268 w 2822824"/>
              <a:gd name="connsiteY63" fmla="*/ 3821889 h 3827499"/>
              <a:gd name="connsiteX64" fmla="*/ 2283195 w 2822824"/>
              <a:gd name="connsiteY64" fmla="*/ 3771401 h 3827499"/>
              <a:gd name="connsiteX65" fmla="*/ 2271976 w 2822824"/>
              <a:gd name="connsiteY65" fmla="*/ 3676034 h 3827499"/>
              <a:gd name="connsiteX66" fmla="*/ 2451490 w 2822824"/>
              <a:gd name="connsiteY66" fmla="*/ 3597496 h 3827499"/>
              <a:gd name="connsiteX67" fmla="*/ 2434660 w 2822824"/>
              <a:gd name="connsiteY67" fmla="*/ 3423592 h 3827499"/>
              <a:gd name="connsiteX68" fmla="*/ 1929777 w 2822824"/>
              <a:gd name="connsiteY68" fmla="*/ 3395543 h 3827499"/>
              <a:gd name="connsiteX69" fmla="*/ 1918557 w 2822824"/>
              <a:gd name="connsiteY69" fmla="*/ 3070174 h 3827499"/>
              <a:gd name="connsiteX70" fmla="*/ 1884898 w 2822824"/>
              <a:gd name="connsiteY70" fmla="*/ 3053344 h 3827499"/>
              <a:gd name="connsiteX71" fmla="*/ 1907338 w 2822824"/>
              <a:gd name="connsiteY71" fmla="*/ 2873830 h 3827499"/>
              <a:gd name="connsiteX72" fmla="*/ 1862459 w 2822824"/>
              <a:gd name="connsiteY72" fmla="*/ 2812122 h 3827499"/>
              <a:gd name="connsiteX73" fmla="*/ 2109291 w 2822824"/>
              <a:gd name="connsiteY73" fmla="*/ 2756024 h 3827499"/>
              <a:gd name="connsiteX74" fmla="*/ 2131730 w 2822824"/>
              <a:gd name="connsiteY74" fmla="*/ 2626998 h 3827499"/>
              <a:gd name="connsiteX75" fmla="*/ 2372952 w 2822824"/>
              <a:gd name="connsiteY75" fmla="*/ 2660657 h 3827499"/>
              <a:gd name="connsiteX76" fmla="*/ 2597345 w 2822824"/>
              <a:gd name="connsiteY76" fmla="*/ 2071626 h 3827499"/>
              <a:gd name="connsiteX77" fmla="*/ 2552466 w 2822824"/>
              <a:gd name="connsiteY77" fmla="*/ 1987479 h 3827499"/>
              <a:gd name="connsiteX78" fmla="*/ 2698322 w 2822824"/>
              <a:gd name="connsiteY78" fmla="*/ 1499425 h 3827499"/>
              <a:gd name="connsiteX79" fmla="*/ 2642224 w 2822824"/>
              <a:gd name="connsiteY79" fmla="*/ 1392839 h 3827499"/>
              <a:gd name="connsiteX80" fmla="*/ 2490758 w 2822824"/>
              <a:gd name="connsiteY80" fmla="*/ 848687 h 3827499"/>
              <a:gd name="connsiteX81" fmla="*/ 2782470 w 2822824"/>
              <a:gd name="connsiteY81" fmla="*/ 714051 h 3827499"/>
              <a:gd name="connsiteX82" fmla="*/ 2715151 w 2822824"/>
              <a:gd name="connsiteY82" fmla="*/ 472829 h 3827499"/>
              <a:gd name="connsiteX83" fmla="*/ 2647833 w 2822824"/>
              <a:gd name="connsiteY83" fmla="*/ 80143 h 3827499"/>
              <a:gd name="connsiteX0" fmla="*/ 2647833 w 2803959"/>
              <a:gd name="connsiteY0" fmla="*/ 80143 h 3827499"/>
              <a:gd name="connsiteX1" fmla="*/ 2395391 w 2803959"/>
              <a:gd name="connsiteY1" fmla="*/ 1604 h 3827499"/>
              <a:gd name="connsiteX2" fmla="*/ 2193438 w 2803959"/>
              <a:gd name="connsiteY2" fmla="*/ 197948 h 3827499"/>
              <a:gd name="connsiteX3" fmla="*/ 2114901 w 2803959"/>
              <a:gd name="connsiteY3" fmla="*/ 214777 h 3827499"/>
              <a:gd name="connsiteX4" fmla="*/ 2142950 w 2803959"/>
              <a:gd name="connsiteY4" fmla="*/ 326974 h 3827499"/>
              <a:gd name="connsiteX5" fmla="*/ 2047583 w 2803959"/>
              <a:gd name="connsiteY5" fmla="*/ 495268 h 3827499"/>
              <a:gd name="connsiteX6" fmla="*/ 2159779 w 2803959"/>
              <a:gd name="connsiteY6" fmla="*/ 747710 h 3827499"/>
              <a:gd name="connsiteX7" fmla="*/ 2030754 w 2803959"/>
              <a:gd name="connsiteY7" fmla="*/ 792588 h 3827499"/>
              <a:gd name="connsiteX8" fmla="*/ 1997095 w 2803959"/>
              <a:gd name="connsiteY8" fmla="*/ 859906 h 3827499"/>
              <a:gd name="connsiteX9" fmla="*/ 1997095 w 2803959"/>
              <a:gd name="connsiteY9" fmla="*/ 747710 h 3827499"/>
              <a:gd name="connsiteX10" fmla="*/ 1946606 w 2803959"/>
              <a:gd name="connsiteY10" fmla="*/ 708441 h 3827499"/>
              <a:gd name="connsiteX11" fmla="*/ 1772702 w 2803959"/>
              <a:gd name="connsiteY11" fmla="*/ 758929 h 3827499"/>
              <a:gd name="connsiteX12" fmla="*/ 1402454 w 2803959"/>
              <a:gd name="connsiteY12" fmla="*/ 618684 h 3827499"/>
              <a:gd name="connsiteX13" fmla="*/ 1705384 w 2803959"/>
              <a:gd name="connsiteY13" fmla="*/ 1190885 h 3827499"/>
              <a:gd name="connsiteX14" fmla="*/ 1800751 w 2803959"/>
              <a:gd name="connsiteY14" fmla="*/ 1263813 h 3827499"/>
              <a:gd name="connsiteX15" fmla="*/ 1649286 w 2803959"/>
              <a:gd name="connsiteY15" fmla="*/ 1488205 h 3827499"/>
              <a:gd name="connsiteX16" fmla="*/ 1727824 w 2803959"/>
              <a:gd name="connsiteY16" fmla="*/ 1706988 h 3827499"/>
              <a:gd name="connsiteX17" fmla="*/ 1817581 w 2803959"/>
              <a:gd name="connsiteY17" fmla="*/ 1701379 h 3827499"/>
              <a:gd name="connsiteX18" fmla="*/ 1671725 w 2803959"/>
              <a:gd name="connsiteY18" fmla="*/ 1869673 h 3827499"/>
              <a:gd name="connsiteX19" fmla="*/ 914400 w 2803959"/>
              <a:gd name="connsiteY19" fmla="*/ 1617231 h 3827499"/>
              <a:gd name="connsiteX20" fmla="*/ 460005 w 2803959"/>
              <a:gd name="connsiteY20" fmla="*/ 2643828 h 3827499"/>
              <a:gd name="connsiteX21" fmla="*/ 263662 w 2803959"/>
              <a:gd name="connsiteY21" fmla="*/ 2851391 h 3827499"/>
              <a:gd name="connsiteX22" fmla="*/ 44879 w 2803959"/>
              <a:gd name="connsiteY22" fmla="*/ 2896269 h 3827499"/>
              <a:gd name="connsiteX23" fmla="*/ 0 w 2803959"/>
              <a:gd name="connsiteY23" fmla="*/ 3002856 h 3827499"/>
              <a:gd name="connsiteX24" fmla="*/ 274881 w 2803959"/>
              <a:gd name="connsiteY24" fmla="*/ 3126272 h 3827499"/>
              <a:gd name="connsiteX25" fmla="*/ 504884 w 2803959"/>
              <a:gd name="connsiteY25" fmla="*/ 3025295 h 3827499"/>
              <a:gd name="connsiteX26" fmla="*/ 471225 w 2803959"/>
              <a:gd name="connsiteY26" fmla="*/ 3154321 h 3827499"/>
              <a:gd name="connsiteX27" fmla="*/ 572201 w 2803959"/>
              <a:gd name="connsiteY27" fmla="*/ 3199199 h 3827499"/>
              <a:gd name="connsiteX28" fmla="*/ 381468 w 2803959"/>
              <a:gd name="connsiteY28" fmla="*/ 3659204 h 3827499"/>
              <a:gd name="connsiteX29" fmla="*/ 196344 w 2803959"/>
              <a:gd name="connsiteY29" fmla="*/ 3704083 h 3827499"/>
              <a:gd name="connsiteX30" fmla="*/ 263662 w 2803959"/>
              <a:gd name="connsiteY30" fmla="*/ 3805059 h 3827499"/>
              <a:gd name="connsiteX31" fmla="*/ 555372 w 2803959"/>
              <a:gd name="connsiteY31" fmla="*/ 3827499 h 3827499"/>
              <a:gd name="connsiteX32" fmla="*/ 589031 w 2803959"/>
              <a:gd name="connsiteY32" fmla="*/ 3619936 h 3827499"/>
              <a:gd name="connsiteX33" fmla="*/ 645129 w 2803959"/>
              <a:gd name="connsiteY33" fmla="*/ 3614326 h 3827499"/>
              <a:gd name="connsiteX34" fmla="*/ 690008 w 2803959"/>
              <a:gd name="connsiteY34" fmla="*/ 3737742 h 3827499"/>
              <a:gd name="connsiteX35" fmla="*/ 774155 w 2803959"/>
              <a:gd name="connsiteY35" fmla="*/ 3743352 h 3827499"/>
              <a:gd name="connsiteX36" fmla="*/ 779765 w 2803959"/>
              <a:gd name="connsiteY36" fmla="*/ 3513349 h 3827499"/>
              <a:gd name="connsiteX37" fmla="*/ 746106 w 2803959"/>
              <a:gd name="connsiteY37" fmla="*/ 3244078 h 3827499"/>
              <a:gd name="connsiteX38" fmla="*/ 903181 w 2803959"/>
              <a:gd name="connsiteY38" fmla="*/ 2666267 h 3827499"/>
              <a:gd name="connsiteX39" fmla="*/ 1166842 w 2803959"/>
              <a:gd name="connsiteY39" fmla="*/ 2559680 h 3827499"/>
              <a:gd name="connsiteX40" fmla="*/ 1531480 w 2803959"/>
              <a:gd name="connsiteY40" fmla="*/ 2666267 h 3827499"/>
              <a:gd name="connsiteX41" fmla="*/ 1593188 w 2803959"/>
              <a:gd name="connsiteY41" fmla="*/ 2666267 h 3827499"/>
              <a:gd name="connsiteX42" fmla="*/ 1649286 w 2803959"/>
              <a:gd name="connsiteY42" fmla="*/ 2767244 h 3827499"/>
              <a:gd name="connsiteX43" fmla="*/ 1800751 w 2803959"/>
              <a:gd name="connsiteY43" fmla="*/ 2800902 h 3827499"/>
              <a:gd name="connsiteX44" fmla="*/ 1811971 w 2803959"/>
              <a:gd name="connsiteY44" fmla="*/ 2834561 h 3827499"/>
              <a:gd name="connsiteX45" fmla="*/ 1772702 w 2803959"/>
              <a:gd name="connsiteY45" fmla="*/ 3036515 h 3827499"/>
              <a:gd name="connsiteX46" fmla="*/ 1750263 w 2803959"/>
              <a:gd name="connsiteY46" fmla="*/ 3361884 h 3827499"/>
              <a:gd name="connsiteX47" fmla="*/ 1542700 w 2803959"/>
              <a:gd name="connsiteY47" fmla="*/ 3384323 h 3827499"/>
              <a:gd name="connsiteX48" fmla="*/ 1206111 w 2803959"/>
              <a:gd name="connsiteY48" fmla="*/ 3434812 h 3827499"/>
              <a:gd name="connsiteX49" fmla="*/ 1178062 w 2803959"/>
              <a:gd name="connsiteY49" fmla="*/ 3507739 h 3827499"/>
              <a:gd name="connsiteX50" fmla="*/ 1116354 w 2803959"/>
              <a:gd name="connsiteY50" fmla="*/ 3535788 h 3827499"/>
              <a:gd name="connsiteX51" fmla="*/ 1144403 w 2803959"/>
              <a:gd name="connsiteY51" fmla="*/ 3670424 h 3827499"/>
              <a:gd name="connsiteX52" fmla="*/ 1284648 w 2803959"/>
              <a:gd name="connsiteY52" fmla="*/ 3676034 h 3827499"/>
              <a:gd name="connsiteX53" fmla="*/ 1279038 w 2803959"/>
              <a:gd name="connsiteY53" fmla="*/ 3524569 h 3827499"/>
              <a:gd name="connsiteX54" fmla="*/ 1458552 w 2803959"/>
              <a:gd name="connsiteY54" fmla="*/ 3535788 h 3827499"/>
              <a:gd name="connsiteX55" fmla="*/ 1430503 w 2803959"/>
              <a:gd name="connsiteY55" fmla="*/ 3614326 h 3827499"/>
              <a:gd name="connsiteX56" fmla="*/ 1402454 w 2803959"/>
              <a:gd name="connsiteY56" fmla="*/ 3676034 h 3827499"/>
              <a:gd name="connsiteX57" fmla="*/ 1318307 w 2803959"/>
              <a:gd name="connsiteY57" fmla="*/ 3692863 h 3827499"/>
              <a:gd name="connsiteX58" fmla="*/ 1452943 w 2803959"/>
              <a:gd name="connsiteY58" fmla="*/ 3816279 h 3827499"/>
              <a:gd name="connsiteX59" fmla="*/ 1520260 w 2803959"/>
              <a:gd name="connsiteY59" fmla="*/ 3681644 h 3827499"/>
              <a:gd name="connsiteX60" fmla="*/ 1823190 w 2803959"/>
              <a:gd name="connsiteY60" fmla="*/ 3580667 h 3827499"/>
              <a:gd name="connsiteX61" fmla="*/ 2159779 w 2803959"/>
              <a:gd name="connsiteY61" fmla="*/ 3653594 h 3827499"/>
              <a:gd name="connsiteX62" fmla="*/ 2114901 w 2803959"/>
              <a:gd name="connsiteY62" fmla="*/ 3754571 h 3827499"/>
              <a:gd name="connsiteX63" fmla="*/ 2210268 w 2803959"/>
              <a:gd name="connsiteY63" fmla="*/ 3821889 h 3827499"/>
              <a:gd name="connsiteX64" fmla="*/ 2283195 w 2803959"/>
              <a:gd name="connsiteY64" fmla="*/ 3771401 h 3827499"/>
              <a:gd name="connsiteX65" fmla="*/ 2271976 w 2803959"/>
              <a:gd name="connsiteY65" fmla="*/ 3676034 h 3827499"/>
              <a:gd name="connsiteX66" fmla="*/ 2451490 w 2803959"/>
              <a:gd name="connsiteY66" fmla="*/ 3597496 h 3827499"/>
              <a:gd name="connsiteX67" fmla="*/ 2434660 w 2803959"/>
              <a:gd name="connsiteY67" fmla="*/ 3423592 h 3827499"/>
              <a:gd name="connsiteX68" fmla="*/ 1929777 w 2803959"/>
              <a:gd name="connsiteY68" fmla="*/ 3395543 h 3827499"/>
              <a:gd name="connsiteX69" fmla="*/ 1918557 w 2803959"/>
              <a:gd name="connsiteY69" fmla="*/ 3070174 h 3827499"/>
              <a:gd name="connsiteX70" fmla="*/ 1884898 w 2803959"/>
              <a:gd name="connsiteY70" fmla="*/ 3053344 h 3827499"/>
              <a:gd name="connsiteX71" fmla="*/ 1907338 w 2803959"/>
              <a:gd name="connsiteY71" fmla="*/ 2873830 h 3827499"/>
              <a:gd name="connsiteX72" fmla="*/ 1862459 w 2803959"/>
              <a:gd name="connsiteY72" fmla="*/ 2812122 h 3827499"/>
              <a:gd name="connsiteX73" fmla="*/ 2109291 w 2803959"/>
              <a:gd name="connsiteY73" fmla="*/ 2756024 h 3827499"/>
              <a:gd name="connsiteX74" fmla="*/ 2131730 w 2803959"/>
              <a:gd name="connsiteY74" fmla="*/ 2626998 h 3827499"/>
              <a:gd name="connsiteX75" fmla="*/ 2372952 w 2803959"/>
              <a:gd name="connsiteY75" fmla="*/ 2660657 h 3827499"/>
              <a:gd name="connsiteX76" fmla="*/ 2597345 w 2803959"/>
              <a:gd name="connsiteY76" fmla="*/ 2071626 h 3827499"/>
              <a:gd name="connsiteX77" fmla="*/ 2552466 w 2803959"/>
              <a:gd name="connsiteY77" fmla="*/ 1987479 h 3827499"/>
              <a:gd name="connsiteX78" fmla="*/ 2698322 w 2803959"/>
              <a:gd name="connsiteY78" fmla="*/ 1499425 h 3827499"/>
              <a:gd name="connsiteX79" fmla="*/ 2642224 w 2803959"/>
              <a:gd name="connsiteY79" fmla="*/ 1392839 h 3827499"/>
              <a:gd name="connsiteX80" fmla="*/ 2490758 w 2803959"/>
              <a:gd name="connsiteY80" fmla="*/ 848687 h 3827499"/>
              <a:gd name="connsiteX81" fmla="*/ 2743201 w 2803959"/>
              <a:gd name="connsiteY81" fmla="*/ 714051 h 3827499"/>
              <a:gd name="connsiteX82" fmla="*/ 2715151 w 2803959"/>
              <a:gd name="connsiteY82" fmla="*/ 472829 h 3827499"/>
              <a:gd name="connsiteX83" fmla="*/ 2647833 w 2803959"/>
              <a:gd name="connsiteY83" fmla="*/ 80143 h 3827499"/>
              <a:gd name="connsiteX0" fmla="*/ 2647833 w 2798650"/>
              <a:gd name="connsiteY0" fmla="*/ 80143 h 3827499"/>
              <a:gd name="connsiteX1" fmla="*/ 2395391 w 2798650"/>
              <a:gd name="connsiteY1" fmla="*/ 1604 h 3827499"/>
              <a:gd name="connsiteX2" fmla="*/ 2193438 w 2798650"/>
              <a:gd name="connsiteY2" fmla="*/ 197948 h 3827499"/>
              <a:gd name="connsiteX3" fmla="*/ 2114901 w 2798650"/>
              <a:gd name="connsiteY3" fmla="*/ 214777 h 3827499"/>
              <a:gd name="connsiteX4" fmla="*/ 2142950 w 2798650"/>
              <a:gd name="connsiteY4" fmla="*/ 326974 h 3827499"/>
              <a:gd name="connsiteX5" fmla="*/ 2047583 w 2798650"/>
              <a:gd name="connsiteY5" fmla="*/ 495268 h 3827499"/>
              <a:gd name="connsiteX6" fmla="*/ 2159779 w 2798650"/>
              <a:gd name="connsiteY6" fmla="*/ 747710 h 3827499"/>
              <a:gd name="connsiteX7" fmla="*/ 2030754 w 2798650"/>
              <a:gd name="connsiteY7" fmla="*/ 792588 h 3827499"/>
              <a:gd name="connsiteX8" fmla="*/ 1997095 w 2798650"/>
              <a:gd name="connsiteY8" fmla="*/ 859906 h 3827499"/>
              <a:gd name="connsiteX9" fmla="*/ 1997095 w 2798650"/>
              <a:gd name="connsiteY9" fmla="*/ 747710 h 3827499"/>
              <a:gd name="connsiteX10" fmla="*/ 1946606 w 2798650"/>
              <a:gd name="connsiteY10" fmla="*/ 708441 h 3827499"/>
              <a:gd name="connsiteX11" fmla="*/ 1772702 w 2798650"/>
              <a:gd name="connsiteY11" fmla="*/ 758929 h 3827499"/>
              <a:gd name="connsiteX12" fmla="*/ 1402454 w 2798650"/>
              <a:gd name="connsiteY12" fmla="*/ 618684 h 3827499"/>
              <a:gd name="connsiteX13" fmla="*/ 1705384 w 2798650"/>
              <a:gd name="connsiteY13" fmla="*/ 1190885 h 3827499"/>
              <a:gd name="connsiteX14" fmla="*/ 1800751 w 2798650"/>
              <a:gd name="connsiteY14" fmla="*/ 1263813 h 3827499"/>
              <a:gd name="connsiteX15" fmla="*/ 1649286 w 2798650"/>
              <a:gd name="connsiteY15" fmla="*/ 1488205 h 3827499"/>
              <a:gd name="connsiteX16" fmla="*/ 1727824 w 2798650"/>
              <a:gd name="connsiteY16" fmla="*/ 1706988 h 3827499"/>
              <a:gd name="connsiteX17" fmla="*/ 1817581 w 2798650"/>
              <a:gd name="connsiteY17" fmla="*/ 1701379 h 3827499"/>
              <a:gd name="connsiteX18" fmla="*/ 1671725 w 2798650"/>
              <a:gd name="connsiteY18" fmla="*/ 1869673 h 3827499"/>
              <a:gd name="connsiteX19" fmla="*/ 914400 w 2798650"/>
              <a:gd name="connsiteY19" fmla="*/ 1617231 h 3827499"/>
              <a:gd name="connsiteX20" fmla="*/ 460005 w 2798650"/>
              <a:gd name="connsiteY20" fmla="*/ 2643828 h 3827499"/>
              <a:gd name="connsiteX21" fmla="*/ 263662 w 2798650"/>
              <a:gd name="connsiteY21" fmla="*/ 2851391 h 3827499"/>
              <a:gd name="connsiteX22" fmla="*/ 44879 w 2798650"/>
              <a:gd name="connsiteY22" fmla="*/ 2896269 h 3827499"/>
              <a:gd name="connsiteX23" fmla="*/ 0 w 2798650"/>
              <a:gd name="connsiteY23" fmla="*/ 3002856 h 3827499"/>
              <a:gd name="connsiteX24" fmla="*/ 274881 w 2798650"/>
              <a:gd name="connsiteY24" fmla="*/ 3126272 h 3827499"/>
              <a:gd name="connsiteX25" fmla="*/ 504884 w 2798650"/>
              <a:gd name="connsiteY25" fmla="*/ 3025295 h 3827499"/>
              <a:gd name="connsiteX26" fmla="*/ 471225 w 2798650"/>
              <a:gd name="connsiteY26" fmla="*/ 3154321 h 3827499"/>
              <a:gd name="connsiteX27" fmla="*/ 572201 w 2798650"/>
              <a:gd name="connsiteY27" fmla="*/ 3199199 h 3827499"/>
              <a:gd name="connsiteX28" fmla="*/ 381468 w 2798650"/>
              <a:gd name="connsiteY28" fmla="*/ 3659204 h 3827499"/>
              <a:gd name="connsiteX29" fmla="*/ 196344 w 2798650"/>
              <a:gd name="connsiteY29" fmla="*/ 3704083 h 3827499"/>
              <a:gd name="connsiteX30" fmla="*/ 263662 w 2798650"/>
              <a:gd name="connsiteY30" fmla="*/ 3805059 h 3827499"/>
              <a:gd name="connsiteX31" fmla="*/ 555372 w 2798650"/>
              <a:gd name="connsiteY31" fmla="*/ 3827499 h 3827499"/>
              <a:gd name="connsiteX32" fmla="*/ 589031 w 2798650"/>
              <a:gd name="connsiteY32" fmla="*/ 3619936 h 3827499"/>
              <a:gd name="connsiteX33" fmla="*/ 645129 w 2798650"/>
              <a:gd name="connsiteY33" fmla="*/ 3614326 h 3827499"/>
              <a:gd name="connsiteX34" fmla="*/ 690008 w 2798650"/>
              <a:gd name="connsiteY34" fmla="*/ 3737742 h 3827499"/>
              <a:gd name="connsiteX35" fmla="*/ 774155 w 2798650"/>
              <a:gd name="connsiteY35" fmla="*/ 3743352 h 3827499"/>
              <a:gd name="connsiteX36" fmla="*/ 779765 w 2798650"/>
              <a:gd name="connsiteY36" fmla="*/ 3513349 h 3827499"/>
              <a:gd name="connsiteX37" fmla="*/ 746106 w 2798650"/>
              <a:gd name="connsiteY37" fmla="*/ 3244078 h 3827499"/>
              <a:gd name="connsiteX38" fmla="*/ 903181 w 2798650"/>
              <a:gd name="connsiteY38" fmla="*/ 2666267 h 3827499"/>
              <a:gd name="connsiteX39" fmla="*/ 1166842 w 2798650"/>
              <a:gd name="connsiteY39" fmla="*/ 2559680 h 3827499"/>
              <a:gd name="connsiteX40" fmla="*/ 1531480 w 2798650"/>
              <a:gd name="connsiteY40" fmla="*/ 2666267 h 3827499"/>
              <a:gd name="connsiteX41" fmla="*/ 1593188 w 2798650"/>
              <a:gd name="connsiteY41" fmla="*/ 2666267 h 3827499"/>
              <a:gd name="connsiteX42" fmla="*/ 1649286 w 2798650"/>
              <a:gd name="connsiteY42" fmla="*/ 2767244 h 3827499"/>
              <a:gd name="connsiteX43" fmla="*/ 1800751 w 2798650"/>
              <a:gd name="connsiteY43" fmla="*/ 2800902 h 3827499"/>
              <a:gd name="connsiteX44" fmla="*/ 1811971 w 2798650"/>
              <a:gd name="connsiteY44" fmla="*/ 2834561 h 3827499"/>
              <a:gd name="connsiteX45" fmla="*/ 1772702 w 2798650"/>
              <a:gd name="connsiteY45" fmla="*/ 3036515 h 3827499"/>
              <a:gd name="connsiteX46" fmla="*/ 1750263 w 2798650"/>
              <a:gd name="connsiteY46" fmla="*/ 3361884 h 3827499"/>
              <a:gd name="connsiteX47" fmla="*/ 1542700 w 2798650"/>
              <a:gd name="connsiteY47" fmla="*/ 3384323 h 3827499"/>
              <a:gd name="connsiteX48" fmla="*/ 1206111 w 2798650"/>
              <a:gd name="connsiteY48" fmla="*/ 3434812 h 3827499"/>
              <a:gd name="connsiteX49" fmla="*/ 1178062 w 2798650"/>
              <a:gd name="connsiteY49" fmla="*/ 3507739 h 3827499"/>
              <a:gd name="connsiteX50" fmla="*/ 1116354 w 2798650"/>
              <a:gd name="connsiteY50" fmla="*/ 3535788 h 3827499"/>
              <a:gd name="connsiteX51" fmla="*/ 1144403 w 2798650"/>
              <a:gd name="connsiteY51" fmla="*/ 3670424 h 3827499"/>
              <a:gd name="connsiteX52" fmla="*/ 1284648 w 2798650"/>
              <a:gd name="connsiteY52" fmla="*/ 3676034 h 3827499"/>
              <a:gd name="connsiteX53" fmla="*/ 1279038 w 2798650"/>
              <a:gd name="connsiteY53" fmla="*/ 3524569 h 3827499"/>
              <a:gd name="connsiteX54" fmla="*/ 1458552 w 2798650"/>
              <a:gd name="connsiteY54" fmla="*/ 3535788 h 3827499"/>
              <a:gd name="connsiteX55" fmla="*/ 1430503 w 2798650"/>
              <a:gd name="connsiteY55" fmla="*/ 3614326 h 3827499"/>
              <a:gd name="connsiteX56" fmla="*/ 1402454 w 2798650"/>
              <a:gd name="connsiteY56" fmla="*/ 3676034 h 3827499"/>
              <a:gd name="connsiteX57" fmla="*/ 1318307 w 2798650"/>
              <a:gd name="connsiteY57" fmla="*/ 3692863 h 3827499"/>
              <a:gd name="connsiteX58" fmla="*/ 1452943 w 2798650"/>
              <a:gd name="connsiteY58" fmla="*/ 3816279 h 3827499"/>
              <a:gd name="connsiteX59" fmla="*/ 1520260 w 2798650"/>
              <a:gd name="connsiteY59" fmla="*/ 3681644 h 3827499"/>
              <a:gd name="connsiteX60" fmla="*/ 1823190 w 2798650"/>
              <a:gd name="connsiteY60" fmla="*/ 3580667 h 3827499"/>
              <a:gd name="connsiteX61" fmla="*/ 2159779 w 2798650"/>
              <a:gd name="connsiteY61" fmla="*/ 3653594 h 3827499"/>
              <a:gd name="connsiteX62" fmla="*/ 2114901 w 2798650"/>
              <a:gd name="connsiteY62" fmla="*/ 3754571 h 3827499"/>
              <a:gd name="connsiteX63" fmla="*/ 2210268 w 2798650"/>
              <a:gd name="connsiteY63" fmla="*/ 3821889 h 3827499"/>
              <a:gd name="connsiteX64" fmla="*/ 2283195 w 2798650"/>
              <a:gd name="connsiteY64" fmla="*/ 3771401 h 3827499"/>
              <a:gd name="connsiteX65" fmla="*/ 2271976 w 2798650"/>
              <a:gd name="connsiteY65" fmla="*/ 3676034 h 3827499"/>
              <a:gd name="connsiteX66" fmla="*/ 2451490 w 2798650"/>
              <a:gd name="connsiteY66" fmla="*/ 3597496 h 3827499"/>
              <a:gd name="connsiteX67" fmla="*/ 2434660 w 2798650"/>
              <a:gd name="connsiteY67" fmla="*/ 3423592 h 3827499"/>
              <a:gd name="connsiteX68" fmla="*/ 1929777 w 2798650"/>
              <a:gd name="connsiteY68" fmla="*/ 3395543 h 3827499"/>
              <a:gd name="connsiteX69" fmla="*/ 1918557 w 2798650"/>
              <a:gd name="connsiteY69" fmla="*/ 3070174 h 3827499"/>
              <a:gd name="connsiteX70" fmla="*/ 1884898 w 2798650"/>
              <a:gd name="connsiteY70" fmla="*/ 3053344 h 3827499"/>
              <a:gd name="connsiteX71" fmla="*/ 1907338 w 2798650"/>
              <a:gd name="connsiteY71" fmla="*/ 2873830 h 3827499"/>
              <a:gd name="connsiteX72" fmla="*/ 1862459 w 2798650"/>
              <a:gd name="connsiteY72" fmla="*/ 2812122 h 3827499"/>
              <a:gd name="connsiteX73" fmla="*/ 2109291 w 2798650"/>
              <a:gd name="connsiteY73" fmla="*/ 2756024 h 3827499"/>
              <a:gd name="connsiteX74" fmla="*/ 2131730 w 2798650"/>
              <a:gd name="connsiteY74" fmla="*/ 2626998 h 3827499"/>
              <a:gd name="connsiteX75" fmla="*/ 2372952 w 2798650"/>
              <a:gd name="connsiteY75" fmla="*/ 2660657 h 3827499"/>
              <a:gd name="connsiteX76" fmla="*/ 2597345 w 2798650"/>
              <a:gd name="connsiteY76" fmla="*/ 2071626 h 3827499"/>
              <a:gd name="connsiteX77" fmla="*/ 2552466 w 2798650"/>
              <a:gd name="connsiteY77" fmla="*/ 1987479 h 3827499"/>
              <a:gd name="connsiteX78" fmla="*/ 2698322 w 2798650"/>
              <a:gd name="connsiteY78" fmla="*/ 1499425 h 3827499"/>
              <a:gd name="connsiteX79" fmla="*/ 2642224 w 2798650"/>
              <a:gd name="connsiteY79" fmla="*/ 1392839 h 3827499"/>
              <a:gd name="connsiteX80" fmla="*/ 2490758 w 2798650"/>
              <a:gd name="connsiteY80" fmla="*/ 848687 h 3827499"/>
              <a:gd name="connsiteX81" fmla="*/ 2743201 w 2798650"/>
              <a:gd name="connsiteY81" fmla="*/ 714051 h 3827499"/>
              <a:gd name="connsiteX82" fmla="*/ 2715151 w 2798650"/>
              <a:gd name="connsiteY82" fmla="*/ 472829 h 3827499"/>
              <a:gd name="connsiteX83" fmla="*/ 2647833 w 2798650"/>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90758 w 2777761"/>
              <a:gd name="connsiteY80" fmla="*/ 848687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90758 w 2777761"/>
              <a:gd name="connsiteY80" fmla="*/ 848687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501977 w 2777761"/>
              <a:gd name="connsiteY80" fmla="*/ 815028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647833 w 2777761"/>
              <a:gd name="connsiteY0" fmla="*/ 8014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647833 w 2777761"/>
              <a:gd name="connsiteY83" fmla="*/ 80143 h 3827499"/>
              <a:gd name="connsiteX0" fmla="*/ 2597345 w 2777761"/>
              <a:gd name="connsiteY0" fmla="*/ 9136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597345 w 2777761"/>
              <a:gd name="connsiteY83" fmla="*/ 91363 h 3827499"/>
              <a:gd name="connsiteX0" fmla="*/ 2597345 w 2777761"/>
              <a:gd name="connsiteY0" fmla="*/ 9136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597345 w 2777761"/>
              <a:gd name="connsiteY83" fmla="*/ 91363 h 3827499"/>
              <a:gd name="connsiteX0" fmla="*/ 2597345 w 2777761"/>
              <a:gd name="connsiteY0" fmla="*/ 91363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597345 w 2777761"/>
              <a:gd name="connsiteY83" fmla="*/ 91363 h 3827499"/>
              <a:gd name="connsiteX0" fmla="*/ 2597345 w 2777761"/>
              <a:gd name="connsiteY0" fmla="*/ 130631 h 3827499"/>
              <a:gd name="connsiteX1" fmla="*/ 2395391 w 2777761"/>
              <a:gd name="connsiteY1" fmla="*/ 1604 h 3827499"/>
              <a:gd name="connsiteX2" fmla="*/ 2193438 w 2777761"/>
              <a:gd name="connsiteY2" fmla="*/ 197948 h 3827499"/>
              <a:gd name="connsiteX3" fmla="*/ 2114901 w 2777761"/>
              <a:gd name="connsiteY3" fmla="*/ 214777 h 3827499"/>
              <a:gd name="connsiteX4" fmla="*/ 2142950 w 2777761"/>
              <a:gd name="connsiteY4" fmla="*/ 326974 h 3827499"/>
              <a:gd name="connsiteX5" fmla="*/ 2047583 w 2777761"/>
              <a:gd name="connsiteY5" fmla="*/ 495268 h 3827499"/>
              <a:gd name="connsiteX6" fmla="*/ 2159779 w 2777761"/>
              <a:gd name="connsiteY6" fmla="*/ 747710 h 3827499"/>
              <a:gd name="connsiteX7" fmla="*/ 2030754 w 2777761"/>
              <a:gd name="connsiteY7" fmla="*/ 792588 h 3827499"/>
              <a:gd name="connsiteX8" fmla="*/ 1997095 w 2777761"/>
              <a:gd name="connsiteY8" fmla="*/ 859906 h 3827499"/>
              <a:gd name="connsiteX9" fmla="*/ 1997095 w 2777761"/>
              <a:gd name="connsiteY9" fmla="*/ 747710 h 3827499"/>
              <a:gd name="connsiteX10" fmla="*/ 1946606 w 2777761"/>
              <a:gd name="connsiteY10" fmla="*/ 708441 h 3827499"/>
              <a:gd name="connsiteX11" fmla="*/ 1772702 w 2777761"/>
              <a:gd name="connsiteY11" fmla="*/ 758929 h 3827499"/>
              <a:gd name="connsiteX12" fmla="*/ 1402454 w 2777761"/>
              <a:gd name="connsiteY12" fmla="*/ 618684 h 3827499"/>
              <a:gd name="connsiteX13" fmla="*/ 1705384 w 2777761"/>
              <a:gd name="connsiteY13" fmla="*/ 1190885 h 3827499"/>
              <a:gd name="connsiteX14" fmla="*/ 1800751 w 2777761"/>
              <a:gd name="connsiteY14" fmla="*/ 1263813 h 3827499"/>
              <a:gd name="connsiteX15" fmla="*/ 1649286 w 2777761"/>
              <a:gd name="connsiteY15" fmla="*/ 1488205 h 3827499"/>
              <a:gd name="connsiteX16" fmla="*/ 1727824 w 2777761"/>
              <a:gd name="connsiteY16" fmla="*/ 1706988 h 3827499"/>
              <a:gd name="connsiteX17" fmla="*/ 1817581 w 2777761"/>
              <a:gd name="connsiteY17" fmla="*/ 1701379 h 3827499"/>
              <a:gd name="connsiteX18" fmla="*/ 1671725 w 2777761"/>
              <a:gd name="connsiteY18" fmla="*/ 1869673 h 3827499"/>
              <a:gd name="connsiteX19" fmla="*/ 914400 w 2777761"/>
              <a:gd name="connsiteY19" fmla="*/ 1617231 h 3827499"/>
              <a:gd name="connsiteX20" fmla="*/ 460005 w 2777761"/>
              <a:gd name="connsiteY20" fmla="*/ 2643828 h 3827499"/>
              <a:gd name="connsiteX21" fmla="*/ 263662 w 2777761"/>
              <a:gd name="connsiteY21" fmla="*/ 2851391 h 3827499"/>
              <a:gd name="connsiteX22" fmla="*/ 44879 w 2777761"/>
              <a:gd name="connsiteY22" fmla="*/ 2896269 h 3827499"/>
              <a:gd name="connsiteX23" fmla="*/ 0 w 2777761"/>
              <a:gd name="connsiteY23" fmla="*/ 3002856 h 3827499"/>
              <a:gd name="connsiteX24" fmla="*/ 274881 w 2777761"/>
              <a:gd name="connsiteY24" fmla="*/ 3126272 h 3827499"/>
              <a:gd name="connsiteX25" fmla="*/ 504884 w 2777761"/>
              <a:gd name="connsiteY25" fmla="*/ 3025295 h 3827499"/>
              <a:gd name="connsiteX26" fmla="*/ 471225 w 2777761"/>
              <a:gd name="connsiteY26" fmla="*/ 3154321 h 3827499"/>
              <a:gd name="connsiteX27" fmla="*/ 572201 w 2777761"/>
              <a:gd name="connsiteY27" fmla="*/ 3199199 h 3827499"/>
              <a:gd name="connsiteX28" fmla="*/ 381468 w 2777761"/>
              <a:gd name="connsiteY28" fmla="*/ 3659204 h 3827499"/>
              <a:gd name="connsiteX29" fmla="*/ 196344 w 2777761"/>
              <a:gd name="connsiteY29" fmla="*/ 3704083 h 3827499"/>
              <a:gd name="connsiteX30" fmla="*/ 263662 w 2777761"/>
              <a:gd name="connsiteY30" fmla="*/ 3805059 h 3827499"/>
              <a:gd name="connsiteX31" fmla="*/ 555372 w 2777761"/>
              <a:gd name="connsiteY31" fmla="*/ 3827499 h 3827499"/>
              <a:gd name="connsiteX32" fmla="*/ 589031 w 2777761"/>
              <a:gd name="connsiteY32" fmla="*/ 3619936 h 3827499"/>
              <a:gd name="connsiteX33" fmla="*/ 645129 w 2777761"/>
              <a:gd name="connsiteY33" fmla="*/ 3614326 h 3827499"/>
              <a:gd name="connsiteX34" fmla="*/ 690008 w 2777761"/>
              <a:gd name="connsiteY34" fmla="*/ 3737742 h 3827499"/>
              <a:gd name="connsiteX35" fmla="*/ 774155 w 2777761"/>
              <a:gd name="connsiteY35" fmla="*/ 3743352 h 3827499"/>
              <a:gd name="connsiteX36" fmla="*/ 779765 w 2777761"/>
              <a:gd name="connsiteY36" fmla="*/ 3513349 h 3827499"/>
              <a:gd name="connsiteX37" fmla="*/ 746106 w 2777761"/>
              <a:gd name="connsiteY37" fmla="*/ 3244078 h 3827499"/>
              <a:gd name="connsiteX38" fmla="*/ 903181 w 2777761"/>
              <a:gd name="connsiteY38" fmla="*/ 2666267 h 3827499"/>
              <a:gd name="connsiteX39" fmla="*/ 1166842 w 2777761"/>
              <a:gd name="connsiteY39" fmla="*/ 2559680 h 3827499"/>
              <a:gd name="connsiteX40" fmla="*/ 1531480 w 2777761"/>
              <a:gd name="connsiteY40" fmla="*/ 2666267 h 3827499"/>
              <a:gd name="connsiteX41" fmla="*/ 1593188 w 2777761"/>
              <a:gd name="connsiteY41" fmla="*/ 2666267 h 3827499"/>
              <a:gd name="connsiteX42" fmla="*/ 1649286 w 2777761"/>
              <a:gd name="connsiteY42" fmla="*/ 2767244 h 3827499"/>
              <a:gd name="connsiteX43" fmla="*/ 1800751 w 2777761"/>
              <a:gd name="connsiteY43" fmla="*/ 2800902 h 3827499"/>
              <a:gd name="connsiteX44" fmla="*/ 1811971 w 2777761"/>
              <a:gd name="connsiteY44" fmla="*/ 2834561 h 3827499"/>
              <a:gd name="connsiteX45" fmla="*/ 1772702 w 2777761"/>
              <a:gd name="connsiteY45" fmla="*/ 3036515 h 3827499"/>
              <a:gd name="connsiteX46" fmla="*/ 1750263 w 2777761"/>
              <a:gd name="connsiteY46" fmla="*/ 3361884 h 3827499"/>
              <a:gd name="connsiteX47" fmla="*/ 1542700 w 2777761"/>
              <a:gd name="connsiteY47" fmla="*/ 3384323 h 3827499"/>
              <a:gd name="connsiteX48" fmla="*/ 1206111 w 2777761"/>
              <a:gd name="connsiteY48" fmla="*/ 3434812 h 3827499"/>
              <a:gd name="connsiteX49" fmla="*/ 1178062 w 2777761"/>
              <a:gd name="connsiteY49" fmla="*/ 3507739 h 3827499"/>
              <a:gd name="connsiteX50" fmla="*/ 1116354 w 2777761"/>
              <a:gd name="connsiteY50" fmla="*/ 3535788 h 3827499"/>
              <a:gd name="connsiteX51" fmla="*/ 1144403 w 2777761"/>
              <a:gd name="connsiteY51" fmla="*/ 3670424 h 3827499"/>
              <a:gd name="connsiteX52" fmla="*/ 1284648 w 2777761"/>
              <a:gd name="connsiteY52" fmla="*/ 3676034 h 3827499"/>
              <a:gd name="connsiteX53" fmla="*/ 1279038 w 2777761"/>
              <a:gd name="connsiteY53" fmla="*/ 3524569 h 3827499"/>
              <a:gd name="connsiteX54" fmla="*/ 1458552 w 2777761"/>
              <a:gd name="connsiteY54" fmla="*/ 3535788 h 3827499"/>
              <a:gd name="connsiteX55" fmla="*/ 1430503 w 2777761"/>
              <a:gd name="connsiteY55" fmla="*/ 3614326 h 3827499"/>
              <a:gd name="connsiteX56" fmla="*/ 1402454 w 2777761"/>
              <a:gd name="connsiteY56" fmla="*/ 3676034 h 3827499"/>
              <a:gd name="connsiteX57" fmla="*/ 1318307 w 2777761"/>
              <a:gd name="connsiteY57" fmla="*/ 3692863 h 3827499"/>
              <a:gd name="connsiteX58" fmla="*/ 1452943 w 2777761"/>
              <a:gd name="connsiteY58" fmla="*/ 3816279 h 3827499"/>
              <a:gd name="connsiteX59" fmla="*/ 1520260 w 2777761"/>
              <a:gd name="connsiteY59" fmla="*/ 3681644 h 3827499"/>
              <a:gd name="connsiteX60" fmla="*/ 1823190 w 2777761"/>
              <a:gd name="connsiteY60" fmla="*/ 3580667 h 3827499"/>
              <a:gd name="connsiteX61" fmla="*/ 2159779 w 2777761"/>
              <a:gd name="connsiteY61" fmla="*/ 3653594 h 3827499"/>
              <a:gd name="connsiteX62" fmla="*/ 2114901 w 2777761"/>
              <a:gd name="connsiteY62" fmla="*/ 3754571 h 3827499"/>
              <a:gd name="connsiteX63" fmla="*/ 2210268 w 2777761"/>
              <a:gd name="connsiteY63" fmla="*/ 3821889 h 3827499"/>
              <a:gd name="connsiteX64" fmla="*/ 2283195 w 2777761"/>
              <a:gd name="connsiteY64" fmla="*/ 3771401 h 3827499"/>
              <a:gd name="connsiteX65" fmla="*/ 2271976 w 2777761"/>
              <a:gd name="connsiteY65" fmla="*/ 3676034 h 3827499"/>
              <a:gd name="connsiteX66" fmla="*/ 2451490 w 2777761"/>
              <a:gd name="connsiteY66" fmla="*/ 3597496 h 3827499"/>
              <a:gd name="connsiteX67" fmla="*/ 2434660 w 2777761"/>
              <a:gd name="connsiteY67" fmla="*/ 3423592 h 3827499"/>
              <a:gd name="connsiteX68" fmla="*/ 1929777 w 2777761"/>
              <a:gd name="connsiteY68" fmla="*/ 3395543 h 3827499"/>
              <a:gd name="connsiteX69" fmla="*/ 1918557 w 2777761"/>
              <a:gd name="connsiteY69" fmla="*/ 3070174 h 3827499"/>
              <a:gd name="connsiteX70" fmla="*/ 1884898 w 2777761"/>
              <a:gd name="connsiteY70" fmla="*/ 3053344 h 3827499"/>
              <a:gd name="connsiteX71" fmla="*/ 1907338 w 2777761"/>
              <a:gd name="connsiteY71" fmla="*/ 2873830 h 3827499"/>
              <a:gd name="connsiteX72" fmla="*/ 1862459 w 2777761"/>
              <a:gd name="connsiteY72" fmla="*/ 2812122 h 3827499"/>
              <a:gd name="connsiteX73" fmla="*/ 2109291 w 2777761"/>
              <a:gd name="connsiteY73" fmla="*/ 2756024 h 3827499"/>
              <a:gd name="connsiteX74" fmla="*/ 2131730 w 2777761"/>
              <a:gd name="connsiteY74" fmla="*/ 2626998 h 3827499"/>
              <a:gd name="connsiteX75" fmla="*/ 2372952 w 2777761"/>
              <a:gd name="connsiteY75" fmla="*/ 2660657 h 3827499"/>
              <a:gd name="connsiteX76" fmla="*/ 2597345 w 2777761"/>
              <a:gd name="connsiteY76" fmla="*/ 2071626 h 3827499"/>
              <a:gd name="connsiteX77" fmla="*/ 2552466 w 2777761"/>
              <a:gd name="connsiteY77" fmla="*/ 1987479 h 3827499"/>
              <a:gd name="connsiteX78" fmla="*/ 2698322 w 2777761"/>
              <a:gd name="connsiteY78" fmla="*/ 1499425 h 3827499"/>
              <a:gd name="connsiteX79" fmla="*/ 2642224 w 2777761"/>
              <a:gd name="connsiteY79" fmla="*/ 1392839 h 3827499"/>
              <a:gd name="connsiteX80" fmla="*/ 2485148 w 2777761"/>
              <a:gd name="connsiteY80" fmla="*/ 837467 h 3827499"/>
              <a:gd name="connsiteX81" fmla="*/ 2743201 w 2777761"/>
              <a:gd name="connsiteY81" fmla="*/ 714051 h 3827499"/>
              <a:gd name="connsiteX82" fmla="*/ 2715151 w 2777761"/>
              <a:gd name="connsiteY82" fmla="*/ 472829 h 3827499"/>
              <a:gd name="connsiteX83" fmla="*/ 2597345 w 2777761"/>
              <a:gd name="connsiteY83" fmla="*/ 130631 h 3827499"/>
              <a:gd name="connsiteX0" fmla="*/ 2597345 w 2777761"/>
              <a:gd name="connsiteY0" fmla="*/ 91863 h 3788731"/>
              <a:gd name="connsiteX1" fmla="*/ 2434660 w 2777761"/>
              <a:gd name="connsiteY1" fmla="*/ 2105 h 3788731"/>
              <a:gd name="connsiteX2" fmla="*/ 2193438 w 2777761"/>
              <a:gd name="connsiteY2" fmla="*/ 159180 h 3788731"/>
              <a:gd name="connsiteX3" fmla="*/ 2114901 w 2777761"/>
              <a:gd name="connsiteY3" fmla="*/ 176009 h 3788731"/>
              <a:gd name="connsiteX4" fmla="*/ 2142950 w 2777761"/>
              <a:gd name="connsiteY4" fmla="*/ 288206 h 3788731"/>
              <a:gd name="connsiteX5" fmla="*/ 2047583 w 2777761"/>
              <a:gd name="connsiteY5" fmla="*/ 456500 h 3788731"/>
              <a:gd name="connsiteX6" fmla="*/ 2159779 w 2777761"/>
              <a:gd name="connsiteY6" fmla="*/ 708942 h 3788731"/>
              <a:gd name="connsiteX7" fmla="*/ 2030754 w 2777761"/>
              <a:gd name="connsiteY7" fmla="*/ 753820 h 3788731"/>
              <a:gd name="connsiteX8" fmla="*/ 1997095 w 2777761"/>
              <a:gd name="connsiteY8" fmla="*/ 821138 h 3788731"/>
              <a:gd name="connsiteX9" fmla="*/ 1997095 w 2777761"/>
              <a:gd name="connsiteY9" fmla="*/ 708942 h 3788731"/>
              <a:gd name="connsiteX10" fmla="*/ 1946606 w 2777761"/>
              <a:gd name="connsiteY10" fmla="*/ 669673 h 3788731"/>
              <a:gd name="connsiteX11" fmla="*/ 1772702 w 2777761"/>
              <a:gd name="connsiteY11" fmla="*/ 720161 h 3788731"/>
              <a:gd name="connsiteX12" fmla="*/ 1402454 w 2777761"/>
              <a:gd name="connsiteY12" fmla="*/ 579916 h 3788731"/>
              <a:gd name="connsiteX13" fmla="*/ 1705384 w 2777761"/>
              <a:gd name="connsiteY13" fmla="*/ 1152117 h 3788731"/>
              <a:gd name="connsiteX14" fmla="*/ 1800751 w 2777761"/>
              <a:gd name="connsiteY14" fmla="*/ 1225045 h 3788731"/>
              <a:gd name="connsiteX15" fmla="*/ 1649286 w 2777761"/>
              <a:gd name="connsiteY15" fmla="*/ 1449437 h 3788731"/>
              <a:gd name="connsiteX16" fmla="*/ 1727824 w 2777761"/>
              <a:gd name="connsiteY16" fmla="*/ 1668220 h 3788731"/>
              <a:gd name="connsiteX17" fmla="*/ 1817581 w 2777761"/>
              <a:gd name="connsiteY17" fmla="*/ 1662611 h 3788731"/>
              <a:gd name="connsiteX18" fmla="*/ 1671725 w 2777761"/>
              <a:gd name="connsiteY18" fmla="*/ 1830905 h 3788731"/>
              <a:gd name="connsiteX19" fmla="*/ 914400 w 2777761"/>
              <a:gd name="connsiteY19" fmla="*/ 1578463 h 3788731"/>
              <a:gd name="connsiteX20" fmla="*/ 460005 w 2777761"/>
              <a:gd name="connsiteY20" fmla="*/ 2605060 h 3788731"/>
              <a:gd name="connsiteX21" fmla="*/ 263662 w 2777761"/>
              <a:gd name="connsiteY21" fmla="*/ 2812623 h 3788731"/>
              <a:gd name="connsiteX22" fmla="*/ 44879 w 2777761"/>
              <a:gd name="connsiteY22" fmla="*/ 2857501 h 3788731"/>
              <a:gd name="connsiteX23" fmla="*/ 0 w 2777761"/>
              <a:gd name="connsiteY23" fmla="*/ 2964088 h 3788731"/>
              <a:gd name="connsiteX24" fmla="*/ 274881 w 2777761"/>
              <a:gd name="connsiteY24" fmla="*/ 3087504 h 3788731"/>
              <a:gd name="connsiteX25" fmla="*/ 504884 w 2777761"/>
              <a:gd name="connsiteY25" fmla="*/ 2986527 h 3788731"/>
              <a:gd name="connsiteX26" fmla="*/ 471225 w 2777761"/>
              <a:gd name="connsiteY26" fmla="*/ 3115553 h 3788731"/>
              <a:gd name="connsiteX27" fmla="*/ 572201 w 2777761"/>
              <a:gd name="connsiteY27" fmla="*/ 3160431 h 3788731"/>
              <a:gd name="connsiteX28" fmla="*/ 381468 w 2777761"/>
              <a:gd name="connsiteY28" fmla="*/ 3620436 h 3788731"/>
              <a:gd name="connsiteX29" fmla="*/ 196344 w 2777761"/>
              <a:gd name="connsiteY29" fmla="*/ 3665315 h 3788731"/>
              <a:gd name="connsiteX30" fmla="*/ 263662 w 2777761"/>
              <a:gd name="connsiteY30" fmla="*/ 3766291 h 3788731"/>
              <a:gd name="connsiteX31" fmla="*/ 555372 w 2777761"/>
              <a:gd name="connsiteY31" fmla="*/ 3788731 h 3788731"/>
              <a:gd name="connsiteX32" fmla="*/ 589031 w 2777761"/>
              <a:gd name="connsiteY32" fmla="*/ 3581168 h 3788731"/>
              <a:gd name="connsiteX33" fmla="*/ 645129 w 2777761"/>
              <a:gd name="connsiteY33" fmla="*/ 3575558 h 3788731"/>
              <a:gd name="connsiteX34" fmla="*/ 690008 w 2777761"/>
              <a:gd name="connsiteY34" fmla="*/ 3698974 h 3788731"/>
              <a:gd name="connsiteX35" fmla="*/ 774155 w 2777761"/>
              <a:gd name="connsiteY35" fmla="*/ 3704584 h 3788731"/>
              <a:gd name="connsiteX36" fmla="*/ 779765 w 2777761"/>
              <a:gd name="connsiteY36" fmla="*/ 3474581 h 3788731"/>
              <a:gd name="connsiteX37" fmla="*/ 746106 w 2777761"/>
              <a:gd name="connsiteY37" fmla="*/ 3205310 h 3788731"/>
              <a:gd name="connsiteX38" fmla="*/ 903181 w 2777761"/>
              <a:gd name="connsiteY38" fmla="*/ 2627499 h 3788731"/>
              <a:gd name="connsiteX39" fmla="*/ 1166842 w 2777761"/>
              <a:gd name="connsiteY39" fmla="*/ 2520912 h 3788731"/>
              <a:gd name="connsiteX40" fmla="*/ 1531480 w 2777761"/>
              <a:gd name="connsiteY40" fmla="*/ 2627499 h 3788731"/>
              <a:gd name="connsiteX41" fmla="*/ 1593188 w 2777761"/>
              <a:gd name="connsiteY41" fmla="*/ 2627499 h 3788731"/>
              <a:gd name="connsiteX42" fmla="*/ 1649286 w 2777761"/>
              <a:gd name="connsiteY42" fmla="*/ 2728476 h 3788731"/>
              <a:gd name="connsiteX43" fmla="*/ 1800751 w 2777761"/>
              <a:gd name="connsiteY43" fmla="*/ 2762134 h 3788731"/>
              <a:gd name="connsiteX44" fmla="*/ 1811971 w 2777761"/>
              <a:gd name="connsiteY44" fmla="*/ 2795793 h 3788731"/>
              <a:gd name="connsiteX45" fmla="*/ 1772702 w 2777761"/>
              <a:gd name="connsiteY45" fmla="*/ 2997747 h 3788731"/>
              <a:gd name="connsiteX46" fmla="*/ 1750263 w 2777761"/>
              <a:gd name="connsiteY46" fmla="*/ 3323116 h 3788731"/>
              <a:gd name="connsiteX47" fmla="*/ 1542700 w 2777761"/>
              <a:gd name="connsiteY47" fmla="*/ 3345555 h 3788731"/>
              <a:gd name="connsiteX48" fmla="*/ 1206111 w 2777761"/>
              <a:gd name="connsiteY48" fmla="*/ 3396044 h 3788731"/>
              <a:gd name="connsiteX49" fmla="*/ 1178062 w 2777761"/>
              <a:gd name="connsiteY49" fmla="*/ 3468971 h 3788731"/>
              <a:gd name="connsiteX50" fmla="*/ 1116354 w 2777761"/>
              <a:gd name="connsiteY50" fmla="*/ 3497020 h 3788731"/>
              <a:gd name="connsiteX51" fmla="*/ 1144403 w 2777761"/>
              <a:gd name="connsiteY51" fmla="*/ 3631656 h 3788731"/>
              <a:gd name="connsiteX52" fmla="*/ 1284648 w 2777761"/>
              <a:gd name="connsiteY52" fmla="*/ 3637266 h 3788731"/>
              <a:gd name="connsiteX53" fmla="*/ 1279038 w 2777761"/>
              <a:gd name="connsiteY53" fmla="*/ 3485801 h 3788731"/>
              <a:gd name="connsiteX54" fmla="*/ 1458552 w 2777761"/>
              <a:gd name="connsiteY54" fmla="*/ 3497020 h 3788731"/>
              <a:gd name="connsiteX55" fmla="*/ 1430503 w 2777761"/>
              <a:gd name="connsiteY55" fmla="*/ 3575558 h 3788731"/>
              <a:gd name="connsiteX56" fmla="*/ 1402454 w 2777761"/>
              <a:gd name="connsiteY56" fmla="*/ 3637266 h 3788731"/>
              <a:gd name="connsiteX57" fmla="*/ 1318307 w 2777761"/>
              <a:gd name="connsiteY57" fmla="*/ 3654095 h 3788731"/>
              <a:gd name="connsiteX58" fmla="*/ 1452943 w 2777761"/>
              <a:gd name="connsiteY58" fmla="*/ 3777511 h 3788731"/>
              <a:gd name="connsiteX59" fmla="*/ 1520260 w 2777761"/>
              <a:gd name="connsiteY59" fmla="*/ 3642876 h 3788731"/>
              <a:gd name="connsiteX60" fmla="*/ 1823190 w 2777761"/>
              <a:gd name="connsiteY60" fmla="*/ 3541899 h 3788731"/>
              <a:gd name="connsiteX61" fmla="*/ 2159779 w 2777761"/>
              <a:gd name="connsiteY61" fmla="*/ 3614826 h 3788731"/>
              <a:gd name="connsiteX62" fmla="*/ 2114901 w 2777761"/>
              <a:gd name="connsiteY62" fmla="*/ 3715803 h 3788731"/>
              <a:gd name="connsiteX63" fmla="*/ 2210268 w 2777761"/>
              <a:gd name="connsiteY63" fmla="*/ 3783121 h 3788731"/>
              <a:gd name="connsiteX64" fmla="*/ 2283195 w 2777761"/>
              <a:gd name="connsiteY64" fmla="*/ 3732633 h 3788731"/>
              <a:gd name="connsiteX65" fmla="*/ 2271976 w 2777761"/>
              <a:gd name="connsiteY65" fmla="*/ 3637266 h 3788731"/>
              <a:gd name="connsiteX66" fmla="*/ 2451490 w 2777761"/>
              <a:gd name="connsiteY66" fmla="*/ 3558728 h 3788731"/>
              <a:gd name="connsiteX67" fmla="*/ 2434660 w 2777761"/>
              <a:gd name="connsiteY67" fmla="*/ 3384824 h 3788731"/>
              <a:gd name="connsiteX68" fmla="*/ 1929777 w 2777761"/>
              <a:gd name="connsiteY68" fmla="*/ 3356775 h 3788731"/>
              <a:gd name="connsiteX69" fmla="*/ 1918557 w 2777761"/>
              <a:gd name="connsiteY69" fmla="*/ 3031406 h 3788731"/>
              <a:gd name="connsiteX70" fmla="*/ 1884898 w 2777761"/>
              <a:gd name="connsiteY70" fmla="*/ 3014576 h 3788731"/>
              <a:gd name="connsiteX71" fmla="*/ 1907338 w 2777761"/>
              <a:gd name="connsiteY71" fmla="*/ 2835062 h 3788731"/>
              <a:gd name="connsiteX72" fmla="*/ 1862459 w 2777761"/>
              <a:gd name="connsiteY72" fmla="*/ 2773354 h 3788731"/>
              <a:gd name="connsiteX73" fmla="*/ 2109291 w 2777761"/>
              <a:gd name="connsiteY73" fmla="*/ 2717256 h 3788731"/>
              <a:gd name="connsiteX74" fmla="*/ 2131730 w 2777761"/>
              <a:gd name="connsiteY74" fmla="*/ 2588230 h 3788731"/>
              <a:gd name="connsiteX75" fmla="*/ 2372952 w 2777761"/>
              <a:gd name="connsiteY75" fmla="*/ 2621889 h 3788731"/>
              <a:gd name="connsiteX76" fmla="*/ 2597345 w 2777761"/>
              <a:gd name="connsiteY76" fmla="*/ 2032858 h 3788731"/>
              <a:gd name="connsiteX77" fmla="*/ 2552466 w 2777761"/>
              <a:gd name="connsiteY77" fmla="*/ 1948711 h 3788731"/>
              <a:gd name="connsiteX78" fmla="*/ 2698322 w 2777761"/>
              <a:gd name="connsiteY78" fmla="*/ 1460657 h 3788731"/>
              <a:gd name="connsiteX79" fmla="*/ 2642224 w 2777761"/>
              <a:gd name="connsiteY79" fmla="*/ 1354071 h 3788731"/>
              <a:gd name="connsiteX80" fmla="*/ 2485148 w 2777761"/>
              <a:gd name="connsiteY80" fmla="*/ 798699 h 3788731"/>
              <a:gd name="connsiteX81" fmla="*/ 2743201 w 2777761"/>
              <a:gd name="connsiteY81" fmla="*/ 675283 h 3788731"/>
              <a:gd name="connsiteX82" fmla="*/ 2715151 w 2777761"/>
              <a:gd name="connsiteY82" fmla="*/ 434061 h 3788731"/>
              <a:gd name="connsiteX83" fmla="*/ 2597345 w 2777761"/>
              <a:gd name="connsiteY83" fmla="*/ 9186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114901 w 2777761"/>
              <a:gd name="connsiteY3" fmla="*/ 176009 h 3788731"/>
              <a:gd name="connsiteX4" fmla="*/ 2142950 w 2777761"/>
              <a:gd name="connsiteY4" fmla="*/ 288206 h 3788731"/>
              <a:gd name="connsiteX5" fmla="*/ 2047583 w 2777761"/>
              <a:gd name="connsiteY5" fmla="*/ 456500 h 3788731"/>
              <a:gd name="connsiteX6" fmla="*/ 2159779 w 2777761"/>
              <a:gd name="connsiteY6" fmla="*/ 708942 h 3788731"/>
              <a:gd name="connsiteX7" fmla="*/ 2030754 w 2777761"/>
              <a:gd name="connsiteY7" fmla="*/ 753820 h 3788731"/>
              <a:gd name="connsiteX8" fmla="*/ 1997095 w 2777761"/>
              <a:gd name="connsiteY8" fmla="*/ 821138 h 3788731"/>
              <a:gd name="connsiteX9" fmla="*/ 1997095 w 2777761"/>
              <a:gd name="connsiteY9" fmla="*/ 708942 h 3788731"/>
              <a:gd name="connsiteX10" fmla="*/ 1946606 w 2777761"/>
              <a:gd name="connsiteY10" fmla="*/ 669673 h 3788731"/>
              <a:gd name="connsiteX11" fmla="*/ 1772702 w 2777761"/>
              <a:gd name="connsiteY11" fmla="*/ 720161 h 3788731"/>
              <a:gd name="connsiteX12" fmla="*/ 1402454 w 2777761"/>
              <a:gd name="connsiteY12" fmla="*/ 579916 h 3788731"/>
              <a:gd name="connsiteX13" fmla="*/ 1705384 w 2777761"/>
              <a:gd name="connsiteY13" fmla="*/ 1152117 h 3788731"/>
              <a:gd name="connsiteX14" fmla="*/ 1800751 w 2777761"/>
              <a:gd name="connsiteY14" fmla="*/ 1225045 h 3788731"/>
              <a:gd name="connsiteX15" fmla="*/ 1649286 w 2777761"/>
              <a:gd name="connsiteY15" fmla="*/ 1449437 h 3788731"/>
              <a:gd name="connsiteX16" fmla="*/ 1727824 w 2777761"/>
              <a:gd name="connsiteY16" fmla="*/ 1668220 h 3788731"/>
              <a:gd name="connsiteX17" fmla="*/ 1817581 w 2777761"/>
              <a:gd name="connsiteY17" fmla="*/ 1662611 h 3788731"/>
              <a:gd name="connsiteX18" fmla="*/ 1671725 w 2777761"/>
              <a:gd name="connsiteY18" fmla="*/ 1830905 h 3788731"/>
              <a:gd name="connsiteX19" fmla="*/ 914400 w 2777761"/>
              <a:gd name="connsiteY19" fmla="*/ 1578463 h 3788731"/>
              <a:gd name="connsiteX20" fmla="*/ 460005 w 2777761"/>
              <a:gd name="connsiteY20" fmla="*/ 2605060 h 3788731"/>
              <a:gd name="connsiteX21" fmla="*/ 263662 w 2777761"/>
              <a:gd name="connsiteY21" fmla="*/ 2812623 h 3788731"/>
              <a:gd name="connsiteX22" fmla="*/ 44879 w 2777761"/>
              <a:gd name="connsiteY22" fmla="*/ 2857501 h 3788731"/>
              <a:gd name="connsiteX23" fmla="*/ 0 w 2777761"/>
              <a:gd name="connsiteY23" fmla="*/ 2964088 h 3788731"/>
              <a:gd name="connsiteX24" fmla="*/ 274881 w 2777761"/>
              <a:gd name="connsiteY24" fmla="*/ 3087504 h 3788731"/>
              <a:gd name="connsiteX25" fmla="*/ 504884 w 2777761"/>
              <a:gd name="connsiteY25" fmla="*/ 2986527 h 3788731"/>
              <a:gd name="connsiteX26" fmla="*/ 471225 w 2777761"/>
              <a:gd name="connsiteY26" fmla="*/ 3115553 h 3788731"/>
              <a:gd name="connsiteX27" fmla="*/ 572201 w 2777761"/>
              <a:gd name="connsiteY27" fmla="*/ 3160431 h 3788731"/>
              <a:gd name="connsiteX28" fmla="*/ 381468 w 2777761"/>
              <a:gd name="connsiteY28" fmla="*/ 3620436 h 3788731"/>
              <a:gd name="connsiteX29" fmla="*/ 196344 w 2777761"/>
              <a:gd name="connsiteY29" fmla="*/ 3665315 h 3788731"/>
              <a:gd name="connsiteX30" fmla="*/ 263662 w 2777761"/>
              <a:gd name="connsiteY30" fmla="*/ 3766291 h 3788731"/>
              <a:gd name="connsiteX31" fmla="*/ 555372 w 2777761"/>
              <a:gd name="connsiteY31" fmla="*/ 3788731 h 3788731"/>
              <a:gd name="connsiteX32" fmla="*/ 589031 w 2777761"/>
              <a:gd name="connsiteY32" fmla="*/ 3581168 h 3788731"/>
              <a:gd name="connsiteX33" fmla="*/ 645129 w 2777761"/>
              <a:gd name="connsiteY33" fmla="*/ 3575558 h 3788731"/>
              <a:gd name="connsiteX34" fmla="*/ 690008 w 2777761"/>
              <a:gd name="connsiteY34" fmla="*/ 3698974 h 3788731"/>
              <a:gd name="connsiteX35" fmla="*/ 774155 w 2777761"/>
              <a:gd name="connsiteY35" fmla="*/ 3704584 h 3788731"/>
              <a:gd name="connsiteX36" fmla="*/ 779765 w 2777761"/>
              <a:gd name="connsiteY36" fmla="*/ 3474581 h 3788731"/>
              <a:gd name="connsiteX37" fmla="*/ 746106 w 2777761"/>
              <a:gd name="connsiteY37" fmla="*/ 3205310 h 3788731"/>
              <a:gd name="connsiteX38" fmla="*/ 903181 w 2777761"/>
              <a:gd name="connsiteY38" fmla="*/ 2627499 h 3788731"/>
              <a:gd name="connsiteX39" fmla="*/ 1166842 w 2777761"/>
              <a:gd name="connsiteY39" fmla="*/ 2520912 h 3788731"/>
              <a:gd name="connsiteX40" fmla="*/ 1531480 w 2777761"/>
              <a:gd name="connsiteY40" fmla="*/ 2627499 h 3788731"/>
              <a:gd name="connsiteX41" fmla="*/ 1593188 w 2777761"/>
              <a:gd name="connsiteY41" fmla="*/ 2627499 h 3788731"/>
              <a:gd name="connsiteX42" fmla="*/ 1649286 w 2777761"/>
              <a:gd name="connsiteY42" fmla="*/ 2728476 h 3788731"/>
              <a:gd name="connsiteX43" fmla="*/ 1800751 w 2777761"/>
              <a:gd name="connsiteY43" fmla="*/ 2762134 h 3788731"/>
              <a:gd name="connsiteX44" fmla="*/ 1811971 w 2777761"/>
              <a:gd name="connsiteY44" fmla="*/ 2795793 h 3788731"/>
              <a:gd name="connsiteX45" fmla="*/ 1772702 w 2777761"/>
              <a:gd name="connsiteY45" fmla="*/ 2997747 h 3788731"/>
              <a:gd name="connsiteX46" fmla="*/ 1750263 w 2777761"/>
              <a:gd name="connsiteY46" fmla="*/ 3323116 h 3788731"/>
              <a:gd name="connsiteX47" fmla="*/ 1542700 w 2777761"/>
              <a:gd name="connsiteY47" fmla="*/ 3345555 h 3788731"/>
              <a:gd name="connsiteX48" fmla="*/ 1206111 w 2777761"/>
              <a:gd name="connsiteY48" fmla="*/ 3396044 h 3788731"/>
              <a:gd name="connsiteX49" fmla="*/ 1178062 w 2777761"/>
              <a:gd name="connsiteY49" fmla="*/ 3468971 h 3788731"/>
              <a:gd name="connsiteX50" fmla="*/ 1116354 w 2777761"/>
              <a:gd name="connsiteY50" fmla="*/ 3497020 h 3788731"/>
              <a:gd name="connsiteX51" fmla="*/ 1144403 w 2777761"/>
              <a:gd name="connsiteY51" fmla="*/ 3631656 h 3788731"/>
              <a:gd name="connsiteX52" fmla="*/ 1284648 w 2777761"/>
              <a:gd name="connsiteY52" fmla="*/ 3637266 h 3788731"/>
              <a:gd name="connsiteX53" fmla="*/ 1279038 w 2777761"/>
              <a:gd name="connsiteY53" fmla="*/ 3485801 h 3788731"/>
              <a:gd name="connsiteX54" fmla="*/ 1458552 w 2777761"/>
              <a:gd name="connsiteY54" fmla="*/ 3497020 h 3788731"/>
              <a:gd name="connsiteX55" fmla="*/ 1430503 w 2777761"/>
              <a:gd name="connsiteY55" fmla="*/ 3575558 h 3788731"/>
              <a:gd name="connsiteX56" fmla="*/ 1402454 w 2777761"/>
              <a:gd name="connsiteY56" fmla="*/ 3637266 h 3788731"/>
              <a:gd name="connsiteX57" fmla="*/ 1318307 w 2777761"/>
              <a:gd name="connsiteY57" fmla="*/ 3654095 h 3788731"/>
              <a:gd name="connsiteX58" fmla="*/ 1452943 w 2777761"/>
              <a:gd name="connsiteY58" fmla="*/ 3777511 h 3788731"/>
              <a:gd name="connsiteX59" fmla="*/ 1520260 w 2777761"/>
              <a:gd name="connsiteY59" fmla="*/ 3642876 h 3788731"/>
              <a:gd name="connsiteX60" fmla="*/ 1823190 w 2777761"/>
              <a:gd name="connsiteY60" fmla="*/ 3541899 h 3788731"/>
              <a:gd name="connsiteX61" fmla="*/ 2159779 w 2777761"/>
              <a:gd name="connsiteY61" fmla="*/ 3614826 h 3788731"/>
              <a:gd name="connsiteX62" fmla="*/ 2114901 w 2777761"/>
              <a:gd name="connsiteY62" fmla="*/ 3715803 h 3788731"/>
              <a:gd name="connsiteX63" fmla="*/ 2210268 w 2777761"/>
              <a:gd name="connsiteY63" fmla="*/ 3783121 h 3788731"/>
              <a:gd name="connsiteX64" fmla="*/ 2283195 w 2777761"/>
              <a:gd name="connsiteY64" fmla="*/ 3732633 h 3788731"/>
              <a:gd name="connsiteX65" fmla="*/ 2271976 w 2777761"/>
              <a:gd name="connsiteY65" fmla="*/ 3637266 h 3788731"/>
              <a:gd name="connsiteX66" fmla="*/ 2451490 w 2777761"/>
              <a:gd name="connsiteY66" fmla="*/ 3558728 h 3788731"/>
              <a:gd name="connsiteX67" fmla="*/ 2434660 w 2777761"/>
              <a:gd name="connsiteY67" fmla="*/ 3384824 h 3788731"/>
              <a:gd name="connsiteX68" fmla="*/ 1929777 w 2777761"/>
              <a:gd name="connsiteY68" fmla="*/ 3356775 h 3788731"/>
              <a:gd name="connsiteX69" fmla="*/ 1918557 w 2777761"/>
              <a:gd name="connsiteY69" fmla="*/ 3031406 h 3788731"/>
              <a:gd name="connsiteX70" fmla="*/ 1884898 w 2777761"/>
              <a:gd name="connsiteY70" fmla="*/ 3014576 h 3788731"/>
              <a:gd name="connsiteX71" fmla="*/ 1907338 w 2777761"/>
              <a:gd name="connsiteY71" fmla="*/ 2835062 h 3788731"/>
              <a:gd name="connsiteX72" fmla="*/ 1862459 w 2777761"/>
              <a:gd name="connsiteY72" fmla="*/ 2773354 h 3788731"/>
              <a:gd name="connsiteX73" fmla="*/ 2109291 w 2777761"/>
              <a:gd name="connsiteY73" fmla="*/ 2717256 h 3788731"/>
              <a:gd name="connsiteX74" fmla="*/ 2131730 w 2777761"/>
              <a:gd name="connsiteY74" fmla="*/ 2588230 h 3788731"/>
              <a:gd name="connsiteX75" fmla="*/ 2372952 w 2777761"/>
              <a:gd name="connsiteY75" fmla="*/ 2621889 h 3788731"/>
              <a:gd name="connsiteX76" fmla="*/ 2597345 w 2777761"/>
              <a:gd name="connsiteY76" fmla="*/ 2032858 h 3788731"/>
              <a:gd name="connsiteX77" fmla="*/ 2552466 w 2777761"/>
              <a:gd name="connsiteY77" fmla="*/ 1948711 h 3788731"/>
              <a:gd name="connsiteX78" fmla="*/ 2698322 w 2777761"/>
              <a:gd name="connsiteY78" fmla="*/ 1460657 h 3788731"/>
              <a:gd name="connsiteX79" fmla="*/ 2642224 w 2777761"/>
              <a:gd name="connsiteY79" fmla="*/ 1354071 h 3788731"/>
              <a:gd name="connsiteX80" fmla="*/ 2485148 w 2777761"/>
              <a:gd name="connsiteY80" fmla="*/ 798699 h 3788731"/>
              <a:gd name="connsiteX81" fmla="*/ 2743201 w 2777761"/>
              <a:gd name="connsiteY81" fmla="*/ 675283 h 3788731"/>
              <a:gd name="connsiteX82" fmla="*/ 2715151 w 2777761"/>
              <a:gd name="connsiteY82" fmla="*/ 434061 h 3788731"/>
              <a:gd name="connsiteX83" fmla="*/ 2631004 w 2777761"/>
              <a:gd name="connsiteY83"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47583 w 2777761"/>
              <a:gd name="connsiteY5" fmla="*/ 456500 h 3788731"/>
              <a:gd name="connsiteX6" fmla="*/ 2159779 w 2777761"/>
              <a:gd name="connsiteY6" fmla="*/ 708942 h 3788731"/>
              <a:gd name="connsiteX7" fmla="*/ 2030754 w 2777761"/>
              <a:gd name="connsiteY7" fmla="*/ 753820 h 3788731"/>
              <a:gd name="connsiteX8" fmla="*/ 1997095 w 2777761"/>
              <a:gd name="connsiteY8" fmla="*/ 821138 h 3788731"/>
              <a:gd name="connsiteX9" fmla="*/ 1997095 w 2777761"/>
              <a:gd name="connsiteY9" fmla="*/ 708942 h 3788731"/>
              <a:gd name="connsiteX10" fmla="*/ 1946606 w 2777761"/>
              <a:gd name="connsiteY10" fmla="*/ 669673 h 3788731"/>
              <a:gd name="connsiteX11" fmla="*/ 1772702 w 2777761"/>
              <a:gd name="connsiteY11" fmla="*/ 720161 h 3788731"/>
              <a:gd name="connsiteX12" fmla="*/ 1402454 w 2777761"/>
              <a:gd name="connsiteY12" fmla="*/ 579916 h 3788731"/>
              <a:gd name="connsiteX13" fmla="*/ 1705384 w 2777761"/>
              <a:gd name="connsiteY13" fmla="*/ 1152117 h 3788731"/>
              <a:gd name="connsiteX14" fmla="*/ 1800751 w 2777761"/>
              <a:gd name="connsiteY14" fmla="*/ 1225045 h 3788731"/>
              <a:gd name="connsiteX15" fmla="*/ 1649286 w 2777761"/>
              <a:gd name="connsiteY15" fmla="*/ 1449437 h 3788731"/>
              <a:gd name="connsiteX16" fmla="*/ 1727824 w 2777761"/>
              <a:gd name="connsiteY16" fmla="*/ 1668220 h 3788731"/>
              <a:gd name="connsiteX17" fmla="*/ 1817581 w 2777761"/>
              <a:gd name="connsiteY17" fmla="*/ 1662611 h 3788731"/>
              <a:gd name="connsiteX18" fmla="*/ 1671725 w 2777761"/>
              <a:gd name="connsiteY18" fmla="*/ 1830905 h 3788731"/>
              <a:gd name="connsiteX19" fmla="*/ 914400 w 2777761"/>
              <a:gd name="connsiteY19" fmla="*/ 1578463 h 3788731"/>
              <a:gd name="connsiteX20" fmla="*/ 460005 w 2777761"/>
              <a:gd name="connsiteY20" fmla="*/ 2605060 h 3788731"/>
              <a:gd name="connsiteX21" fmla="*/ 263662 w 2777761"/>
              <a:gd name="connsiteY21" fmla="*/ 2812623 h 3788731"/>
              <a:gd name="connsiteX22" fmla="*/ 44879 w 2777761"/>
              <a:gd name="connsiteY22" fmla="*/ 2857501 h 3788731"/>
              <a:gd name="connsiteX23" fmla="*/ 0 w 2777761"/>
              <a:gd name="connsiteY23" fmla="*/ 2964088 h 3788731"/>
              <a:gd name="connsiteX24" fmla="*/ 274881 w 2777761"/>
              <a:gd name="connsiteY24" fmla="*/ 3087504 h 3788731"/>
              <a:gd name="connsiteX25" fmla="*/ 504884 w 2777761"/>
              <a:gd name="connsiteY25" fmla="*/ 2986527 h 3788731"/>
              <a:gd name="connsiteX26" fmla="*/ 471225 w 2777761"/>
              <a:gd name="connsiteY26" fmla="*/ 3115553 h 3788731"/>
              <a:gd name="connsiteX27" fmla="*/ 572201 w 2777761"/>
              <a:gd name="connsiteY27" fmla="*/ 3160431 h 3788731"/>
              <a:gd name="connsiteX28" fmla="*/ 381468 w 2777761"/>
              <a:gd name="connsiteY28" fmla="*/ 3620436 h 3788731"/>
              <a:gd name="connsiteX29" fmla="*/ 196344 w 2777761"/>
              <a:gd name="connsiteY29" fmla="*/ 3665315 h 3788731"/>
              <a:gd name="connsiteX30" fmla="*/ 263662 w 2777761"/>
              <a:gd name="connsiteY30" fmla="*/ 3766291 h 3788731"/>
              <a:gd name="connsiteX31" fmla="*/ 555372 w 2777761"/>
              <a:gd name="connsiteY31" fmla="*/ 3788731 h 3788731"/>
              <a:gd name="connsiteX32" fmla="*/ 589031 w 2777761"/>
              <a:gd name="connsiteY32" fmla="*/ 3581168 h 3788731"/>
              <a:gd name="connsiteX33" fmla="*/ 645129 w 2777761"/>
              <a:gd name="connsiteY33" fmla="*/ 3575558 h 3788731"/>
              <a:gd name="connsiteX34" fmla="*/ 690008 w 2777761"/>
              <a:gd name="connsiteY34" fmla="*/ 3698974 h 3788731"/>
              <a:gd name="connsiteX35" fmla="*/ 774155 w 2777761"/>
              <a:gd name="connsiteY35" fmla="*/ 3704584 h 3788731"/>
              <a:gd name="connsiteX36" fmla="*/ 779765 w 2777761"/>
              <a:gd name="connsiteY36" fmla="*/ 3474581 h 3788731"/>
              <a:gd name="connsiteX37" fmla="*/ 746106 w 2777761"/>
              <a:gd name="connsiteY37" fmla="*/ 3205310 h 3788731"/>
              <a:gd name="connsiteX38" fmla="*/ 903181 w 2777761"/>
              <a:gd name="connsiteY38" fmla="*/ 2627499 h 3788731"/>
              <a:gd name="connsiteX39" fmla="*/ 1166842 w 2777761"/>
              <a:gd name="connsiteY39" fmla="*/ 2520912 h 3788731"/>
              <a:gd name="connsiteX40" fmla="*/ 1531480 w 2777761"/>
              <a:gd name="connsiteY40" fmla="*/ 2627499 h 3788731"/>
              <a:gd name="connsiteX41" fmla="*/ 1593188 w 2777761"/>
              <a:gd name="connsiteY41" fmla="*/ 2627499 h 3788731"/>
              <a:gd name="connsiteX42" fmla="*/ 1649286 w 2777761"/>
              <a:gd name="connsiteY42" fmla="*/ 2728476 h 3788731"/>
              <a:gd name="connsiteX43" fmla="*/ 1800751 w 2777761"/>
              <a:gd name="connsiteY43" fmla="*/ 2762134 h 3788731"/>
              <a:gd name="connsiteX44" fmla="*/ 1811971 w 2777761"/>
              <a:gd name="connsiteY44" fmla="*/ 2795793 h 3788731"/>
              <a:gd name="connsiteX45" fmla="*/ 1772702 w 2777761"/>
              <a:gd name="connsiteY45" fmla="*/ 2997747 h 3788731"/>
              <a:gd name="connsiteX46" fmla="*/ 1750263 w 2777761"/>
              <a:gd name="connsiteY46" fmla="*/ 3323116 h 3788731"/>
              <a:gd name="connsiteX47" fmla="*/ 1542700 w 2777761"/>
              <a:gd name="connsiteY47" fmla="*/ 3345555 h 3788731"/>
              <a:gd name="connsiteX48" fmla="*/ 1206111 w 2777761"/>
              <a:gd name="connsiteY48" fmla="*/ 3396044 h 3788731"/>
              <a:gd name="connsiteX49" fmla="*/ 1178062 w 2777761"/>
              <a:gd name="connsiteY49" fmla="*/ 3468971 h 3788731"/>
              <a:gd name="connsiteX50" fmla="*/ 1116354 w 2777761"/>
              <a:gd name="connsiteY50" fmla="*/ 3497020 h 3788731"/>
              <a:gd name="connsiteX51" fmla="*/ 1144403 w 2777761"/>
              <a:gd name="connsiteY51" fmla="*/ 3631656 h 3788731"/>
              <a:gd name="connsiteX52" fmla="*/ 1284648 w 2777761"/>
              <a:gd name="connsiteY52" fmla="*/ 3637266 h 3788731"/>
              <a:gd name="connsiteX53" fmla="*/ 1279038 w 2777761"/>
              <a:gd name="connsiteY53" fmla="*/ 3485801 h 3788731"/>
              <a:gd name="connsiteX54" fmla="*/ 1458552 w 2777761"/>
              <a:gd name="connsiteY54" fmla="*/ 3497020 h 3788731"/>
              <a:gd name="connsiteX55" fmla="*/ 1430503 w 2777761"/>
              <a:gd name="connsiteY55" fmla="*/ 3575558 h 3788731"/>
              <a:gd name="connsiteX56" fmla="*/ 1402454 w 2777761"/>
              <a:gd name="connsiteY56" fmla="*/ 3637266 h 3788731"/>
              <a:gd name="connsiteX57" fmla="*/ 1318307 w 2777761"/>
              <a:gd name="connsiteY57" fmla="*/ 3654095 h 3788731"/>
              <a:gd name="connsiteX58" fmla="*/ 1452943 w 2777761"/>
              <a:gd name="connsiteY58" fmla="*/ 3777511 h 3788731"/>
              <a:gd name="connsiteX59" fmla="*/ 1520260 w 2777761"/>
              <a:gd name="connsiteY59" fmla="*/ 3642876 h 3788731"/>
              <a:gd name="connsiteX60" fmla="*/ 1823190 w 2777761"/>
              <a:gd name="connsiteY60" fmla="*/ 3541899 h 3788731"/>
              <a:gd name="connsiteX61" fmla="*/ 2159779 w 2777761"/>
              <a:gd name="connsiteY61" fmla="*/ 3614826 h 3788731"/>
              <a:gd name="connsiteX62" fmla="*/ 2114901 w 2777761"/>
              <a:gd name="connsiteY62" fmla="*/ 3715803 h 3788731"/>
              <a:gd name="connsiteX63" fmla="*/ 2210268 w 2777761"/>
              <a:gd name="connsiteY63" fmla="*/ 3783121 h 3788731"/>
              <a:gd name="connsiteX64" fmla="*/ 2283195 w 2777761"/>
              <a:gd name="connsiteY64" fmla="*/ 3732633 h 3788731"/>
              <a:gd name="connsiteX65" fmla="*/ 2271976 w 2777761"/>
              <a:gd name="connsiteY65" fmla="*/ 3637266 h 3788731"/>
              <a:gd name="connsiteX66" fmla="*/ 2451490 w 2777761"/>
              <a:gd name="connsiteY66" fmla="*/ 3558728 h 3788731"/>
              <a:gd name="connsiteX67" fmla="*/ 2434660 w 2777761"/>
              <a:gd name="connsiteY67" fmla="*/ 3384824 h 3788731"/>
              <a:gd name="connsiteX68" fmla="*/ 1929777 w 2777761"/>
              <a:gd name="connsiteY68" fmla="*/ 3356775 h 3788731"/>
              <a:gd name="connsiteX69" fmla="*/ 1918557 w 2777761"/>
              <a:gd name="connsiteY69" fmla="*/ 3031406 h 3788731"/>
              <a:gd name="connsiteX70" fmla="*/ 1884898 w 2777761"/>
              <a:gd name="connsiteY70" fmla="*/ 3014576 h 3788731"/>
              <a:gd name="connsiteX71" fmla="*/ 1907338 w 2777761"/>
              <a:gd name="connsiteY71" fmla="*/ 2835062 h 3788731"/>
              <a:gd name="connsiteX72" fmla="*/ 1862459 w 2777761"/>
              <a:gd name="connsiteY72" fmla="*/ 2773354 h 3788731"/>
              <a:gd name="connsiteX73" fmla="*/ 2109291 w 2777761"/>
              <a:gd name="connsiteY73" fmla="*/ 2717256 h 3788731"/>
              <a:gd name="connsiteX74" fmla="*/ 2131730 w 2777761"/>
              <a:gd name="connsiteY74" fmla="*/ 2588230 h 3788731"/>
              <a:gd name="connsiteX75" fmla="*/ 2372952 w 2777761"/>
              <a:gd name="connsiteY75" fmla="*/ 2621889 h 3788731"/>
              <a:gd name="connsiteX76" fmla="*/ 2597345 w 2777761"/>
              <a:gd name="connsiteY76" fmla="*/ 2032858 h 3788731"/>
              <a:gd name="connsiteX77" fmla="*/ 2552466 w 2777761"/>
              <a:gd name="connsiteY77" fmla="*/ 1948711 h 3788731"/>
              <a:gd name="connsiteX78" fmla="*/ 2698322 w 2777761"/>
              <a:gd name="connsiteY78" fmla="*/ 1460657 h 3788731"/>
              <a:gd name="connsiteX79" fmla="*/ 2642224 w 2777761"/>
              <a:gd name="connsiteY79" fmla="*/ 1354071 h 3788731"/>
              <a:gd name="connsiteX80" fmla="*/ 2485148 w 2777761"/>
              <a:gd name="connsiteY80" fmla="*/ 798699 h 3788731"/>
              <a:gd name="connsiteX81" fmla="*/ 2743201 w 2777761"/>
              <a:gd name="connsiteY81" fmla="*/ 675283 h 3788731"/>
              <a:gd name="connsiteX82" fmla="*/ 2715151 w 2777761"/>
              <a:gd name="connsiteY82" fmla="*/ 434061 h 3788731"/>
              <a:gd name="connsiteX83" fmla="*/ 2631004 w 2777761"/>
              <a:gd name="connsiteY83"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59779 w 2777761"/>
              <a:gd name="connsiteY6" fmla="*/ 708942 h 3788731"/>
              <a:gd name="connsiteX7" fmla="*/ 2030754 w 2777761"/>
              <a:gd name="connsiteY7" fmla="*/ 753820 h 3788731"/>
              <a:gd name="connsiteX8" fmla="*/ 1997095 w 2777761"/>
              <a:gd name="connsiteY8" fmla="*/ 821138 h 3788731"/>
              <a:gd name="connsiteX9" fmla="*/ 1997095 w 2777761"/>
              <a:gd name="connsiteY9" fmla="*/ 708942 h 3788731"/>
              <a:gd name="connsiteX10" fmla="*/ 1946606 w 2777761"/>
              <a:gd name="connsiteY10" fmla="*/ 669673 h 3788731"/>
              <a:gd name="connsiteX11" fmla="*/ 1772702 w 2777761"/>
              <a:gd name="connsiteY11" fmla="*/ 720161 h 3788731"/>
              <a:gd name="connsiteX12" fmla="*/ 1402454 w 2777761"/>
              <a:gd name="connsiteY12" fmla="*/ 579916 h 3788731"/>
              <a:gd name="connsiteX13" fmla="*/ 1705384 w 2777761"/>
              <a:gd name="connsiteY13" fmla="*/ 1152117 h 3788731"/>
              <a:gd name="connsiteX14" fmla="*/ 1800751 w 2777761"/>
              <a:gd name="connsiteY14" fmla="*/ 1225045 h 3788731"/>
              <a:gd name="connsiteX15" fmla="*/ 1649286 w 2777761"/>
              <a:gd name="connsiteY15" fmla="*/ 1449437 h 3788731"/>
              <a:gd name="connsiteX16" fmla="*/ 1727824 w 2777761"/>
              <a:gd name="connsiteY16" fmla="*/ 1668220 h 3788731"/>
              <a:gd name="connsiteX17" fmla="*/ 1817581 w 2777761"/>
              <a:gd name="connsiteY17" fmla="*/ 1662611 h 3788731"/>
              <a:gd name="connsiteX18" fmla="*/ 1671725 w 2777761"/>
              <a:gd name="connsiteY18" fmla="*/ 1830905 h 3788731"/>
              <a:gd name="connsiteX19" fmla="*/ 914400 w 2777761"/>
              <a:gd name="connsiteY19" fmla="*/ 1578463 h 3788731"/>
              <a:gd name="connsiteX20" fmla="*/ 460005 w 2777761"/>
              <a:gd name="connsiteY20" fmla="*/ 2605060 h 3788731"/>
              <a:gd name="connsiteX21" fmla="*/ 263662 w 2777761"/>
              <a:gd name="connsiteY21" fmla="*/ 2812623 h 3788731"/>
              <a:gd name="connsiteX22" fmla="*/ 44879 w 2777761"/>
              <a:gd name="connsiteY22" fmla="*/ 2857501 h 3788731"/>
              <a:gd name="connsiteX23" fmla="*/ 0 w 2777761"/>
              <a:gd name="connsiteY23" fmla="*/ 2964088 h 3788731"/>
              <a:gd name="connsiteX24" fmla="*/ 274881 w 2777761"/>
              <a:gd name="connsiteY24" fmla="*/ 3087504 h 3788731"/>
              <a:gd name="connsiteX25" fmla="*/ 504884 w 2777761"/>
              <a:gd name="connsiteY25" fmla="*/ 2986527 h 3788731"/>
              <a:gd name="connsiteX26" fmla="*/ 471225 w 2777761"/>
              <a:gd name="connsiteY26" fmla="*/ 3115553 h 3788731"/>
              <a:gd name="connsiteX27" fmla="*/ 572201 w 2777761"/>
              <a:gd name="connsiteY27" fmla="*/ 3160431 h 3788731"/>
              <a:gd name="connsiteX28" fmla="*/ 381468 w 2777761"/>
              <a:gd name="connsiteY28" fmla="*/ 3620436 h 3788731"/>
              <a:gd name="connsiteX29" fmla="*/ 196344 w 2777761"/>
              <a:gd name="connsiteY29" fmla="*/ 3665315 h 3788731"/>
              <a:gd name="connsiteX30" fmla="*/ 263662 w 2777761"/>
              <a:gd name="connsiteY30" fmla="*/ 3766291 h 3788731"/>
              <a:gd name="connsiteX31" fmla="*/ 555372 w 2777761"/>
              <a:gd name="connsiteY31" fmla="*/ 3788731 h 3788731"/>
              <a:gd name="connsiteX32" fmla="*/ 589031 w 2777761"/>
              <a:gd name="connsiteY32" fmla="*/ 3581168 h 3788731"/>
              <a:gd name="connsiteX33" fmla="*/ 645129 w 2777761"/>
              <a:gd name="connsiteY33" fmla="*/ 3575558 h 3788731"/>
              <a:gd name="connsiteX34" fmla="*/ 690008 w 2777761"/>
              <a:gd name="connsiteY34" fmla="*/ 3698974 h 3788731"/>
              <a:gd name="connsiteX35" fmla="*/ 774155 w 2777761"/>
              <a:gd name="connsiteY35" fmla="*/ 3704584 h 3788731"/>
              <a:gd name="connsiteX36" fmla="*/ 779765 w 2777761"/>
              <a:gd name="connsiteY36" fmla="*/ 3474581 h 3788731"/>
              <a:gd name="connsiteX37" fmla="*/ 746106 w 2777761"/>
              <a:gd name="connsiteY37" fmla="*/ 3205310 h 3788731"/>
              <a:gd name="connsiteX38" fmla="*/ 903181 w 2777761"/>
              <a:gd name="connsiteY38" fmla="*/ 2627499 h 3788731"/>
              <a:gd name="connsiteX39" fmla="*/ 1166842 w 2777761"/>
              <a:gd name="connsiteY39" fmla="*/ 2520912 h 3788731"/>
              <a:gd name="connsiteX40" fmla="*/ 1531480 w 2777761"/>
              <a:gd name="connsiteY40" fmla="*/ 2627499 h 3788731"/>
              <a:gd name="connsiteX41" fmla="*/ 1593188 w 2777761"/>
              <a:gd name="connsiteY41" fmla="*/ 2627499 h 3788731"/>
              <a:gd name="connsiteX42" fmla="*/ 1649286 w 2777761"/>
              <a:gd name="connsiteY42" fmla="*/ 2728476 h 3788731"/>
              <a:gd name="connsiteX43" fmla="*/ 1800751 w 2777761"/>
              <a:gd name="connsiteY43" fmla="*/ 2762134 h 3788731"/>
              <a:gd name="connsiteX44" fmla="*/ 1811971 w 2777761"/>
              <a:gd name="connsiteY44" fmla="*/ 2795793 h 3788731"/>
              <a:gd name="connsiteX45" fmla="*/ 1772702 w 2777761"/>
              <a:gd name="connsiteY45" fmla="*/ 2997747 h 3788731"/>
              <a:gd name="connsiteX46" fmla="*/ 1750263 w 2777761"/>
              <a:gd name="connsiteY46" fmla="*/ 3323116 h 3788731"/>
              <a:gd name="connsiteX47" fmla="*/ 1542700 w 2777761"/>
              <a:gd name="connsiteY47" fmla="*/ 3345555 h 3788731"/>
              <a:gd name="connsiteX48" fmla="*/ 1206111 w 2777761"/>
              <a:gd name="connsiteY48" fmla="*/ 3396044 h 3788731"/>
              <a:gd name="connsiteX49" fmla="*/ 1178062 w 2777761"/>
              <a:gd name="connsiteY49" fmla="*/ 3468971 h 3788731"/>
              <a:gd name="connsiteX50" fmla="*/ 1116354 w 2777761"/>
              <a:gd name="connsiteY50" fmla="*/ 3497020 h 3788731"/>
              <a:gd name="connsiteX51" fmla="*/ 1144403 w 2777761"/>
              <a:gd name="connsiteY51" fmla="*/ 3631656 h 3788731"/>
              <a:gd name="connsiteX52" fmla="*/ 1284648 w 2777761"/>
              <a:gd name="connsiteY52" fmla="*/ 3637266 h 3788731"/>
              <a:gd name="connsiteX53" fmla="*/ 1279038 w 2777761"/>
              <a:gd name="connsiteY53" fmla="*/ 3485801 h 3788731"/>
              <a:gd name="connsiteX54" fmla="*/ 1458552 w 2777761"/>
              <a:gd name="connsiteY54" fmla="*/ 3497020 h 3788731"/>
              <a:gd name="connsiteX55" fmla="*/ 1430503 w 2777761"/>
              <a:gd name="connsiteY55" fmla="*/ 3575558 h 3788731"/>
              <a:gd name="connsiteX56" fmla="*/ 1402454 w 2777761"/>
              <a:gd name="connsiteY56" fmla="*/ 3637266 h 3788731"/>
              <a:gd name="connsiteX57" fmla="*/ 1318307 w 2777761"/>
              <a:gd name="connsiteY57" fmla="*/ 3654095 h 3788731"/>
              <a:gd name="connsiteX58" fmla="*/ 1452943 w 2777761"/>
              <a:gd name="connsiteY58" fmla="*/ 3777511 h 3788731"/>
              <a:gd name="connsiteX59" fmla="*/ 1520260 w 2777761"/>
              <a:gd name="connsiteY59" fmla="*/ 3642876 h 3788731"/>
              <a:gd name="connsiteX60" fmla="*/ 1823190 w 2777761"/>
              <a:gd name="connsiteY60" fmla="*/ 3541899 h 3788731"/>
              <a:gd name="connsiteX61" fmla="*/ 2159779 w 2777761"/>
              <a:gd name="connsiteY61" fmla="*/ 3614826 h 3788731"/>
              <a:gd name="connsiteX62" fmla="*/ 2114901 w 2777761"/>
              <a:gd name="connsiteY62" fmla="*/ 3715803 h 3788731"/>
              <a:gd name="connsiteX63" fmla="*/ 2210268 w 2777761"/>
              <a:gd name="connsiteY63" fmla="*/ 3783121 h 3788731"/>
              <a:gd name="connsiteX64" fmla="*/ 2283195 w 2777761"/>
              <a:gd name="connsiteY64" fmla="*/ 3732633 h 3788731"/>
              <a:gd name="connsiteX65" fmla="*/ 2271976 w 2777761"/>
              <a:gd name="connsiteY65" fmla="*/ 3637266 h 3788731"/>
              <a:gd name="connsiteX66" fmla="*/ 2451490 w 2777761"/>
              <a:gd name="connsiteY66" fmla="*/ 3558728 h 3788731"/>
              <a:gd name="connsiteX67" fmla="*/ 2434660 w 2777761"/>
              <a:gd name="connsiteY67" fmla="*/ 3384824 h 3788731"/>
              <a:gd name="connsiteX68" fmla="*/ 1929777 w 2777761"/>
              <a:gd name="connsiteY68" fmla="*/ 3356775 h 3788731"/>
              <a:gd name="connsiteX69" fmla="*/ 1918557 w 2777761"/>
              <a:gd name="connsiteY69" fmla="*/ 3031406 h 3788731"/>
              <a:gd name="connsiteX70" fmla="*/ 1884898 w 2777761"/>
              <a:gd name="connsiteY70" fmla="*/ 3014576 h 3788731"/>
              <a:gd name="connsiteX71" fmla="*/ 1907338 w 2777761"/>
              <a:gd name="connsiteY71" fmla="*/ 2835062 h 3788731"/>
              <a:gd name="connsiteX72" fmla="*/ 1862459 w 2777761"/>
              <a:gd name="connsiteY72" fmla="*/ 2773354 h 3788731"/>
              <a:gd name="connsiteX73" fmla="*/ 2109291 w 2777761"/>
              <a:gd name="connsiteY73" fmla="*/ 2717256 h 3788731"/>
              <a:gd name="connsiteX74" fmla="*/ 2131730 w 2777761"/>
              <a:gd name="connsiteY74" fmla="*/ 2588230 h 3788731"/>
              <a:gd name="connsiteX75" fmla="*/ 2372952 w 2777761"/>
              <a:gd name="connsiteY75" fmla="*/ 2621889 h 3788731"/>
              <a:gd name="connsiteX76" fmla="*/ 2597345 w 2777761"/>
              <a:gd name="connsiteY76" fmla="*/ 2032858 h 3788731"/>
              <a:gd name="connsiteX77" fmla="*/ 2552466 w 2777761"/>
              <a:gd name="connsiteY77" fmla="*/ 1948711 h 3788731"/>
              <a:gd name="connsiteX78" fmla="*/ 2698322 w 2777761"/>
              <a:gd name="connsiteY78" fmla="*/ 1460657 h 3788731"/>
              <a:gd name="connsiteX79" fmla="*/ 2642224 w 2777761"/>
              <a:gd name="connsiteY79" fmla="*/ 1354071 h 3788731"/>
              <a:gd name="connsiteX80" fmla="*/ 2485148 w 2777761"/>
              <a:gd name="connsiteY80" fmla="*/ 798699 h 3788731"/>
              <a:gd name="connsiteX81" fmla="*/ 2743201 w 2777761"/>
              <a:gd name="connsiteY81" fmla="*/ 675283 h 3788731"/>
              <a:gd name="connsiteX82" fmla="*/ 2715151 w 2777761"/>
              <a:gd name="connsiteY82" fmla="*/ 434061 h 3788731"/>
              <a:gd name="connsiteX83" fmla="*/ 2631004 w 2777761"/>
              <a:gd name="connsiteY83"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72702 w 2777761"/>
              <a:gd name="connsiteY12" fmla="*/ 720161 h 3788731"/>
              <a:gd name="connsiteX13" fmla="*/ 1402454 w 2777761"/>
              <a:gd name="connsiteY13" fmla="*/ 579916 h 3788731"/>
              <a:gd name="connsiteX14" fmla="*/ 1705384 w 2777761"/>
              <a:gd name="connsiteY14" fmla="*/ 1152117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705384 w 2777761"/>
              <a:gd name="connsiteY14" fmla="*/ 1152117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71725 w 2777761"/>
              <a:gd name="connsiteY19" fmla="*/ 1830905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31004 w 2777761"/>
              <a:gd name="connsiteY0" fmla="*/ 86253 h 3788731"/>
              <a:gd name="connsiteX1" fmla="*/ 2434660 w 2777761"/>
              <a:gd name="connsiteY1" fmla="*/ 2105 h 3788731"/>
              <a:gd name="connsiteX2" fmla="*/ 2193438 w 2777761"/>
              <a:gd name="connsiteY2" fmla="*/ 159180 h 3788731"/>
              <a:gd name="connsiteX3" fmla="*/ 2092462 w 2777761"/>
              <a:gd name="connsiteY3" fmla="*/ 198449 h 3788731"/>
              <a:gd name="connsiteX4" fmla="*/ 2142950 w 2777761"/>
              <a:gd name="connsiteY4" fmla="*/ 288206 h 3788731"/>
              <a:gd name="connsiteX5" fmla="*/ 2030754 w 2777761"/>
              <a:gd name="connsiteY5" fmla="*/ 450890 h 3788731"/>
              <a:gd name="connsiteX6" fmla="*/ 2137342 w 2777761"/>
              <a:gd name="connsiteY6" fmla="*/ 585526 h 3788731"/>
              <a:gd name="connsiteX7" fmla="*/ 2159779 w 2777761"/>
              <a:gd name="connsiteY7" fmla="*/ 708942 h 3788731"/>
              <a:gd name="connsiteX8" fmla="*/ 2030754 w 2777761"/>
              <a:gd name="connsiteY8" fmla="*/ 753820 h 3788731"/>
              <a:gd name="connsiteX9" fmla="*/ 1997095 w 2777761"/>
              <a:gd name="connsiteY9" fmla="*/ 821138 h 3788731"/>
              <a:gd name="connsiteX10" fmla="*/ 1997095 w 2777761"/>
              <a:gd name="connsiteY10" fmla="*/ 708942 h 3788731"/>
              <a:gd name="connsiteX11" fmla="*/ 1946606 w 2777761"/>
              <a:gd name="connsiteY11" fmla="*/ 669673 h 3788731"/>
              <a:gd name="connsiteX12" fmla="*/ 1783922 w 2777761"/>
              <a:gd name="connsiteY12" fmla="*/ 770649 h 3788731"/>
              <a:gd name="connsiteX13" fmla="*/ 1402454 w 2777761"/>
              <a:gd name="connsiteY13" fmla="*/ 579916 h 3788731"/>
              <a:gd name="connsiteX14" fmla="*/ 1666115 w 2777761"/>
              <a:gd name="connsiteY14" fmla="*/ 1129678 h 3788731"/>
              <a:gd name="connsiteX15" fmla="*/ 1800751 w 2777761"/>
              <a:gd name="connsiteY15" fmla="*/ 1225045 h 3788731"/>
              <a:gd name="connsiteX16" fmla="*/ 1649286 w 2777761"/>
              <a:gd name="connsiteY16" fmla="*/ 1449437 h 3788731"/>
              <a:gd name="connsiteX17" fmla="*/ 1727824 w 2777761"/>
              <a:gd name="connsiteY17" fmla="*/ 1668220 h 3788731"/>
              <a:gd name="connsiteX18" fmla="*/ 1817581 w 2777761"/>
              <a:gd name="connsiteY18" fmla="*/ 1662611 h 3788731"/>
              <a:gd name="connsiteX19" fmla="*/ 1626846 w 2777761"/>
              <a:gd name="connsiteY19" fmla="*/ 1858954 h 3788731"/>
              <a:gd name="connsiteX20" fmla="*/ 914400 w 2777761"/>
              <a:gd name="connsiteY20" fmla="*/ 1578463 h 3788731"/>
              <a:gd name="connsiteX21" fmla="*/ 460005 w 2777761"/>
              <a:gd name="connsiteY21" fmla="*/ 2605060 h 3788731"/>
              <a:gd name="connsiteX22" fmla="*/ 263662 w 2777761"/>
              <a:gd name="connsiteY22" fmla="*/ 2812623 h 3788731"/>
              <a:gd name="connsiteX23" fmla="*/ 44879 w 2777761"/>
              <a:gd name="connsiteY23" fmla="*/ 2857501 h 3788731"/>
              <a:gd name="connsiteX24" fmla="*/ 0 w 2777761"/>
              <a:gd name="connsiteY24" fmla="*/ 2964088 h 3788731"/>
              <a:gd name="connsiteX25" fmla="*/ 274881 w 2777761"/>
              <a:gd name="connsiteY25" fmla="*/ 3087504 h 3788731"/>
              <a:gd name="connsiteX26" fmla="*/ 504884 w 2777761"/>
              <a:gd name="connsiteY26" fmla="*/ 2986527 h 3788731"/>
              <a:gd name="connsiteX27" fmla="*/ 471225 w 2777761"/>
              <a:gd name="connsiteY27" fmla="*/ 3115553 h 3788731"/>
              <a:gd name="connsiteX28" fmla="*/ 572201 w 2777761"/>
              <a:gd name="connsiteY28" fmla="*/ 3160431 h 3788731"/>
              <a:gd name="connsiteX29" fmla="*/ 381468 w 2777761"/>
              <a:gd name="connsiteY29" fmla="*/ 3620436 h 3788731"/>
              <a:gd name="connsiteX30" fmla="*/ 196344 w 2777761"/>
              <a:gd name="connsiteY30" fmla="*/ 3665315 h 3788731"/>
              <a:gd name="connsiteX31" fmla="*/ 263662 w 2777761"/>
              <a:gd name="connsiteY31" fmla="*/ 3766291 h 3788731"/>
              <a:gd name="connsiteX32" fmla="*/ 555372 w 2777761"/>
              <a:gd name="connsiteY32" fmla="*/ 3788731 h 3788731"/>
              <a:gd name="connsiteX33" fmla="*/ 589031 w 2777761"/>
              <a:gd name="connsiteY33" fmla="*/ 3581168 h 3788731"/>
              <a:gd name="connsiteX34" fmla="*/ 645129 w 2777761"/>
              <a:gd name="connsiteY34" fmla="*/ 3575558 h 3788731"/>
              <a:gd name="connsiteX35" fmla="*/ 690008 w 2777761"/>
              <a:gd name="connsiteY35" fmla="*/ 3698974 h 3788731"/>
              <a:gd name="connsiteX36" fmla="*/ 774155 w 2777761"/>
              <a:gd name="connsiteY36" fmla="*/ 3704584 h 3788731"/>
              <a:gd name="connsiteX37" fmla="*/ 779765 w 2777761"/>
              <a:gd name="connsiteY37" fmla="*/ 3474581 h 3788731"/>
              <a:gd name="connsiteX38" fmla="*/ 746106 w 2777761"/>
              <a:gd name="connsiteY38" fmla="*/ 3205310 h 3788731"/>
              <a:gd name="connsiteX39" fmla="*/ 903181 w 2777761"/>
              <a:gd name="connsiteY39" fmla="*/ 2627499 h 3788731"/>
              <a:gd name="connsiteX40" fmla="*/ 1166842 w 2777761"/>
              <a:gd name="connsiteY40" fmla="*/ 2520912 h 3788731"/>
              <a:gd name="connsiteX41" fmla="*/ 1531480 w 2777761"/>
              <a:gd name="connsiteY41" fmla="*/ 2627499 h 3788731"/>
              <a:gd name="connsiteX42" fmla="*/ 1593188 w 2777761"/>
              <a:gd name="connsiteY42" fmla="*/ 2627499 h 3788731"/>
              <a:gd name="connsiteX43" fmla="*/ 1649286 w 2777761"/>
              <a:gd name="connsiteY43" fmla="*/ 2728476 h 3788731"/>
              <a:gd name="connsiteX44" fmla="*/ 1800751 w 2777761"/>
              <a:gd name="connsiteY44" fmla="*/ 2762134 h 3788731"/>
              <a:gd name="connsiteX45" fmla="*/ 1811971 w 2777761"/>
              <a:gd name="connsiteY45" fmla="*/ 2795793 h 3788731"/>
              <a:gd name="connsiteX46" fmla="*/ 1772702 w 2777761"/>
              <a:gd name="connsiteY46" fmla="*/ 2997747 h 3788731"/>
              <a:gd name="connsiteX47" fmla="*/ 1750263 w 2777761"/>
              <a:gd name="connsiteY47" fmla="*/ 3323116 h 3788731"/>
              <a:gd name="connsiteX48" fmla="*/ 1542700 w 2777761"/>
              <a:gd name="connsiteY48" fmla="*/ 3345555 h 3788731"/>
              <a:gd name="connsiteX49" fmla="*/ 1206111 w 2777761"/>
              <a:gd name="connsiteY49" fmla="*/ 3396044 h 3788731"/>
              <a:gd name="connsiteX50" fmla="*/ 1178062 w 2777761"/>
              <a:gd name="connsiteY50" fmla="*/ 3468971 h 3788731"/>
              <a:gd name="connsiteX51" fmla="*/ 1116354 w 2777761"/>
              <a:gd name="connsiteY51" fmla="*/ 3497020 h 3788731"/>
              <a:gd name="connsiteX52" fmla="*/ 1144403 w 2777761"/>
              <a:gd name="connsiteY52" fmla="*/ 3631656 h 3788731"/>
              <a:gd name="connsiteX53" fmla="*/ 1284648 w 2777761"/>
              <a:gd name="connsiteY53" fmla="*/ 3637266 h 3788731"/>
              <a:gd name="connsiteX54" fmla="*/ 1279038 w 2777761"/>
              <a:gd name="connsiteY54" fmla="*/ 3485801 h 3788731"/>
              <a:gd name="connsiteX55" fmla="*/ 1458552 w 2777761"/>
              <a:gd name="connsiteY55" fmla="*/ 3497020 h 3788731"/>
              <a:gd name="connsiteX56" fmla="*/ 1430503 w 2777761"/>
              <a:gd name="connsiteY56" fmla="*/ 3575558 h 3788731"/>
              <a:gd name="connsiteX57" fmla="*/ 1402454 w 2777761"/>
              <a:gd name="connsiteY57" fmla="*/ 3637266 h 3788731"/>
              <a:gd name="connsiteX58" fmla="*/ 1318307 w 2777761"/>
              <a:gd name="connsiteY58" fmla="*/ 3654095 h 3788731"/>
              <a:gd name="connsiteX59" fmla="*/ 1452943 w 2777761"/>
              <a:gd name="connsiteY59" fmla="*/ 3777511 h 3788731"/>
              <a:gd name="connsiteX60" fmla="*/ 1520260 w 2777761"/>
              <a:gd name="connsiteY60" fmla="*/ 3642876 h 3788731"/>
              <a:gd name="connsiteX61" fmla="*/ 1823190 w 2777761"/>
              <a:gd name="connsiteY61" fmla="*/ 3541899 h 3788731"/>
              <a:gd name="connsiteX62" fmla="*/ 2159779 w 2777761"/>
              <a:gd name="connsiteY62" fmla="*/ 3614826 h 3788731"/>
              <a:gd name="connsiteX63" fmla="*/ 2114901 w 2777761"/>
              <a:gd name="connsiteY63" fmla="*/ 3715803 h 3788731"/>
              <a:gd name="connsiteX64" fmla="*/ 2210268 w 2777761"/>
              <a:gd name="connsiteY64" fmla="*/ 3783121 h 3788731"/>
              <a:gd name="connsiteX65" fmla="*/ 2283195 w 2777761"/>
              <a:gd name="connsiteY65" fmla="*/ 3732633 h 3788731"/>
              <a:gd name="connsiteX66" fmla="*/ 2271976 w 2777761"/>
              <a:gd name="connsiteY66" fmla="*/ 3637266 h 3788731"/>
              <a:gd name="connsiteX67" fmla="*/ 2451490 w 2777761"/>
              <a:gd name="connsiteY67" fmla="*/ 3558728 h 3788731"/>
              <a:gd name="connsiteX68" fmla="*/ 2434660 w 2777761"/>
              <a:gd name="connsiteY68" fmla="*/ 3384824 h 3788731"/>
              <a:gd name="connsiteX69" fmla="*/ 1929777 w 2777761"/>
              <a:gd name="connsiteY69" fmla="*/ 3356775 h 3788731"/>
              <a:gd name="connsiteX70" fmla="*/ 1918557 w 2777761"/>
              <a:gd name="connsiteY70" fmla="*/ 3031406 h 3788731"/>
              <a:gd name="connsiteX71" fmla="*/ 1884898 w 2777761"/>
              <a:gd name="connsiteY71" fmla="*/ 3014576 h 3788731"/>
              <a:gd name="connsiteX72" fmla="*/ 1907338 w 2777761"/>
              <a:gd name="connsiteY72" fmla="*/ 2835062 h 3788731"/>
              <a:gd name="connsiteX73" fmla="*/ 1862459 w 2777761"/>
              <a:gd name="connsiteY73" fmla="*/ 2773354 h 3788731"/>
              <a:gd name="connsiteX74" fmla="*/ 2109291 w 2777761"/>
              <a:gd name="connsiteY74" fmla="*/ 2717256 h 3788731"/>
              <a:gd name="connsiteX75" fmla="*/ 2131730 w 2777761"/>
              <a:gd name="connsiteY75" fmla="*/ 2588230 h 3788731"/>
              <a:gd name="connsiteX76" fmla="*/ 2372952 w 2777761"/>
              <a:gd name="connsiteY76" fmla="*/ 2621889 h 3788731"/>
              <a:gd name="connsiteX77" fmla="*/ 2597345 w 2777761"/>
              <a:gd name="connsiteY77" fmla="*/ 2032858 h 3788731"/>
              <a:gd name="connsiteX78" fmla="*/ 2552466 w 2777761"/>
              <a:gd name="connsiteY78" fmla="*/ 1948711 h 3788731"/>
              <a:gd name="connsiteX79" fmla="*/ 2698322 w 2777761"/>
              <a:gd name="connsiteY79" fmla="*/ 1460657 h 3788731"/>
              <a:gd name="connsiteX80" fmla="*/ 2642224 w 2777761"/>
              <a:gd name="connsiteY80" fmla="*/ 1354071 h 3788731"/>
              <a:gd name="connsiteX81" fmla="*/ 2485148 w 2777761"/>
              <a:gd name="connsiteY81" fmla="*/ 798699 h 3788731"/>
              <a:gd name="connsiteX82" fmla="*/ 2743201 w 2777761"/>
              <a:gd name="connsiteY82" fmla="*/ 675283 h 3788731"/>
              <a:gd name="connsiteX83" fmla="*/ 2715151 w 2777761"/>
              <a:gd name="connsiteY83" fmla="*/ 434061 h 3788731"/>
              <a:gd name="connsiteX84" fmla="*/ 2631004 w 2777761"/>
              <a:gd name="connsiteY84" fmla="*/ 86253 h 3788731"/>
              <a:gd name="connsiteX0" fmla="*/ 2607319 w 2754076"/>
              <a:gd name="connsiteY0" fmla="*/ 86253 h 3788731"/>
              <a:gd name="connsiteX1" fmla="*/ 2410975 w 2754076"/>
              <a:gd name="connsiteY1" fmla="*/ 2105 h 3788731"/>
              <a:gd name="connsiteX2" fmla="*/ 2169753 w 2754076"/>
              <a:gd name="connsiteY2" fmla="*/ 159180 h 3788731"/>
              <a:gd name="connsiteX3" fmla="*/ 2068777 w 2754076"/>
              <a:gd name="connsiteY3" fmla="*/ 198449 h 3788731"/>
              <a:gd name="connsiteX4" fmla="*/ 2119265 w 2754076"/>
              <a:gd name="connsiteY4" fmla="*/ 288206 h 3788731"/>
              <a:gd name="connsiteX5" fmla="*/ 2007069 w 2754076"/>
              <a:gd name="connsiteY5" fmla="*/ 450890 h 3788731"/>
              <a:gd name="connsiteX6" fmla="*/ 2113657 w 2754076"/>
              <a:gd name="connsiteY6" fmla="*/ 585526 h 3788731"/>
              <a:gd name="connsiteX7" fmla="*/ 2136094 w 2754076"/>
              <a:gd name="connsiteY7" fmla="*/ 708942 h 3788731"/>
              <a:gd name="connsiteX8" fmla="*/ 2007069 w 2754076"/>
              <a:gd name="connsiteY8" fmla="*/ 753820 h 3788731"/>
              <a:gd name="connsiteX9" fmla="*/ 1973410 w 2754076"/>
              <a:gd name="connsiteY9" fmla="*/ 821138 h 3788731"/>
              <a:gd name="connsiteX10" fmla="*/ 1973410 w 2754076"/>
              <a:gd name="connsiteY10" fmla="*/ 708942 h 3788731"/>
              <a:gd name="connsiteX11" fmla="*/ 1922921 w 2754076"/>
              <a:gd name="connsiteY11" fmla="*/ 669673 h 3788731"/>
              <a:gd name="connsiteX12" fmla="*/ 1760237 w 2754076"/>
              <a:gd name="connsiteY12" fmla="*/ 770649 h 3788731"/>
              <a:gd name="connsiteX13" fmla="*/ 1378769 w 2754076"/>
              <a:gd name="connsiteY13" fmla="*/ 579916 h 3788731"/>
              <a:gd name="connsiteX14" fmla="*/ 1642430 w 2754076"/>
              <a:gd name="connsiteY14" fmla="*/ 1129678 h 3788731"/>
              <a:gd name="connsiteX15" fmla="*/ 1777066 w 2754076"/>
              <a:gd name="connsiteY15" fmla="*/ 1225045 h 3788731"/>
              <a:gd name="connsiteX16" fmla="*/ 1625601 w 2754076"/>
              <a:gd name="connsiteY16" fmla="*/ 1449437 h 3788731"/>
              <a:gd name="connsiteX17" fmla="*/ 1704139 w 2754076"/>
              <a:gd name="connsiteY17" fmla="*/ 1668220 h 3788731"/>
              <a:gd name="connsiteX18" fmla="*/ 1793896 w 2754076"/>
              <a:gd name="connsiteY18" fmla="*/ 1662611 h 3788731"/>
              <a:gd name="connsiteX19" fmla="*/ 1603161 w 2754076"/>
              <a:gd name="connsiteY19" fmla="*/ 1858954 h 3788731"/>
              <a:gd name="connsiteX20" fmla="*/ 890715 w 2754076"/>
              <a:gd name="connsiteY20" fmla="*/ 1578463 h 3788731"/>
              <a:gd name="connsiteX21" fmla="*/ 436320 w 2754076"/>
              <a:gd name="connsiteY21" fmla="*/ 2605060 h 3788731"/>
              <a:gd name="connsiteX22" fmla="*/ 239977 w 2754076"/>
              <a:gd name="connsiteY22" fmla="*/ 2812623 h 3788731"/>
              <a:gd name="connsiteX23" fmla="*/ 21194 w 2754076"/>
              <a:gd name="connsiteY23" fmla="*/ 2857501 h 3788731"/>
              <a:gd name="connsiteX24" fmla="*/ 9973 w 2754076"/>
              <a:gd name="connsiteY24" fmla="*/ 2975307 h 3788731"/>
              <a:gd name="connsiteX25" fmla="*/ 251196 w 2754076"/>
              <a:gd name="connsiteY25" fmla="*/ 3087504 h 3788731"/>
              <a:gd name="connsiteX26" fmla="*/ 481199 w 2754076"/>
              <a:gd name="connsiteY26" fmla="*/ 2986527 h 3788731"/>
              <a:gd name="connsiteX27" fmla="*/ 447540 w 2754076"/>
              <a:gd name="connsiteY27" fmla="*/ 3115553 h 3788731"/>
              <a:gd name="connsiteX28" fmla="*/ 548516 w 2754076"/>
              <a:gd name="connsiteY28" fmla="*/ 3160431 h 3788731"/>
              <a:gd name="connsiteX29" fmla="*/ 357783 w 2754076"/>
              <a:gd name="connsiteY29" fmla="*/ 3620436 h 3788731"/>
              <a:gd name="connsiteX30" fmla="*/ 172659 w 2754076"/>
              <a:gd name="connsiteY30" fmla="*/ 3665315 h 3788731"/>
              <a:gd name="connsiteX31" fmla="*/ 239977 w 2754076"/>
              <a:gd name="connsiteY31" fmla="*/ 3766291 h 3788731"/>
              <a:gd name="connsiteX32" fmla="*/ 531687 w 2754076"/>
              <a:gd name="connsiteY32" fmla="*/ 3788731 h 3788731"/>
              <a:gd name="connsiteX33" fmla="*/ 565346 w 2754076"/>
              <a:gd name="connsiteY33" fmla="*/ 3581168 h 3788731"/>
              <a:gd name="connsiteX34" fmla="*/ 621444 w 2754076"/>
              <a:gd name="connsiteY34" fmla="*/ 3575558 h 3788731"/>
              <a:gd name="connsiteX35" fmla="*/ 666323 w 2754076"/>
              <a:gd name="connsiteY35" fmla="*/ 3698974 h 3788731"/>
              <a:gd name="connsiteX36" fmla="*/ 750470 w 2754076"/>
              <a:gd name="connsiteY36" fmla="*/ 3704584 h 3788731"/>
              <a:gd name="connsiteX37" fmla="*/ 756080 w 2754076"/>
              <a:gd name="connsiteY37" fmla="*/ 3474581 h 3788731"/>
              <a:gd name="connsiteX38" fmla="*/ 722421 w 2754076"/>
              <a:gd name="connsiteY38" fmla="*/ 3205310 h 3788731"/>
              <a:gd name="connsiteX39" fmla="*/ 879496 w 2754076"/>
              <a:gd name="connsiteY39" fmla="*/ 2627499 h 3788731"/>
              <a:gd name="connsiteX40" fmla="*/ 1143157 w 2754076"/>
              <a:gd name="connsiteY40" fmla="*/ 2520912 h 3788731"/>
              <a:gd name="connsiteX41" fmla="*/ 1507795 w 2754076"/>
              <a:gd name="connsiteY41" fmla="*/ 2627499 h 3788731"/>
              <a:gd name="connsiteX42" fmla="*/ 1569503 w 2754076"/>
              <a:gd name="connsiteY42" fmla="*/ 2627499 h 3788731"/>
              <a:gd name="connsiteX43" fmla="*/ 1625601 w 2754076"/>
              <a:gd name="connsiteY43" fmla="*/ 2728476 h 3788731"/>
              <a:gd name="connsiteX44" fmla="*/ 1777066 w 2754076"/>
              <a:gd name="connsiteY44" fmla="*/ 2762134 h 3788731"/>
              <a:gd name="connsiteX45" fmla="*/ 1788286 w 2754076"/>
              <a:gd name="connsiteY45" fmla="*/ 2795793 h 3788731"/>
              <a:gd name="connsiteX46" fmla="*/ 1749017 w 2754076"/>
              <a:gd name="connsiteY46" fmla="*/ 2997747 h 3788731"/>
              <a:gd name="connsiteX47" fmla="*/ 1726578 w 2754076"/>
              <a:gd name="connsiteY47" fmla="*/ 3323116 h 3788731"/>
              <a:gd name="connsiteX48" fmla="*/ 1519015 w 2754076"/>
              <a:gd name="connsiteY48" fmla="*/ 3345555 h 3788731"/>
              <a:gd name="connsiteX49" fmla="*/ 1182426 w 2754076"/>
              <a:gd name="connsiteY49" fmla="*/ 3396044 h 3788731"/>
              <a:gd name="connsiteX50" fmla="*/ 1154377 w 2754076"/>
              <a:gd name="connsiteY50" fmla="*/ 3468971 h 3788731"/>
              <a:gd name="connsiteX51" fmla="*/ 1092669 w 2754076"/>
              <a:gd name="connsiteY51" fmla="*/ 3497020 h 3788731"/>
              <a:gd name="connsiteX52" fmla="*/ 1120718 w 2754076"/>
              <a:gd name="connsiteY52" fmla="*/ 3631656 h 3788731"/>
              <a:gd name="connsiteX53" fmla="*/ 1260963 w 2754076"/>
              <a:gd name="connsiteY53" fmla="*/ 3637266 h 3788731"/>
              <a:gd name="connsiteX54" fmla="*/ 1255353 w 2754076"/>
              <a:gd name="connsiteY54" fmla="*/ 3485801 h 3788731"/>
              <a:gd name="connsiteX55" fmla="*/ 1434867 w 2754076"/>
              <a:gd name="connsiteY55" fmla="*/ 3497020 h 3788731"/>
              <a:gd name="connsiteX56" fmla="*/ 1406818 w 2754076"/>
              <a:gd name="connsiteY56" fmla="*/ 3575558 h 3788731"/>
              <a:gd name="connsiteX57" fmla="*/ 1378769 w 2754076"/>
              <a:gd name="connsiteY57" fmla="*/ 3637266 h 3788731"/>
              <a:gd name="connsiteX58" fmla="*/ 1294622 w 2754076"/>
              <a:gd name="connsiteY58" fmla="*/ 3654095 h 3788731"/>
              <a:gd name="connsiteX59" fmla="*/ 1429258 w 2754076"/>
              <a:gd name="connsiteY59" fmla="*/ 3777511 h 3788731"/>
              <a:gd name="connsiteX60" fmla="*/ 1496575 w 2754076"/>
              <a:gd name="connsiteY60" fmla="*/ 3642876 h 3788731"/>
              <a:gd name="connsiteX61" fmla="*/ 1799505 w 2754076"/>
              <a:gd name="connsiteY61" fmla="*/ 3541899 h 3788731"/>
              <a:gd name="connsiteX62" fmla="*/ 2136094 w 2754076"/>
              <a:gd name="connsiteY62" fmla="*/ 3614826 h 3788731"/>
              <a:gd name="connsiteX63" fmla="*/ 2091216 w 2754076"/>
              <a:gd name="connsiteY63" fmla="*/ 3715803 h 3788731"/>
              <a:gd name="connsiteX64" fmla="*/ 2186583 w 2754076"/>
              <a:gd name="connsiteY64" fmla="*/ 3783121 h 3788731"/>
              <a:gd name="connsiteX65" fmla="*/ 2259510 w 2754076"/>
              <a:gd name="connsiteY65" fmla="*/ 3732633 h 3788731"/>
              <a:gd name="connsiteX66" fmla="*/ 2248291 w 2754076"/>
              <a:gd name="connsiteY66" fmla="*/ 3637266 h 3788731"/>
              <a:gd name="connsiteX67" fmla="*/ 2427805 w 2754076"/>
              <a:gd name="connsiteY67" fmla="*/ 3558728 h 3788731"/>
              <a:gd name="connsiteX68" fmla="*/ 2410975 w 2754076"/>
              <a:gd name="connsiteY68" fmla="*/ 3384824 h 3788731"/>
              <a:gd name="connsiteX69" fmla="*/ 1906092 w 2754076"/>
              <a:gd name="connsiteY69" fmla="*/ 3356775 h 3788731"/>
              <a:gd name="connsiteX70" fmla="*/ 1894872 w 2754076"/>
              <a:gd name="connsiteY70" fmla="*/ 3031406 h 3788731"/>
              <a:gd name="connsiteX71" fmla="*/ 1861213 w 2754076"/>
              <a:gd name="connsiteY71" fmla="*/ 3014576 h 3788731"/>
              <a:gd name="connsiteX72" fmla="*/ 1883653 w 2754076"/>
              <a:gd name="connsiteY72" fmla="*/ 2835062 h 3788731"/>
              <a:gd name="connsiteX73" fmla="*/ 1838774 w 2754076"/>
              <a:gd name="connsiteY73" fmla="*/ 2773354 h 3788731"/>
              <a:gd name="connsiteX74" fmla="*/ 2085606 w 2754076"/>
              <a:gd name="connsiteY74" fmla="*/ 2717256 h 3788731"/>
              <a:gd name="connsiteX75" fmla="*/ 2108045 w 2754076"/>
              <a:gd name="connsiteY75" fmla="*/ 2588230 h 3788731"/>
              <a:gd name="connsiteX76" fmla="*/ 2349267 w 2754076"/>
              <a:gd name="connsiteY76" fmla="*/ 2621889 h 3788731"/>
              <a:gd name="connsiteX77" fmla="*/ 2573660 w 2754076"/>
              <a:gd name="connsiteY77" fmla="*/ 2032858 h 3788731"/>
              <a:gd name="connsiteX78" fmla="*/ 2528781 w 2754076"/>
              <a:gd name="connsiteY78" fmla="*/ 1948711 h 3788731"/>
              <a:gd name="connsiteX79" fmla="*/ 2674637 w 2754076"/>
              <a:gd name="connsiteY79" fmla="*/ 1460657 h 3788731"/>
              <a:gd name="connsiteX80" fmla="*/ 2618539 w 2754076"/>
              <a:gd name="connsiteY80" fmla="*/ 1354071 h 3788731"/>
              <a:gd name="connsiteX81" fmla="*/ 2461463 w 2754076"/>
              <a:gd name="connsiteY81" fmla="*/ 798699 h 3788731"/>
              <a:gd name="connsiteX82" fmla="*/ 2719516 w 2754076"/>
              <a:gd name="connsiteY82" fmla="*/ 675283 h 3788731"/>
              <a:gd name="connsiteX83" fmla="*/ 2691466 w 2754076"/>
              <a:gd name="connsiteY83" fmla="*/ 434061 h 3788731"/>
              <a:gd name="connsiteX84" fmla="*/ 2607319 w 2754076"/>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69505 w 2772385"/>
              <a:gd name="connsiteY25" fmla="*/ 3087504 h 3788731"/>
              <a:gd name="connsiteX26" fmla="*/ 499508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69505 w 2772385"/>
              <a:gd name="connsiteY25" fmla="*/ 3087504 h 3788731"/>
              <a:gd name="connsiteX26" fmla="*/ 499508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499508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499508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516338 w 2772385"/>
              <a:gd name="connsiteY26" fmla="*/ 2964088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516338 w 2772385"/>
              <a:gd name="connsiteY26" fmla="*/ 2964088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516338 w 2772385"/>
              <a:gd name="connsiteY26" fmla="*/ 2964088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19017 w 2772385"/>
              <a:gd name="connsiteY25" fmla="*/ 3093114 h 3788731"/>
              <a:gd name="connsiteX26" fmla="*/ 538778 w 2772385"/>
              <a:gd name="connsiteY26" fmla="*/ 298091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38778 w 2772385"/>
              <a:gd name="connsiteY26" fmla="*/ 298091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27559 w 2772385"/>
              <a:gd name="connsiteY26" fmla="*/ 2986527 h 3788731"/>
              <a:gd name="connsiteX27" fmla="*/ 465849 w 2772385"/>
              <a:gd name="connsiteY27" fmla="*/ 3115553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27559 w 2772385"/>
              <a:gd name="connsiteY26" fmla="*/ 2986527 h 3788731"/>
              <a:gd name="connsiteX27" fmla="*/ 488288 w 2772385"/>
              <a:gd name="connsiteY27" fmla="*/ 3154821 h 3788731"/>
              <a:gd name="connsiteX28" fmla="*/ 566825 w 2772385"/>
              <a:gd name="connsiteY28" fmla="*/ 3160431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27559 w 2772385"/>
              <a:gd name="connsiteY26" fmla="*/ 2986527 h 3788731"/>
              <a:gd name="connsiteX27" fmla="*/ 488288 w 2772385"/>
              <a:gd name="connsiteY27" fmla="*/ 3154821 h 3788731"/>
              <a:gd name="connsiteX28" fmla="*/ 561215 w 2772385"/>
              <a:gd name="connsiteY28" fmla="*/ 3194090 h 3788731"/>
              <a:gd name="connsiteX29" fmla="*/ 376092 w 2772385"/>
              <a:gd name="connsiteY29" fmla="*/ 3620436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788731"/>
              <a:gd name="connsiteX1" fmla="*/ 2429284 w 2772385"/>
              <a:gd name="connsiteY1" fmla="*/ 2105 h 3788731"/>
              <a:gd name="connsiteX2" fmla="*/ 2188062 w 2772385"/>
              <a:gd name="connsiteY2" fmla="*/ 159180 h 3788731"/>
              <a:gd name="connsiteX3" fmla="*/ 2087086 w 2772385"/>
              <a:gd name="connsiteY3" fmla="*/ 198449 h 3788731"/>
              <a:gd name="connsiteX4" fmla="*/ 2137574 w 2772385"/>
              <a:gd name="connsiteY4" fmla="*/ 288206 h 3788731"/>
              <a:gd name="connsiteX5" fmla="*/ 2025378 w 2772385"/>
              <a:gd name="connsiteY5" fmla="*/ 450890 h 3788731"/>
              <a:gd name="connsiteX6" fmla="*/ 2131966 w 2772385"/>
              <a:gd name="connsiteY6" fmla="*/ 585526 h 3788731"/>
              <a:gd name="connsiteX7" fmla="*/ 2154403 w 2772385"/>
              <a:gd name="connsiteY7" fmla="*/ 708942 h 3788731"/>
              <a:gd name="connsiteX8" fmla="*/ 2025378 w 2772385"/>
              <a:gd name="connsiteY8" fmla="*/ 753820 h 3788731"/>
              <a:gd name="connsiteX9" fmla="*/ 1991719 w 2772385"/>
              <a:gd name="connsiteY9" fmla="*/ 821138 h 3788731"/>
              <a:gd name="connsiteX10" fmla="*/ 1991719 w 2772385"/>
              <a:gd name="connsiteY10" fmla="*/ 708942 h 3788731"/>
              <a:gd name="connsiteX11" fmla="*/ 1941230 w 2772385"/>
              <a:gd name="connsiteY11" fmla="*/ 669673 h 3788731"/>
              <a:gd name="connsiteX12" fmla="*/ 1778546 w 2772385"/>
              <a:gd name="connsiteY12" fmla="*/ 770649 h 3788731"/>
              <a:gd name="connsiteX13" fmla="*/ 1397078 w 2772385"/>
              <a:gd name="connsiteY13" fmla="*/ 579916 h 3788731"/>
              <a:gd name="connsiteX14" fmla="*/ 1660739 w 2772385"/>
              <a:gd name="connsiteY14" fmla="*/ 1129678 h 3788731"/>
              <a:gd name="connsiteX15" fmla="*/ 1795375 w 2772385"/>
              <a:gd name="connsiteY15" fmla="*/ 1225045 h 3788731"/>
              <a:gd name="connsiteX16" fmla="*/ 1643910 w 2772385"/>
              <a:gd name="connsiteY16" fmla="*/ 1449437 h 3788731"/>
              <a:gd name="connsiteX17" fmla="*/ 1722448 w 2772385"/>
              <a:gd name="connsiteY17" fmla="*/ 1668220 h 3788731"/>
              <a:gd name="connsiteX18" fmla="*/ 1812205 w 2772385"/>
              <a:gd name="connsiteY18" fmla="*/ 1662611 h 3788731"/>
              <a:gd name="connsiteX19" fmla="*/ 1621470 w 2772385"/>
              <a:gd name="connsiteY19" fmla="*/ 1858954 h 3788731"/>
              <a:gd name="connsiteX20" fmla="*/ 909024 w 2772385"/>
              <a:gd name="connsiteY20" fmla="*/ 1578463 h 3788731"/>
              <a:gd name="connsiteX21" fmla="*/ 454629 w 2772385"/>
              <a:gd name="connsiteY21" fmla="*/ 2605060 h 3788731"/>
              <a:gd name="connsiteX22" fmla="*/ 258286 w 2772385"/>
              <a:gd name="connsiteY22" fmla="*/ 2812623 h 3788731"/>
              <a:gd name="connsiteX23" fmla="*/ 39503 w 2772385"/>
              <a:gd name="connsiteY23" fmla="*/ 2857501 h 3788731"/>
              <a:gd name="connsiteX24" fmla="*/ 28282 w 2772385"/>
              <a:gd name="connsiteY24" fmla="*/ 2975307 h 3788731"/>
              <a:gd name="connsiteX25" fmla="*/ 258285 w 2772385"/>
              <a:gd name="connsiteY25" fmla="*/ 3087504 h 3788731"/>
              <a:gd name="connsiteX26" fmla="*/ 527559 w 2772385"/>
              <a:gd name="connsiteY26" fmla="*/ 2986527 h 3788731"/>
              <a:gd name="connsiteX27" fmla="*/ 488288 w 2772385"/>
              <a:gd name="connsiteY27" fmla="*/ 3154821 h 3788731"/>
              <a:gd name="connsiteX28" fmla="*/ 561215 w 2772385"/>
              <a:gd name="connsiteY28" fmla="*/ 3194090 h 3788731"/>
              <a:gd name="connsiteX29" fmla="*/ 381702 w 2772385"/>
              <a:gd name="connsiteY29" fmla="*/ 3592387 h 3788731"/>
              <a:gd name="connsiteX30" fmla="*/ 190968 w 2772385"/>
              <a:gd name="connsiteY30" fmla="*/ 3665315 h 3788731"/>
              <a:gd name="connsiteX31" fmla="*/ 258286 w 2772385"/>
              <a:gd name="connsiteY31" fmla="*/ 3766291 h 3788731"/>
              <a:gd name="connsiteX32" fmla="*/ 549996 w 2772385"/>
              <a:gd name="connsiteY32" fmla="*/ 3788731 h 3788731"/>
              <a:gd name="connsiteX33" fmla="*/ 583655 w 2772385"/>
              <a:gd name="connsiteY33" fmla="*/ 3581168 h 3788731"/>
              <a:gd name="connsiteX34" fmla="*/ 639753 w 2772385"/>
              <a:gd name="connsiteY34" fmla="*/ 3575558 h 3788731"/>
              <a:gd name="connsiteX35" fmla="*/ 684632 w 2772385"/>
              <a:gd name="connsiteY35" fmla="*/ 3698974 h 3788731"/>
              <a:gd name="connsiteX36" fmla="*/ 768779 w 2772385"/>
              <a:gd name="connsiteY36" fmla="*/ 3704584 h 3788731"/>
              <a:gd name="connsiteX37" fmla="*/ 774389 w 2772385"/>
              <a:gd name="connsiteY37" fmla="*/ 3474581 h 3788731"/>
              <a:gd name="connsiteX38" fmla="*/ 740730 w 2772385"/>
              <a:gd name="connsiteY38" fmla="*/ 3205310 h 3788731"/>
              <a:gd name="connsiteX39" fmla="*/ 897805 w 2772385"/>
              <a:gd name="connsiteY39" fmla="*/ 2627499 h 3788731"/>
              <a:gd name="connsiteX40" fmla="*/ 1161466 w 2772385"/>
              <a:gd name="connsiteY40" fmla="*/ 2520912 h 3788731"/>
              <a:gd name="connsiteX41" fmla="*/ 1526104 w 2772385"/>
              <a:gd name="connsiteY41" fmla="*/ 2627499 h 3788731"/>
              <a:gd name="connsiteX42" fmla="*/ 1587812 w 2772385"/>
              <a:gd name="connsiteY42" fmla="*/ 2627499 h 3788731"/>
              <a:gd name="connsiteX43" fmla="*/ 1643910 w 2772385"/>
              <a:gd name="connsiteY43" fmla="*/ 2728476 h 3788731"/>
              <a:gd name="connsiteX44" fmla="*/ 1795375 w 2772385"/>
              <a:gd name="connsiteY44" fmla="*/ 2762134 h 3788731"/>
              <a:gd name="connsiteX45" fmla="*/ 1806595 w 2772385"/>
              <a:gd name="connsiteY45" fmla="*/ 2795793 h 3788731"/>
              <a:gd name="connsiteX46" fmla="*/ 1767326 w 2772385"/>
              <a:gd name="connsiteY46" fmla="*/ 2997747 h 3788731"/>
              <a:gd name="connsiteX47" fmla="*/ 1744887 w 2772385"/>
              <a:gd name="connsiteY47" fmla="*/ 3323116 h 3788731"/>
              <a:gd name="connsiteX48" fmla="*/ 1537324 w 2772385"/>
              <a:gd name="connsiteY48" fmla="*/ 3345555 h 3788731"/>
              <a:gd name="connsiteX49" fmla="*/ 1200735 w 2772385"/>
              <a:gd name="connsiteY49" fmla="*/ 3396044 h 3788731"/>
              <a:gd name="connsiteX50" fmla="*/ 1172686 w 2772385"/>
              <a:gd name="connsiteY50" fmla="*/ 3468971 h 3788731"/>
              <a:gd name="connsiteX51" fmla="*/ 1110978 w 2772385"/>
              <a:gd name="connsiteY51" fmla="*/ 3497020 h 3788731"/>
              <a:gd name="connsiteX52" fmla="*/ 1139027 w 2772385"/>
              <a:gd name="connsiteY52" fmla="*/ 3631656 h 3788731"/>
              <a:gd name="connsiteX53" fmla="*/ 1279272 w 2772385"/>
              <a:gd name="connsiteY53" fmla="*/ 3637266 h 3788731"/>
              <a:gd name="connsiteX54" fmla="*/ 1273662 w 2772385"/>
              <a:gd name="connsiteY54" fmla="*/ 3485801 h 3788731"/>
              <a:gd name="connsiteX55" fmla="*/ 1453176 w 2772385"/>
              <a:gd name="connsiteY55" fmla="*/ 3497020 h 3788731"/>
              <a:gd name="connsiteX56" fmla="*/ 1425127 w 2772385"/>
              <a:gd name="connsiteY56" fmla="*/ 3575558 h 3788731"/>
              <a:gd name="connsiteX57" fmla="*/ 1397078 w 2772385"/>
              <a:gd name="connsiteY57" fmla="*/ 3637266 h 3788731"/>
              <a:gd name="connsiteX58" fmla="*/ 1312931 w 2772385"/>
              <a:gd name="connsiteY58" fmla="*/ 3654095 h 3788731"/>
              <a:gd name="connsiteX59" fmla="*/ 1447567 w 2772385"/>
              <a:gd name="connsiteY59" fmla="*/ 3777511 h 3788731"/>
              <a:gd name="connsiteX60" fmla="*/ 1514884 w 2772385"/>
              <a:gd name="connsiteY60" fmla="*/ 3642876 h 3788731"/>
              <a:gd name="connsiteX61" fmla="*/ 1817814 w 2772385"/>
              <a:gd name="connsiteY61" fmla="*/ 3541899 h 3788731"/>
              <a:gd name="connsiteX62" fmla="*/ 2154403 w 2772385"/>
              <a:gd name="connsiteY62" fmla="*/ 3614826 h 3788731"/>
              <a:gd name="connsiteX63" fmla="*/ 2109525 w 2772385"/>
              <a:gd name="connsiteY63" fmla="*/ 3715803 h 3788731"/>
              <a:gd name="connsiteX64" fmla="*/ 2204892 w 2772385"/>
              <a:gd name="connsiteY64" fmla="*/ 3783121 h 3788731"/>
              <a:gd name="connsiteX65" fmla="*/ 2277819 w 2772385"/>
              <a:gd name="connsiteY65" fmla="*/ 3732633 h 3788731"/>
              <a:gd name="connsiteX66" fmla="*/ 2266600 w 2772385"/>
              <a:gd name="connsiteY66" fmla="*/ 3637266 h 3788731"/>
              <a:gd name="connsiteX67" fmla="*/ 2446114 w 2772385"/>
              <a:gd name="connsiteY67" fmla="*/ 3558728 h 3788731"/>
              <a:gd name="connsiteX68" fmla="*/ 2429284 w 2772385"/>
              <a:gd name="connsiteY68" fmla="*/ 3384824 h 3788731"/>
              <a:gd name="connsiteX69" fmla="*/ 1924401 w 2772385"/>
              <a:gd name="connsiteY69" fmla="*/ 3356775 h 3788731"/>
              <a:gd name="connsiteX70" fmla="*/ 1913181 w 2772385"/>
              <a:gd name="connsiteY70" fmla="*/ 3031406 h 3788731"/>
              <a:gd name="connsiteX71" fmla="*/ 1879522 w 2772385"/>
              <a:gd name="connsiteY71" fmla="*/ 3014576 h 3788731"/>
              <a:gd name="connsiteX72" fmla="*/ 1901962 w 2772385"/>
              <a:gd name="connsiteY72" fmla="*/ 2835062 h 3788731"/>
              <a:gd name="connsiteX73" fmla="*/ 1857083 w 2772385"/>
              <a:gd name="connsiteY73" fmla="*/ 2773354 h 3788731"/>
              <a:gd name="connsiteX74" fmla="*/ 2103915 w 2772385"/>
              <a:gd name="connsiteY74" fmla="*/ 2717256 h 3788731"/>
              <a:gd name="connsiteX75" fmla="*/ 2126354 w 2772385"/>
              <a:gd name="connsiteY75" fmla="*/ 2588230 h 3788731"/>
              <a:gd name="connsiteX76" fmla="*/ 2367576 w 2772385"/>
              <a:gd name="connsiteY76" fmla="*/ 2621889 h 3788731"/>
              <a:gd name="connsiteX77" fmla="*/ 2591969 w 2772385"/>
              <a:gd name="connsiteY77" fmla="*/ 2032858 h 3788731"/>
              <a:gd name="connsiteX78" fmla="*/ 2547090 w 2772385"/>
              <a:gd name="connsiteY78" fmla="*/ 1948711 h 3788731"/>
              <a:gd name="connsiteX79" fmla="*/ 2692946 w 2772385"/>
              <a:gd name="connsiteY79" fmla="*/ 1460657 h 3788731"/>
              <a:gd name="connsiteX80" fmla="*/ 2636848 w 2772385"/>
              <a:gd name="connsiteY80" fmla="*/ 1354071 h 3788731"/>
              <a:gd name="connsiteX81" fmla="*/ 2479772 w 2772385"/>
              <a:gd name="connsiteY81" fmla="*/ 798699 h 3788731"/>
              <a:gd name="connsiteX82" fmla="*/ 2737825 w 2772385"/>
              <a:gd name="connsiteY82" fmla="*/ 675283 h 3788731"/>
              <a:gd name="connsiteX83" fmla="*/ 2709775 w 2772385"/>
              <a:gd name="connsiteY83" fmla="*/ 434061 h 3788731"/>
              <a:gd name="connsiteX84" fmla="*/ 2625628 w 2772385"/>
              <a:gd name="connsiteY84" fmla="*/ 86253 h 3788731"/>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190968 w 2772385"/>
              <a:gd name="connsiteY30" fmla="*/ 3665315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7 w 2772385"/>
              <a:gd name="connsiteY30" fmla="*/ 3743852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24627 w 2772385"/>
              <a:gd name="connsiteY30" fmla="*/ 3682144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24627 w 2772385"/>
              <a:gd name="connsiteY30" fmla="*/ 3682144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549996 w 2772385"/>
              <a:gd name="connsiteY32" fmla="*/ 3788731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583655 w 2772385"/>
              <a:gd name="connsiteY33" fmla="*/ 3581168 h 3811169"/>
              <a:gd name="connsiteX34" fmla="*/ 639753 w 2772385"/>
              <a:gd name="connsiteY34" fmla="*/ 357555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583655 w 2772385"/>
              <a:gd name="connsiteY33" fmla="*/ 3581168 h 3811169"/>
              <a:gd name="connsiteX34" fmla="*/ 673412 w 2772385"/>
              <a:gd name="connsiteY34" fmla="*/ 3564338 h 3811169"/>
              <a:gd name="connsiteX35" fmla="*/ 684632 w 2772385"/>
              <a:gd name="connsiteY35" fmla="*/ 3698974 h 3811169"/>
              <a:gd name="connsiteX36" fmla="*/ 768779 w 2772385"/>
              <a:gd name="connsiteY36" fmla="*/ 3704584 h 3811169"/>
              <a:gd name="connsiteX37" fmla="*/ 774389 w 2772385"/>
              <a:gd name="connsiteY37" fmla="*/ 3474581 h 3811169"/>
              <a:gd name="connsiteX38" fmla="*/ 740730 w 2772385"/>
              <a:gd name="connsiteY38" fmla="*/ 3205310 h 3811169"/>
              <a:gd name="connsiteX39" fmla="*/ 897805 w 2772385"/>
              <a:gd name="connsiteY39" fmla="*/ 2627499 h 3811169"/>
              <a:gd name="connsiteX40" fmla="*/ 1161466 w 2772385"/>
              <a:gd name="connsiteY40" fmla="*/ 2520912 h 3811169"/>
              <a:gd name="connsiteX41" fmla="*/ 1526104 w 2772385"/>
              <a:gd name="connsiteY41" fmla="*/ 2627499 h 3811169"/>
              <a:gd name="connsiteX42" fmla="*/ 1587812 w 2772385"/>
              <a:gd name="connsiteY42" fmla="*/ 2627499 h 3811169"/>
              <a:gd name="connsiteX43" fmla="*/ 1643910 w 2772385"/>
              <a:gd name="connsiteY43" fmla="*/ 2728476 h 3811169"/>
              <a:gd name="connsiteX44" fmla="*/ 1795375 w 2772385"/>
              <a:gd name="connsiteY44" fmla="*/ 2762134 h 3811169"/>
              <a:gd name="connsiteX45" fmla="*/ 1806595 w 2772385"/>
              <a:gd name="connsiteY45" fmla="*/ 2795793 h 3811169"/>
              <a:gd name="connsiteX46" fmla="*/ 1767326 w 2772385"/>
              <a:gd name="connsiteY46" fmla="*/ 2997747 h 3811169"/>
              <a:gd name="connsiteX47" fmla="*/ 1744887 w 2772385"/>
              <a:gd name="connsiteY47" fmla="*/ 3323116 h 3811169"/>
              <a:gd name="connsiteX48" fmla="*/ 1537324 w 2772385"/>
              <a:gd name="connsiteY48" fmla="*/ 3345555 h 3811169"/>
              <a:gd name="connsiteX49" fmla="*/ 1200735 w 2772385"/>
              <a:gd name="connsiteY49" fmla="*/ 3396044 h 3811169"/>
              <a:gd name="connsiteX50" fmla="*/ 1172686 w 2772385"/>
              <a:gd name="connsiteY50" fmla="*/ 3468971 h 3811169"/>
              <a:gd name="connsiteX51" fmla="*/ 1110978 w 2772385"/>
              <a:gd name="connsiteY51" fmla="*/ 3497020 h 3811169"/>
              <a:gd name="connsiteX52" fmla="*/ 1139027 w 2772385"/>
              <a:gd name="connsiteY52" fmla="*/ 3631656 h 3811169"/>
              <a:gd name="connsiteX53" fmla="*/ 1279272 w 2772385"/>
              <a:gd name="connsiteY53" fmla="*/ 3637266 h 3811169"/>
              <a:gd name="connsiteX54" fmla="*/ 1273662 w 2772385"/>
              <a:gd name="connsiteY54" fmla="*/ 3485801 h 3811169"/>
              <a:gd name="connsiteX55" fmla="*/ 1453176 w 2772385"/>
              <a:gd name="connsiteY55" fmla="*/ 3497020 h 3811169"/>
              <a:gd name="connsiteX56" fmla="*/ 1425127 w 2772385"/>
              <a:gd name="connsiteY56" fmla="*/ 3575558 h 3811169"/>
              <a:gd name="connsiteX57" fmla="*/ 1397078 w 2772385"/>
              <a:gd name="connsiteY57" fmla="*/ 3637266 h 3811169"/>
              <a:gd name="connsiteX58" fmla="*/ 1312931 w 2772385"/>
              <a:gd name="connsiteY58" fmla="*/ 3654095 h 3811169"/>
              <a:gd name="connsiteX59" fmla="*/ 1447567 w 2772385"/>
              <a:gd name="connsiteY59" fmla="*/ 3777511 h 3811169"/>
              <a:gd name="connsiteX60" fmla="*/ 1514884 w 2772385"/>
              <a:gd name="connsiteY60" fmla="*/ 3642876 h 3811169"/>
              <a:gd name="connsiteX61" fmla="*/ 1817814 w 2772385"/>
              <a:gd name="connsiteY61" fmla="*/ 3541899 h 3811169"/>
              <a:gd name="connsiteX62" fmla="*/ 2154403 w 2772385"/>
              <a:gd name="connsiteY62" fmla="*/ 3614826 h 3811169"/>
              <a:gd name="connsiteX63" fmla="*/ 2109525 w 2772385"/>
              <a:gd name="connsiteY63" fmla="*/ 3715803 h 3811169"/>
              <a:gd name="connsiteX64" fmla="*/ 2204892 w 2772385"/>
              <a:gd name="connsiteY64" fmla="*/ 3783121 h 3811169"/>
              <a:gd name="connsiteX65" fmla="*/ 2277819 w 2772385"/>
              <a:gd name="connsiteY65" fmla="*/ 3732633 h 3811169"/>
              <a:gd name="connsiteX66" fmla="*/ 2266600 w 2772385"/>
              <a:gd name="connsiteY66" fmla="*/ 3637266 h 3811169"/>
              <a:gd name="connsiteX67" fmla="*/ 2446114 w 2772385"/>
              <a:gd name="connsiteY67" fmla="*/ 3558728 h 3811169"/>
              <a:gd name="connsiteX68" fmla="*/ 2429284 w 2772385"/>
              <a:gd name="connsiteY68" fmla="*/ 3384824 h 3811169"/>
              <a:gd name="connsiteX69" fmla="*/ 1924401 w 2772385"/>
              <a:gd name="connsiteY69" fmla="*/ 3356775 h 3811169"/>
              <a:gd name="connsiteX70" fmla="*/ 1913181 w 2772385"/>
              <a:gd name="connsiteY70" fmla="*/ 3031406 h 3811169"/>
              <a:gd name="connsiteX71" fmla="*/ 1879522 w 2772385"/>
              <a:gd name="connsiteY71" fmla="*/ 3014576 h 3811169"/>
              <a:gd name="connsiteX72" fmla="*/ 1901962 w 2772385"/>
              <a:gd name="connsiteY72" fmla="*/ 2835062 h 3811169"/>
              <a:gd name="connsiteX73" fmla="*/ 1857083 w 2772385"/>
              <a:gd name="connsiteY73" fmla="*/ 2773354 h 3811169"/>
              <a:gd name="connsiteX74" fmla="*/ 2103915 w 2772385"/>
              <a:gd name="connsiteY74" fmla="*/ 2717256 h 3811169"/>
              <a:gd name="connsiteX75" fmla="*/ 2126354 w 2772385"/>
              <a:gd name="connsiteY75" fmla="*/ 2588230 h 3811169"/>
              <a:gd name="connsiteX76" fmla="*/ 2367576 w 2772385"/>
              <a:gd name="connsiteY76" fmla="*/ 2621889 h 3811169"/>
              <a:gd name="connsiteX77" fmla="*/ 2591969 w 2772385"/>
              <a:gd name="connsiteY77" fmla="*/ 2032858 h 3811169"/>
              <a:gd name="connsiteX78" fmla="*/ 2547090 w 2772385"/>
              <a:gd name="connsiteY78" fmla="*/ 1948711 h 3811169"/>
              <a:gd name="connsiteX79" fmla="*/ 2692946 w 2772385"/>
              <a:gd name="connsiteY79" fmla="*/ 1460657 h 3811169"/>
              <a:gd name="connsiteX80" fmla="*/ 2636848 w 2772385"/>
              <a:gd name="connsiteY80" fmla="*/ 1354071 h 3811169"/>
              <a:gd name="connsiteX81" fmla="*/ 2479772 w 2772385"/>
              <a:gd name="connsiteY81" fmla="*/ 798699 h 3811169"/>
              <a:gd name="connsiteX82" fmla="*/ 2737825 w 2772385"/>
              <a:gd name="connsiteY82" fmla="*/ 675283 h 3811169"/>
              <a:gd name="connsiteX83" fmla="*/ 2709775 w 2772385"/>
              <a:gd name="connsiteY83" fmla="*/ 434061 h 3811169"/>
              <a:gd name="connsiteX84" fmla="*/ 2625628 w 2772385"/>
              <a:gd name="connsiteY84"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583655 w 2772385"/>
              <a:gd name="connsiteY33" fmla="*/ 3581168 h 3811169"/>
              <a:gd name="connsiteX34" fmla="*/ 684632 w 2772385"/>
              <a:gd name="connsiteY34" fmla="*/ 3698974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84632 w 2772385"/>
              <a:gd name="connsiteY34" fmla="*/ 3698974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84632 w 2772385"/>
              <a:gd name="connsiteY34" fmla="*/ 3698974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84632 w 2772385"/>
              <a:gd name="connsiteY34" fmla="*/ 3698974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68779 w 2772385"/>
              <a:gd name="connsiteY35" fmla="*/ 3704584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40730 w 2772385"/>
              <a:gd name="connsiteY35" fmla="*/ 3738243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18291 w 2772385"/>
              <a:gd name="connsiteY35" fmla="*/ 3743853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18291 w 2772385"/>
              <a:gd name="connsiteY35" fmla="*/ 3743853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18291 w 2772385"/>
              <a:gd name="connsiteY35" fmla="*/ 3743853 h 3811169"/>
              <a:gd name="connsiteX36" fmla="*/ 774389 w 2772385"/>
              <a:gd name="connsiteY36" fmla="*/ 3474581 h 3811169"/>
              <a:gd name="connsiteX37" fmla="*/ 740730 w 2772385"/>
              <a:gd name="connsiteY37" fmla="*/ 320531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79023 w 2772385"/>
              <a:gd name="connsiteY34" fmla="*/ 3738242 h 3811169"/>
              <a:gd name="connsiteX35" fmla="*/ 718291 w 2772385"/>
              <a:gd name="connsiteY35" fmla="*/ 3743853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18291 w 2772385"/>
              <a:gd name="connsiteY35" fmla="*/ 3743853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84632 w 2772385"/>
              <a:gd name="connsiteY37" fmla="*/ 3216530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526104 w 2772385"/>
              <a:gd name="connsiteY40" fmla="*/ 2627499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103915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126354 w 2772385"/>
              <a:gd name="connsiteY74" fmla="*/ 2588230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806595 w 2772385"/>
              <a:gd name="connsiteY44" fmla="*/ 279579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879522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67326 w 2772385"/>
              <a:gd name="connsiteY45" fmla="*/ 299774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907571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44887 w 2772385"/>
              <a:gd name="connsiteY46" fmla="*/ 332311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907571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24401 w 2772385"/>
              <a:gd name="connsiteY68" fmla="*/ 3356775 h 3811169"/>
              <a:gd name="connsiteX69" fmla="*/ 1913181 w 2772385"/>
              <a:gd name="connsiteY69" fmla="*/ 3031406 h 3811169"/>
              <a:gd name="connsiteX70" fmla="*/ 1907571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537324 w 2772385"/>
              <a:gd name="connsiteY47" fmla="*/ 3345555 h 3811169"/>
              <a:gd name="connsiteX48" fmla="*/ 1200735 w 2772385"/>
              <a:gd name="connsiteY48" fmla="*/ 3396044 h 3811169"/>
              <a:gd name="connsiteX49" fmla="*/ 1172686 w 2772385"/>
              <a:gd name="connsiteY49" fmla="*/ 3468971 h 3811169"/>
              <a:gd name="connsiteX50" fmla="*/ 1110978 w 2772385"/>
              <a:gd name="connsiteY50" fmla="*/ 3497020 h 3811169"/>
              <a:gd name="connsiteX51" fmla="*/ 1139027 w 2772385"/>
              <a:gd name="connsiteY51" fmla="*/ 3631656 h 3811169"/>
              <a:gd name="connsiteX52" fmla="*/ 1279272 w 2772385"/>
              <a:gd name="connsiteY52" fmla="*/ 3637266 h 3811169"/>
              <a:gd name="connsiteX53" fmla="*/ 1273662 w 2772385"/>
              <a:gd name="connsiteY53" fmla="*/ 3485801 h 3811169"/>
              <a:gd name="connsiteX54" fmla="*/ 1453176 w 2772385"/>
              <a:gd name="connsiteY54" fmla="*/ 3497020 h 3811169"/>
              <a:gd name="connsiteX55" fmla="*/ 1425127 w 2772385"/>
              <a:gd name="connsiteY55" fmla="*/ 3575558 h 3811169"/>
              <a:gd name="connsiteX56" fmla="*/ 1397078 w 2772385"/>
              <a:gd name="connsiteY56" fmla="*/ 3637266 h 3811169"/>
              <a:gd name="connsiteX57" fmla="*/ 1312931 w 2772385"/>
              <a:gd name="connsiteY57" fmla="*/ 3654095 h 3811169"/>
              <a:gd name="connsiteX58" fmla="*/ 1447567 w 2772385"/>
              <a:gd name="connsiteY58" fmla="*/ 3777511 h 3811169"/>
              <a:gd name="connsiteX59" fmla="*/ 1514884 w 2772385"/>
              <a:gd name="connsiteY59" fmla="*/ 3642876 h 3811169"/>
              <a:gd name="connsiteX60" fmla="*/ 1817814 w 2772385"/>
              <a:gd name="connsiteY60" fmla="*/ 3541899 h 3811169"/>
              <a:gd name="connsiteX61" fmla="*/ 2154403 w 2772385"/>
              <a:gd name="connsiteY61" fmla="*/ 3614826 h 3811169"/>
              <a:gd name="connsiteX62" fmla="*/ 2109525 w 2772385"/>
              <a:gd name="connsiteY62" fmla="*/ 3715803 h 3811169"/>
              <a:gd name="connsiteX63" fmla="*/ 2204892 w 2772385"/>
              <a:gd name="connsiteY63" fmla="*/ 3783121 h 3811169"/>
              <a:gd name="connsiteX64" fmla="*/ 2277819 w 2772385"/>
              <a:gd name="connsiteY64" fmla="*/ 3732633 h 3811169"/>
              <a:gd name="connsiteX65" fmla="*/ 2266600 w 2772385"/>
              <a:gd name="connsiteY65" fmla="*/ 3637266 h 3811169"/>
              <a:gd name="connsiteX66" fmla="*/ 2446114 w 2772385"/>
              <a:gd name="connsiteY66" fmla="*/ 3558728 h 3811169"/>
              <a:gd name="connsiteX67" fmla="*/ 2429284 w 2772385"/>
              <a:gd name="connsiteY67" fmla="*/ 3384824 h 3811169"/>
              <a:gd name="connsiteX68" fmla="*/ 1907572 w 2772385"/>
              <a:gd name="connsiteY68" fmla="*/ 3345556 h 3811169"/>
              <a:gd name="connsiteX69" fmla="*/ 1913181 w 2772385"/>
              <a:gd name="connsiteY69" fmla="*/ 3031406 h 3811169"/>
              <a:gd name="connsiteX70" fmla="*/ 1907571 w 2772385"/>
              <a:gd name="connsiteY70" fmla="*/ 3014576 h 3811169"/>
              <a:gd name="connsiteX71" fmla="*/ 1901962 w 2772385"/>
              <a:gd name="connsiteY71" fmla="*/ 2835062 h 3811169"/>
              <a:gd name="connsiteX72" fmla="*/ 1857083 w 2772385"/>
              <a:gd name="connsiteY72" fmla="*/ 2773354 h 3811169"/>
              <a:gd name="connsiteX73" fmla="*/ 2047817 w 2772385"/>
              <a:gd name="connsiteY73" fmla="*/ 2717256 h 3811169"/>
              <a:gd name="connsiteX74" fmla="*/ 2081476 w 2772385"/>
              <a:gd name="connsiteY74" fmla="*/ 2610669 h 3811169"/>
              <a:gd name="connsiteX75" fmla="*/ 2367576 w 2772385"/>
              <a:gd name="connsiteY75" fmla="*/ 2621889 h 3811169"/>
              <a:gd name="connsiteX76" fmla="*/ 2591969 w 2772385"/>
              <a:gd name="connsiteY76" fmla="*/ 2032858 h 3811169"/>
              <a:gd name="connsiteX77" fmla="*/ 2547090 w 2772385"/>
              <a:gd name="connsiteY77" fmla="*/ 1948711 h 3811169"/>
              <a:gd name="connsiteX78" fmla="*/ 2692946 w 2772385"/>
              <a:gd name="connsiteY78" fmla="*/ 1460657 h 3811169"/>
              <a:gd name="connsiteX79" fmla="*/ 2636848 w 2772385"/>
              <a:gd name="connsiteY79" fmla="*/ 1354071 h 3811169"/>
              <a:gd name="connsiteX80" fmla="*/ 2479772 w 2772385"/>
              <a:gd name="connsiteY80" fmla="*/ 798699 h 3811169"/>
              <a:gd name="connsiteX81" fmla="*/ 2737825 w 2772385"/>
              <a:gd name="connsiteY81" fmla="*/ 675283 h 3811169"/>
              <a:gd name="connsiteX82" fmla="*/ 2709775 w 2772385"/>
              <a:gd name="connsiteY82" fmla="*/ 434061 h 3811169"/>
              <a:gd name="connsiteX83" fmla="*/ 2625628 w 2772385"/>
              <a:gd name="connsiteY83"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200735 w 2772385"/>
              <a:gd name="connsiteY47" fmla="*/ 3396044 h 3811169"/>
              <a:gd name="connsiteX48" fmla="*/ 1172686 w 2772385"/>
              <a:gd name="connsiteY48" fmla="*/ 3468971 h 3811169"/>
              <a:gd name="connsiteX49" fmla="*/ 1110978 w 2772385"/>
              <a:gd name="connsiteY49" fmla="*/ 3497020 h 3811169"/>
              <a:gd name="connsiteX50" fmla="*/ 1139027 w 2772385"/>
              <a:gd name="connsiteY50" fmla="*/ 3631656 h 3811169"/>
              <a:gd name="connsiteX51" fmla="*/ 1279272 w 2772385"/>
              <a:gd name="connsiteY51" fmla="*/ 3637266 h 3811169"/>
              <a:gd name="connsiteX52" fmla="*/ 1273662 w 2772385"/>
              <a:gd name="connsiteY52" fmla="*/ 3485801 h 3811169"/>
              <a:gd name="connsiteX53" fmla="*/ 1453176 w 2772385"/>
              <a:gd name="connsiteY53" fmla="*/ 3497020 h 3811169"/>
              <a:gd name="connsiteX54" fmla="*/ 1425127 w 2772385"/>
              <a:gd name="connsiteY54" fmla="*/ 3575558 h 3811169"/>
              <a:gd name="connsiteX55" fmla="*/ 1397078 w 2772385"/>
              <a:gd name="connsiteY55" fmla="*/ 3637266 h 3811169"/>
              <a:gd name="connsiteX56" fmla="*/ 1312931 w 2772385"/>
              <a:gd name="connsiteY56" fmla="*/ 3654095 h 3811169"/>
              <a:gd name="connsiteX57" fmla="*/ 1447567 w 2772385"/>
              <a:gd name="connsiteY57" fmla="*/ 3777511 h 3811169"/>
              <a:gd name="connsiteX58" fmla="*/ 1514884 w 2772385"/>
              <a:gd name="connsiteY58" fmla="*/ 3642876 h 3811169"/>
              <a:gd name="connsiteX59" fmla="*/ 1817814 w 2772385"/>
              <a:gd name="connsiteY59" fmla="*/ 3541899 h 3811169"/>
              <a:gd name="connsiteX60" fmla="*/ 2154403 w 2772385"/>
              <a:gd name="connsiteY60" fmla="*/ 3614826 h 3811169"/>
              <a:gd name="connsiteX61" fmla="*/ 2109525 w 2772385"/>
              <a:gd name="connsiteY61" fmla="*/ 3715803 h 3811169"/>
              <a:gd name="connsiteX62" fmla="*/ 2204892 w 2772385"/>
              <a:gd name="connsiteY62" fmla="*/ 3783121 h 3811169"/>
              <a:gd name="connsiteX63" fmla="*/ 2277819 w 2772385"/>
              <a:gd name="connsiteY63" fmla="*/ 3732633 h 3811169"/>
              <a:gd name="connsiteX64" fmla="*/ 2266600 w 2772385"/>
              <a:gd name="connsiteY64" fmla="*/ 3637266 h 3811169"/>
              <a:gd name="connsiteX65" fmla="*/ 2446114 w 2772385"/>
              <a:gd name="connsiteY65" fmla="*/ 3558728 h 3811169"/>
              <a:gd name="connsiteX66" fmla="*/ 2429284 w 2772385"/>
              <a:gd name="connsiteY66" fmla="*/ 3384824 h 3811169"/>
              <a:gd name="connsiteX67" fmla="*/ 1907572 w 2772385"/>
              <a:gd name="connsiteY67" fmla="*/ 3345556 h 3811169"/>
              <a:gd name="connsiteX68" fmla="*/ 1913181 w 2772385"/>
              <a:gd name="connsiteY68" fmla="*/ 3031406 h 3811169"/>
              <a:gd name="connsiteX69" fmla="*/ 1907571 w 2772385"/>
              <a:gd name="connsiteY69" fmla="*/ 3014576 h 3811169"/>
              <a:gd name="connsiteX70" fmla="*/ 1901962 w 2772385"/>
              <a:gd name="connsiteY70" fmla="*/ 2835062 h 3811169"/>
              <a:gd name="connsiteX71" fmla="*/ 1857083 w 2772385"/>
              <a:gd name="connsiteY71" fmla="*/ 2773354 h 3811169"/>
              <a:gd name="connsiteX72" fmla="*/ 2047817 w 2772385"/>
              <a:gd name="connsiteY72" fmla="*/ 2717256 h 3811169"/>
              <a:gd name="connsiteX73" fmla="*/ 2081476 w 2772385"/>
              <a:gd name="connsiteY73" fmla="*/ 2610669 h 3811169"/>
              <a:gd name="connsiteX74" fmla="*/ 2367576 w 2772385"/>
              <a:gd name="connsiteY74" fmla="*/ 2621889 h 3811169"/>
              <a:gd name="connsiteX75" fmla="*/ 2591969 w 2772385"/>
              <a:gd name="connsiteY75" fmla="*/ 2032858 h 3811169"/>
              <a:gd name="connsiteX76" fmla="*/ 2547090 w 2772385"/>
              <a:gd name="connsiteY76" fmla="*/ 1948711 h 3811169"/>
              <a:gd name="connsiteX77" fmla="*/ 2692946 w 2772385"/>
              <a:gd name="connsiteY77" fmla="*/ 1460657 h 3811169"/>
              <a:gd name="connsiteX78" fmla="*/ 2636848 w 2772385"/>
              <a:gd name="connsiteY78" fmla="*/ 1354071 h 3811169"/>
              <a:gd name="connsiteX79" fmla="*/ 2479772 w 2772385"/>
              <a:gd name="connsiteY79" fmla="*/ 798699 h 3811169"/>
              <a:gd name="connsiteX80" fmla="*/ 2737825 w 2772385"/>
              <a:gd name="connsiteY80" fmla="*/ 675283 h 3811169"/>
              <a:gd name="connsiteX81" fmla="*/ 2709775 w 2772385"/>
              <a:gd name="connsiteY81" fmla="*/ 434061 h 3811169"/>
              <a:gd name="connsiteX82" fmla="*/ 2625628 w 2772385"/>
              <a:gd name="connsiteY82"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200735 w 2772385"/>
              <a:gd name="connsiteY47" fmla="*/ 3396044 h 3811169"/>
              <a:gd name="connsiteX48" fmla="*/ 1172686 w 2772385"/>
              <a:gd name="connsiteY48" fmla="*/ 3468971 h 3811169"/>
              <a:gd name="connsiteX49" fmla="*/ 1110978 w 2772385"/>
              <a:gd name="connsiteY49" fmla="*/ 3497020 h 3811169"/>
              <a:gd name="connsiteX50" fmla="*/ 1139027 w 2772385"/>
              <a:gd name="connsiteY50" fmla="*/ 3631656 h 3811169"/>
              <a:gd name="connsiteX51" fmla="*/ 1279272 w 2772385"/>
              <a:gd name="connsiteY51" fmla="*/ 3637266 h 3811169"/>
              <a:gd name="connsiteX52" fmla="*/ 1273662 w 2772385"/>
              <a:gd name="connsiteY52" fmla="*/ 3485801 h 3811169"/>
              <a:gd name="connsiteX53" fmla="*/ 1453176 w 2772385"/>
              <a:gd name="connsiteY53" fmla="*/ 3497020 h 3811169"/>
              <a:gd name="connsiteX54" fmla="*/ 1425127 w 2772385"/>
              <a:gd name="connsiteY54" fmla="*/ 3575558 h 3811169"/>
              <a:gd name="connsiteX55" fmla="*/ 1397078 w 2772385"/>
              <a:gd name="connsiteY55" fmla="*/ 3637266 h 3811169"/>
              <a:gd name="connsiteX56" fmla="*/ 1312931 w 2772385"/>
              <a:gd name="connsiteY56" fmla="*/ 3654095 h 3811169"/>
              <a:gd name="connsiteX57" fmla="*/ 1447567 w 2772385"/>
              <a:gd name="connsiteY57" fmla="*/ 3777511 h 3811169"/>
              <a:gd name="connsiteX58" fmla="*/ 1514884 w 2772385"/>
              <a:gd name="connsiteY58" fmla="*/ 3642876 h 3811169"/>
              <a:gd name="connsiteX59" fmla="*/ 1817814 w 2772385"/>
              <a:gd name="connsiteY59" fmla="*/ 3541899 h 3811169"/>
              <a:gd name="connsiteX60" fmla="*/ 2154403 w 2772385"/>
              <a:gd name="connsiteY60" fmla="*/ 3614826 h 3811169"/>
              <a:gd name="connsiteX61" fmla="*/ 2109525 w 2772385"/>
              <a:gd name="connsiteY61" fmla="*/ 3715803 h 3811169"/>
              <a:gd name="connsiteX62" fmla="*/ 2204892 w 2772385"/>
              <a:gd name="connsiteY62" fmla="*/ 3783121 h 3811169"/>
              <a:gd name="connsiteX63" fmla="*/ 2277819 w 2772385"/>
              <a:gd name="connsiteY63" fmla="*/ 3732633 h 3811169"/>
              <a:gd name="connsiteX64" fmla="*/ 2266600 w 2772385"/>
              <a:gd name="connsiteY64" fmla="*/ 3637266 h 3811169"/>
              <a:gd name="connsiteX65" fmla="*/ 2423675 w 2772385"/>
              <a:gd name="connsiteY65" fmla="*/ 3564338 h 3811169"/>
              <a:gd name="connsiteX66" fmla="*/ 2429284 w 2772385"/>
              <a:gd name="connsiteY66" fmla="*/ 3384824 h 3811169"/>
              <a:gd name="connsiteX67" fmla="*/ 1907572 w 2772385"/>
              <a:gd name="connsiteY67" fmla="*/ 3345556 h 3811169"/>
              <a:gd name="connsiteX68" fmla="*/ 1913181 w 2772385"/>
              <a:gd name="connsiteY68" fmla="*/ 3031406 h 3811169"/>
              <a:gd name="connsiteX69" fmla="*/ 1907571 w 2772385"/>
              <a:gd name="connsiteY69" fmla="*/ 3014576 h 3811169"/>
              <a:gd name="connsiteX70" fmla="*/ 1901962 w 2772385"/>
              <a:gd name="connsiteY70" fmla="*/ 2835062 h 3811169"/>
              <a:gd name="connsiteX71" fmla="*/ 1857083 w 2772385"/>
              <a:gd name="connsiteY71" fmla="*/ 2773354 h 3811169"/>
              <a:gd name="connsiteX72" fmla="*/ 2047817 w 2772385"/>
              <a:gd name="connsiteY72" fmla="*/ 2717256 h 3811169"/>
              <a:gd name="connsiteX73" fmla="*/ 2081476 w 2772385"/>
              <a:gd name="connsiteY73" fmla="*/ 2610669 h 3811169"/>
              <a:gd name="connsiteX74" fmla="*/ 2367576 w 2772385"/>
              <a:gd name="connsiteY74" fmla="*/ 2621889 h 3811169"/>
              <a:gd name="connsiteX75" fmla="*/ 2591969 w 2772385"/>
              <a:gd name="connsiteY75" fmla="*/ 2032858 h 3811169"/>
              <a:gd name="connsiteX76" fmla="*/ 2547090 w 2772385"/>
              <a:gd name="connsiteY76" fmla="*/ 1948711 h 3811169"/>
              <a:gd name="connsiteX77" fmla="*/ 2692946 w 2772385"/>
              <a:gd name="connsiteY77" fmla="*/ 1460657 h 3811169"/>
              <a:gd name="connsiteX78" fmla="*/ 2636848 w 2772385"/>
              <a:gd name="connsiteY78" fmla="*/ 1354071 h 3811169"/>
              <a:gd name="connsiteX79" fmla="*/ 2479772 w 2772385"/>
              <a:gd name="connsiteY79" fmla="*/ 798699 h 3811169"/>
              <a:gd name="connsiteX80" fmla="*/ 2737825 w 2772385"/>
              <a:gd name="connsiteY80" fmla="*/ 675283 h 3811169"/>
              <a:gd name="connsiteX81" fmla="*/ 2709775 w 2772385"/>
              <a:gd name="connsiteY81" fmla="*/ 434061 h 3811169"/>
              <a:gd name="connsiteX82" fmla="*/ 2625628 w 2772385"/>
              <a:gd name="connsiteY82"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200735 w 2772385"/>
              <a:gd name="connsiteY47" fmla="*/ 3396044 h 3811169"/>
              <a:gd name="connsiteX48" fmla="*/ 1172686 w 2772385"/>
              <a:gd name="connsiteY48" fmla="*/ 3468971 h 3811169"/>
              <a:gd name="connsiteX49" fmla="*/ 1110978 w 2772385"/>
              <a:gd name="connsiteY49" fmla="*/ 3497020 h 3811169"/>
              <a:gd name="connsiteX50" fmla="*/ 1139027 w 2772385"/>
              <a:gd name="connsiteY50" fmla="*/ 3631656 h 3811169"/>
              <a:gd name="connsiteX51" fmla="*/ 1279272 w 2772385"/>
              <a:gd name="connsiteY51" fmla="*/ 3637266 h 3811169"/>
              <a:gd name="connsiteX52" fmla="*/ 1273662 w 2772385"/>
              <a:gd name="connsiteY52" fmla="*/ 3485801 h 3811169"/>
              <a:gd name="connsiteX53" fmla="*/ 1453176 w 2772385"/>
              <a:gd name="connsiteY53" fmla="*/ 3497020 h 3811169"/>
              <a:gd name="connsiteX54" fmla="*/ 1425127 w 2772385"/>
              <a:gd name="connsiteY54" fmla="*/ 3575558 h 3811169"/>
              <a:gd name="connsiteX55" fmla="*/ 1397078 w 2772385"/>
              <a:gd name="connsiteY55" fmla="*/ 3637266 h 3811169"/>
              <a:gd name="connsiteX56" fmla="*/ 1312931 w 2772385"/>
              <a:gd name="connsiteY56" fmla="*/ 3654095 h 3811169"/>
              <a:gd name="connsiteX57" fmla="*/ 1447567 w 2772385"/>
              <a:gd name="connsiteY57" fmla="*/ 3777511 h 3811169"/>
              <a:gd name="connsiteX58" fmla="*/ 1514884 w 2772385"/>
              <a:gd name="connsiteY58" fmla="*/ 3642876 h 3811169"/>
              <a:gd name="connsiteX59" fmla="*/ 1817814 w 2772385"/>
              <a:gd name="connsiteY59" fmla="*/ 3541899 h 3811169"/>
              <a:gd name="connsiteX60" fmla="*/ 2154403 w 2772385"/>
              <a:gd name="connsiteY60" fmla="*/ 3614826 h 3811169"/>
              <a:gd name="connsiteX61" fmla="*/ 2109525 w 2772385"/>
              <a:gd name="connsiteY61" fmla="*/ 3715803 h 3811169"/>
              <a:gd name="connsiteX62" fmla="*/ 2204892 w 2772385"/>
              <a:gd name="connsiteY62" fmla="*/ 3783121 h 3811169"/>
              <a:gd name="connsiteX63" fmla="*/ 2277819 w 2772385"/>
              <a:gd name="connsiteY63" fmla="*/ 3732633 h 3811169"/>
              <a:gd name="connsiteX64" fmla="*/ 2266600 w 2772385"/>
              <a:gd name="connsiteY64" fmla="*/ 3637266 h 3811169"/>
              <a:gd name="connsiteX65" fmla="*/ 2423675 w 2772385"/>
              <a:gd name="connsiteY65" fmla="*/ 3564338 h 3811169"/>
              <a:gd name="connsiteX66" fmla="*/ 2429284 w 2772385"/>
              <a:gd name="connsiteY66" fmla="*/ 3384824 h 3811169"/>
              <a:gd name="connsiteX67" fmla="*/ 1907572 w 2772385"/>
              <a:gd name="connsiteY67" fmla="*/ 3345556 h 3811169"/>
              <a:gd name="connsiteX68" fmla="*/ 1913181 w 2772385"/>
              <a:gd name="connsiteY68" fmla="*/ 3031406 h 3811169"/>
              <a:gd name="connsiteX69" fmla="*/ 1907571 w 2772385"/>
              <a:gd name="connsiteY69" fmla="*/ 3014576 h 3811169"/>
              <a:gd name="connsiteX70" fmla="*/ 1901962 w 2772385"/>
              <a:gd name="connsiteY70" fmla="*/ 2835062 h 3811169"/>
              <a:gd name="connsiteX71" fmla="*/ 1857083 w 2772385"/>
              <a:gd name="connsiteY71" fmla="*/ 2773354 h 3811169"/>
              <a:gd name="connsiteX72" fmla="*/ 2047817 w 2772385"/>
              <a:gd name="connsiteY72" fmla="*/ 2717256 h 3811169"/>
              <a:gd name="connsiteX73" fmla="*/ 2081476 w 2772385"/>
              <a:gd name="connsiteY73" fmla="*/ 2610669 h 3811169"/>
              <a:gd name="connsiteX74" fmla="*/ 2367576 w 2772385"/>
              <a:gd name="connsiteY74" fmla="*/ 2621889 h 3811169"/>
              <a:gd name="connsiteX75" fmla="*/ 2591969 w 2772385"/>
              <a:gd name="connsiteY75" fmla="*/ 2032858 h 3811169"/>
              <a:gd name="connsiteX76" fmla="*/ 2547090 w 2772385"/>
              <a:gd name="connsiteY76" fmla="*/ 1948711 h 3811169"/>
              <a:gd name="connsiteX77" fmla="*/ 2692946 w 2772385"/>
              <a:gd name="connsiteY77" fmla="*/ 1460657 h 3811169"/>
              <a:gd name="connsiteX78" fmla="*/ 2636848 w 2772385"/>
              <a:gd name="connsiteY78" fmla="*/ 1354071 h 3811169"/>
              <a:gd name="connsiteX79" fmla="*/ 2479772 w 2772385"/>
              <a:gd name="connsiteY79" fmla="*/ 798699 h 3811169"/>
              <a:gd name="connsiteX80" fmla="*/ 2737825 w 2772385"/>
              <a:gd name="connsiteY80" fmla="*/ 675283 h 3811169"/>
              <a:gd name="connsiteX81" fmla="*/ 2709775 w 2772385"/>
              <a:gd name="connsiteY81" fmla="*/ 434061 h 3811169"/>
              <a:gd name="connsiteX82" fmla="*/ 2625628 w 2772385"/>
              <a:gd name="connsiteY82" fmla="*/ 86253 h 3811169"/>
              <a:gd name="connsiteX0" fmla="*/ 2625628 w 2772385"/>
              <a:gd name="connsiteY0" fmla="*/ 86253 h 3811169"/>
              <a:gd name="connsiteX1" fmla="*/ 2429284 w 2772385"/>
              <a:gd name="connsiteY1" fmla="*/ 2105 h 3811169"/>
              <a:gd name="connsiteX2" fmla="*/ 2188062 w 2772385"/>
              <a:gd name="connsiteY2" fmla="*/ 159180 h 3811169"/>
              <a:gd name="connsiteX3" fmla="*/ 2087086 w 2772385"/>
              <a:gd name="connsiteY3" fmla="*/ 198449 h 3811169"/>
              <a:gd name="connsiteX4" fmla="*/ 2137574 w 2772385"/>
              <a:gd name="connsiteY4" fmla="*/ 288206 h 3811169"/>
              <a:gd name="connsiteX5" fmla="*/ 2025378 w 2772385"/>
              <a:gd name="connsiteY5" fmla="*/ 450890 h 3811169"/>
              <a:gd name="connsiteX6" fmla="*/ 2131966 w 2772385"/>
              <a:gd name="connsiteY6" fmla="*/ 585526 h 3811169"/>
              <a:gd name="connsiteX7" fmla="*/ 2154403 w 2772385"/>
              <a:gd name="connsiteY7" fmla="*/ 708942 h 3811169"/>
              <a:gd name="connsiteX8" fmla="*/ 2025378 w 2772385"/>
              <a:gd name="connsiteY8" fmla="*/ 753820 h 3811169"/>
              <a:gd name="connsiteX9" fmla="*/ 1991719 w 2772385"/>
              <a:gd name="connsiteY9" fmla="*/ 821138 h 3811169"/>
              <a:gd name="connsiteX10" fmla="*/ 1991719 w 2772385"/>
              <a:gd name="connsiteY10" fmla="*/ 708942 h 3811169"/>
              <a:gd name="connsiteX11" fmla="*/ 1941230 w 2772385"/>
              <a:gd name="connsiteY11" fmla="*/ 669673 h 3811169"/>
              <a:gd name="connsiteX12" fmla="*/ 1778546 w 2772385"/>
              <a:gd name="connsiteY12" fmla="*/ 770649 h 3811169"/>
              <a:gd name="connsiteX13" fmla="*/ 1397078 w 2772385"/>
              <a:gd name="connsiteY13" fmla="*/ 579916 h 3811169"/>
              <a:gd name="connsiteX14" fmla="*/ 1660739 w 2772385"/>
              <a:gd name="connsiteY14" fmla="*/ 1129678 h 3811169"/>
              <a:gd name="connsiteX15" fmla="*/ 1795375 w 2772385"/>
              <a:gd name="connsiteY15" fmla="*/ 1225045 h 3811169"/>
              <a:gd name="connsiteX16" fmla="*/ 1643910 w 2772385"/>
              <a:gd name="connsiteY16" fmla="*/ 1449437 h 3811169"/>
              <a:gd name="connsiteX17" fmla="*/ 1722448 w 2772385"/>
              <a:gd name="connsiteY17" fmla="*/ 1668220 h 3811169"/>
              <a:gd name="connsiteX18" fmla="*/ 1812205 w 2772385"/>
              <a:gd name="connsiteY18" fmla="*/ 1662611 h 3811169"/>
              <a:gd name="connsiteX19" fmla="*/ 1621470 w 2772385"/>
              <a:gd name="connsiteY19" fmla="*/ 1858954 h 3811169"/>
              <a:gd name="connsiteX20" fmla="*/ 909024 w 2772385"/>
              <a:gd name="connsiteY20" fmla="*/ 1578463 h 3811169"/>
              <a:gd name="connsiteX21" fmla="*/ 454629 w 2772385"/>
              <a:gd name="connsiteY21" fmla="*/ 2605060 h 3811169"/>
              <a:gd name="connsiteX22" fmla="*/ 258286 w 2772385"/>
              <a:gd name="connsiteY22" fmla="*/ 2812623 h 3811169"/>
              <a:gd name="connsiteX23" fmla="*/ 39503 w 2772385"/>
              <a:gd name="connsiteY23" fmla="*/ 2857501 h 3811169"/>
              <a:gd name="connsiteX24" fmla="*/ 28282 w 2772385"/>
              <a:gd name="connsiteY24" fmla="*/ 2975307 h 3811169"/>
              <a:gd name="connsiteX25" fmla="*/ 258285 w 2772385"/>
              <a:gd name="connsiteY25" fmla="*/ 3087504 h 3811169"/>
              <a:gd name="connsiteX26" fmla="*/ 527559 w 2772385"/>
              <a:gd name="connsiteY26" fmla="*/ 2986527 h 3811169"/>
              <a:gd name="connsiteX27" fmla="*/ 488288 w 2772385"/>
              <a:gd name="connsiteY27" fmla="*/ 3154821 h 3811169"/>
              <a:gd name="connsiteX28" fmla="*/ 561215 w 2772385"/>
              <a:gd name="connsiteY28" fmla="*/ 3194090 h 3811169"/>
              <a:gd name="connsiteX29" fmla="*/ 381702 w 2772385"/>
              <a:gd name="connsiteY29" fmla="*/ 3592387 h 3811169"/>
              <a:gd name="connsiteX30" fmla="*/ 213408 w 2772385"/>
              <a:gd name="connsiteY30" fmla="*/ 3698973 h 3811169"/>
              <a:gd name="connsiteX31" fmla="*/ 280726 w 2772385"/>
              <a:gd name="connsiteY31" fmla="*/ 3811169 h 3811169"/>
              <a:gd name="connsiteX32" fmla="*/ 477068 w 2772385"/>
              <a:gd name="connsiteY32" fmla="*/ 3771902 h 3811169"/>
              <a:gd name="connsiteX33" fmla="*/ 622923 w 2772385"/>
              <a:gd name="connsiteY33" fmla="*/ 3547509 h 3811169"/>
              <a:gd name="connsiteX34" fmla="*/ 662193 w 2772385"/>
              <a:gd name="connsiteY34" fmla="*/ 3743852 h 3811169"/>
              <a:gd name="connsiteX35" fmla="*/ 735121 w 2772385"/>
              <a:gd name="connsiteY35" fmla="*/ 3732634 h 3811169"/>
              <a:gd name="connsiteX36" fmla="*/ 774389 w 2772385"/>
              <a:gd name="connsiteY36" fmla="*/ 3474581 h 3811169"/>
              <a:gd name="connsiteX37" fmla="*/ 695851 w 2772385"/>
              <a:gd name="connsiteY37" fmla="*/ 3238969 h 3811169"/>
              <a:gd name="connsiteX38" fmla="*/ 897805 w 2772385"/>
              <a:gd name="connsiteY38" fmla="*/ 2627499 h 3811169"/>
              <a:gd name="connsiteX39" fmla="*/ 1161466 w 2772385"/>
              <a:gd name="connsiteY39" fmla="*/ 2520912 h 3811169"/>
              <a:gd name="connsiteX40" fmla="*/ 1492445 w 2772385"/>
              <a:gd name="connsiteY40" fmla="*/ 2638718 h 3811169"/>
              <a:gd name="connsiteX41" fmla="*/ 1587812 w 2772385"/>
              <a:gd name="connsiteY41" fmla="*/ 2627499 h 3811169"/>
              <a:gd name="connsiteX42" fmla="*/ 1643910 w 2772385"/>
              <a:gd name="connsiteY42" fmla="*/ 2728476 h 3811169"/>
              <a:gd name="connsiteX43" fmla="*/ 1795375 w 2772385"/>
              <a:gd name="connsiteY43" fmla="*/ 2762134 h 3811169"/>
              <a:gd name="connsiteX44" fmla="*/ 1795375 w 2772385"/>
              <a:gd name="connsiteY44" fmla="*/ 2812623 h 3811169"/>
              <a:gd name="connsiteX45" fmla="*/ 1750497 w 2772385"/>
              <a:gd name="connsiteY45" fmla="*/ 3008967 h 3811169"/>
              <a:gd name="connsiteX46" fmla="*/ 1711228 w 2772385"/>
              <a:gd name="connsiteY46" fmla="*/ 3328726 h 3811169"/>
              <a:gd name="connsiteX47" fmla="*/ 1200735 w 2772385"/>
              <a:gd name="connsiteY47" fmla="*/ 3396044 h 3811169"/>
              <a:gd name="connsiteX48" fmla="*/ 1172686 w 2772385"/>
              <a:gd name="connsiteY48" fmla="*/ 3468971 h 3811169"/>
              <a:gd name="connsiteX49" fmla="*/ 1110978 w 2772385"/>
              <a:gd name="connsiteY49" fmla="*/ 3497020 h 3811169"/>
              <a:gd name="connsiteX50" fmla="*/ 1139027 w 2772385"/>
              <a:gd name="connsiteY50" fmla="*/ 3631656 h 3811169"/>
              <a:gd name="connsiteX51" fmla="*/ 1279272 w 2772385"/>
              <a:gd name="connsiteY51" fmla="*/ 3637266 h 3811169"/>
              <a:gd name="connsiteX52" fmla="*/ 1273662 w 2772385"/>
              <a:gd name="connsiteY52" fmla="*/ 3485801 h 3811169"/>
              <a:gd name="connsiteX53" fmla="*/ 1453176 w 2772385"/>
              <a:gd name="connsiteY53" fmla="*/ 3497020 h 3811169"/>
              <a:gd name="connsiteX54" fmla="*/ 1425127 w 2772385"/>
              <a:gd name="connsiteY54" fmla="*/ 3575558 h 3811169"/>
              <a:gd name="connsiteX55" fmla="*/ 1397078 w 2772385"/>
              <a:gd name="connsiteY55" fmla="*/ 3637266 h 3811169"/>
              <a:gd name="connsiteX56" fmla="*/ 1312931 w 2772385"/>
              <a:gd name="connsiteY56" fmla="*/ 3654095 h 3811169"/>
              <a:gd name="connsiteX57" fmla="*/ 1447567 w 2772385"/>
              <a:gd name="connsiteY57" fmla="*/ 3777511 h 3811169"/>
              <a:gd name="connsiteX58" fmla="*/ 1514884 w 2772385"/>
              <a:gd name="connsiteY58" fmla="*/ 3642876 h 3811169"/>
              <a:gd name="connsiteX59" fmla="*/ 1817814 w 2772385"/>
              <a:gd name="connsiteY59" fmla="*/ 3541899 h 3811169"/>
              <a:gd name="connsiteX60" fmla="*/ 2154403 w 2772385"/>
              <a:gd name="connsiteY60" fmla="*/ 3614826 h 3811169"/>
              <a:gd name="connsiteX61" fmla="*/ 2109525 w 2772385"/>
              <a:gd name="connsiteY61" fmla="*/ 3715803 h 3811169"/>
              <a:gd name="connsiteX62" fmla="*/ 2204892 w 2772385"/>
              <a:gd name="connsiteY62" fmla="*/ 3783121 h 3811169"/>
              <a:gd name="connsiteX63" fmla="*/ 2277819 w 2772385"/>
              <a:gd name="connsiteY63" fmla="*/ 3732633 h 3811169"/>
              <a:gd name="connsiteX64" fmla="*/ 2266600 w 2772385"/>
              <a:gd name="connsiteY64" fmla="*/ 3637266 h 3811169"/>
              <a:gd name="connsiteX65" fmla="*/ 2423675 w 2772385"/>
              <a:gd name="connsiteY65" fmla="*/ 3564338 h 3811169"/>
              <a:gd name="connsiteX66" fmla="*/ 2429284 w 2772385"/>
              <a:gd name="connsiteY66" fmla="*/ 3384824 h 3811169"/>
              <a:gd name="connsiteX67" fmla="*/ 1907572 w 2772385"/>
              <a:gd name="connsiteY67" fmla="*/ 3345556 h 3811169"/>
              <a:gd name="connsiteX68" fmla="*/ 1913181 w 2772385"/>
              <a:gd name="connsiteY68" fmla="*/ 3031406 h 3811169"/>
              <a:gd name="connsiteX69" fmla="*/ 1907571 w 2772385"/>
              <a:gd name="connsiteY69" fmla="*/ 3014576 h 3811169"/>
              <a:gd name="connsiteX70" fmla="*/ 1901962 w 2772385"/>
              <a:gd name="connsiteY70" fmla="*/ 2835062 h 3811169"/>
              <a:gd name="connsiteX71" fmla="*/ 1857083 w 2772385"/>
              <a:gd name="connsiteY71" fmla="*/ 2773354 h 3811169"/>
              <a:gd name="connsiteX72" fmla="*/ 2047817 w 2772385"/>
              <a:gd name="connsiteY72" fmla="*/ 2717256 h 3811169"/>
              <a:gd name="connsiteX73" fmla="*/ 2081476 w 2772385"/>
              <a:gd name="connsiteY73" fmla="*/ 2610669 h 3811169"/>
              <a:gd name="connsiteX74" fmla="*/ 2367576 w 2772385"/>
              <a:gd name="connsiteY74" fmla="*/ 2621889 h 3811169"/>
              <a:gd name="connsiteX75" fmla="*/ 2591969 w 2772385"/>
              <a:gd name="connsiteY75" fmla="*/ 2032858 h 3811169"/>
              <a:gd name="connsiteX76" fmla="*/ 2547090 w 2772385"/>
              <a:gd name="connsiteY76" fmla="*/ 1948711 h 3811169"/>
              <a:gd name="connsiteX77" fmla="*/ 2692946 w 2772385"/>
              <a:gd name="connsiteY77" fmla="*/ 1460657 h 3811169"/>
              <a:gd name="connsiteX78" fmla="*/ 2636848 w 2772385"/>
              <a:gd name="connsiteY78" fmla="*/ 1354071 h 3811169"/>
              <a:gd name="connsiteX79" fmla="*/ 2479772 w 2772385"/>
              <a:gd name="connsiteY79" fmla="*/ 798699 h 3811169"/>
              <a:gd name="connsiteX80" fmla="*/ 2737825 w 2772385"/>
              <a:gd name="connsiteY80" fmla="*/ 675283 h 3811169"/>
              <a:gd name="connsiteX81" fmla="*/ 2709775 w 2772385"/>
              <a:gd name="connsiteY81" fmla="*/ 434061 h 3811169"/>
              <a:gd name="connsiteX82" fmla="*/ 2625628 w 2772385"/>
              <a:gd name="connsiteY82" fmla="*/ 86253 h 3811169"/>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12931 w 2772385"/>
              <a:gd name="connsiteY56" fmla="*/ 3654095 h 3816780"/>
              <a:gd name="connsiteX57" fmla="*/ 1447567 w 2772385"/>
              <a:gd name="connsiteY57" fmla="*/ 377751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47567 w 2772385"/>
              <a:gd name="connsiteY57" fmla="*/ 377751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47567 w 2772385"/>
              <a:gd name="connsiteY57" fmla="*/ 377751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92946 w 2772385"/>
              <a:gd name="connsiteY77" fmla="*/ 1460657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636848 w 2772385"/>
              <a:gd name="connsiteY78" fmla="*/ 1354071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620019 w 2772385"/>
              <a:gd name="connsiteY78" fmla="*/ 1337242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79772 w 2772385"/>
              <a:gd name="connsiteY79" fmla="*/ 79869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62943 w 2772385"/>
              <a:gd name="connsiteY79" fmla="*/ 80991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62943 w 2772385"/>
              <a:gd name="connsiteY79" fmla="*/ 809919 h 3816780"/>
              <a:gd name="connsiteX80" fmla="*/ 2737825 w 2772385"/>
              <a:gd name="connsiteY80" fmla="*/ 675283 h 3816780"/>
              <a:gd name="connsiteX81" fmla="*/ 2709775 w 2772385"/>
              <a:gd name="connsiteY81" fmla="*/ 434061 h 3816780"/>
              <a:gd name="connsiteX82" fmla="*/ 2625628 w 2772385"/>
              <a:gd name="connsiteY82" fmla="*/ 86253 h 3816780"/>
              <a:gd name="connsiteX0" fmla="*/ 2625628 w 2772385"/>
              <a:gd name="connsiteY0" fmla="*/ 86253 h 3816780"/>
              <a:gd name="connsiteX1" fmla="*/ 2429284 w 2772385"/>
              <a:gd name="connsiteY1" fmla="*/ 2105 h 3816780"/>
              <a:gd name="connsiteX2" fmla="*/ 2188062 w 2772385"/>
              <a:gd name="connsiteY2" fmla="*/ 159180 h 3816780"/>
              <a:gd name="connsiteX3" fmla="*/ 2087086 w 2772385"/>
              <a:gd name="connsiteY3" fmla="*/ 198449 h 3816780"/>
              <a:gd name="connsiteX4" fmla="*/ 2137574 w 2772385"/>
              <a:gd name="connsiteY4" fmla="*/ 288206 h 3816780"/>
              <a:gd name="connsiteX5" fmla="*/ 2025378 w 2772385"/>
              <a:gd name="connsiteY5" fmla="*/ 450890 h 3816780"/>
              <a:gd name="connsiteX6" fmla="*/ 2131966 w 2772385"/>
              <a:gd name="connsiteY6" fmla="*/ 585526 h 3816780"/>
              <a:gd name="connsiteX7" fmla="*/ 2154403 w 2772385"/>
              <a:gd name="connsiteY7" fmla="*/ 708942 h 3816780"/>
              <a:gd name="connsiteX8" fmla="*/ 2025378 w 2772385"/>
              <a:gd name="connsiteY8" fmla="*/ 753820 h 3816780"/>
              <a:gd name="connsiteX9" fmla="*/ 1991719 w 2772385"/>
              <a:gd name="connsiteY9" fmla="*/ 821138 h 3816780"/>
              <a:gd name="connsiteX10" fmla="*/ 1991719 w 2772385"/>
              <a:gd name="connsiteY10" fmla="*/ 708942 h 3816780"/>
              <a:gd name="connsiteX11" fmla="*/ 1941230 w 2772385"/>
              <a:gd name="connsiteY11" fmla="*/ 669673 h 3816780"/>
              <a:gd name="connsiteX12" fmla="*/ 1778546 w 2772385"/>
              <a:gd name="connsiteY12" fmla="*/ 770649 h 3816780"/>
              <a:gd name="connsiteX13" fmla="*/ 1397078 w 2772385"/>
              <a:gd name="connsiteY13" fmla="*/ 579916 h 3816780"/>
              <a:gd name="connsiteX14" fmla="*/ 1660739 w 2772385"/>
              <a:gd name="connsiteY14" fmla="*/ 1129678 h 3816780"/>
              <a:gd name="connsiteX15" fmla="*/ 1795375 w 2772385"/>
              <a:gd name="connsiteY15" fmla="*/ 1225045 h 3816780"/>
              <a:gd name="connsiteX16" fmla="*/ 1643910 w 2772385"/>
              <a:gd name="connsiteY16" fmla="*/ 1449437 h 3816780"/>
              <a:gd name="connsiteX17" fmla="*/ 1722448 w 2772385"/>
              <a:gd name="connsiteY17" fmla="*/ 1668220 h 3816780"/>
              <a:gd name="connsiteX18" fmla="*/ 1812205 w 2772385"/>
              <a:gd name="connsiteY18" fmla="*/ 1662611 h 3816780"/>
              <a:gd name="connsiteX19" fmla="*/ 1621470 w 2772385"/>
              <a:gd name="connsiteY19" fmla="*/ 1858954 h 3816780"/>
              <a:gd name="connsiteX20" fmla="*/ 909024 w 2772385"/>
              <a:gd name="connsiteY20" fmla="*/ 1578463 h 3816780"/>
              <a:gd name="connsiteX21" fmla="*/ 454629 w 2772385"/>
              <a:gd name="connsiteY21" fmla="*/ 2605060 h 3816780"/>
              <a:gd name="connsiteX22" fmla="*/ 258286 w 2772385"/>
              <a:gd name="connsiteY22" fmla="*/ 2812623 h 3816780"/>
              <a:gd name="connsiteX23" fmla="*/ 39503 w 2772385"/>
              <a:gd name="connsiteY23" fmla="*/ 2857501 h 3816780"/>
              <a:gd name="connsiteX24" fmla="*/ 28282 w 2772385"/>
              <a:gd name="connsiteY24" fmla="*/ 2975307 h 3816780"/>
              <a:gd name="connsiteX25" fmla="*/ 258285 w 2772385"/>
              <a:gd name="connsiteY25" fmla="*/ 3087504 h 3816780"/>
              <a:gd name="connsiteX26" fmla="*/ 527559 w 2772385"/>
              <a:gd name="connsiteY26" fmla="*/ 2986527 h 3816780"/>
              <a:gd name="connsiteX27" fmla="*/ 488288 w 2772385"/>
              <a:gd name="connsiteY27" fmla="*/ 3154821 h 3816780"/>
              <a:gd name="connsiteX28" fmla="*/ 561215 w 2772385"/>
              <a:gd name="connsiteY28" fmla="*/ 3194090 h 3816780"/>
              <a:gd name="connsiteX29" fmla="*/ 381702 w 2772385"/>
              <a:gd name="connsiteY29" fmla="*/ 3592387 h 3816780"/>
              <a:gd name="connsiteX30" fmla="*/ 213408 w 2772385"/>
              <a:gd name="connsiteY30" fmla="*/ 3698973 h 3816780"/>
              <a:gd name="connsiteX31" fmla="*/ 280726 w 2772385"/>
              <a:gd name="connsiteY31" fmla="*/ 3811169 h 3816780"/>
              <a:gd name="connsiteX32" fmla="*/ 477068 w 2772385"/>
              <a:gd name="connsiteY32" fmla="*/ 3771902 h 3816780"/>
              <a:gd name="connsiteX33" fmla="*/ 622923 w 2772385"/>
              <a:gd name="connsiteY33" fmla="*/ 3547509 h 3816780"/>
              <a:gd name="connsiteX34" fmla="*/ 662193 w 2772385"/>
              <a:gd name="connsiteY34" fmla="*/ 3743852 h 3816780"/>
              <a:gd name="connsiteX35" fmla="*/ 735121 w 2772385"/>
              <a:gd name="connsiteY35" fmla="*/ 3732634 h 3816780"/>
              <a:gd name="connsiteX36" fmla="*/ 774389 w 2772385"/>
              <a:gd name="connsiteY36" fmla="*/ 3474581 h 3816780"/>
              <a:gd name="connsiteX37" fmla="*/ 695851 w 2772385"/>
              <a:gd name="connsiteY37" fmla="*/ 3238969 h 3816780"/>
              <a:gd name="connsiteX38" fmla="*/ 897805 w 2772385"/>
              <a:gd name="connsiteY38" fmla="*/ 2627499 h 3816780"/>
              <a:gd name="connsiteX39" fmla="*/ 1161466 w 2772385"/>
              <a:gd name="connsiteY39" fmla="*/ 2520912 h 3816780"/>
              <a:gd name="connsiteX40" fmla="*/ 1492445 w 2772385"/>
              <a:gd name="connsiteY40" fmla="*/ 2638718 h 3816780"/>
              <a:gd name="connsiteX41" fmla="*/ 1587812 w 2772385"/>
              <a:gd name="connsiteY41" fmla="*/ 2627499 h 3816780"/>
              <a:gd name="connsiteX42" fmla="*/ 1643910 w 2772385"/>
              <a:gd name="connsiteY42" fmla="*/ 2728476 h 3816780"/>
              <a:gd name="connsiteX43" fmla="*/ 1795375 w 2772385"/>
              <a:gd name="connsiteY43" fmla="*/ 2762134 h 3816780"/>
              <a:gd name="connsiteX44" fmla="*/ 1795375 w 2772385"/>
              <a:gd name="connsiteY44" fmla="*/ 2812623 h 3816780"/>
              <a:gd name="connsiteX45" fmla="*/ 1750497 w 2772385"/>
              <a:gd name="connsiteY45" fmla="*/ 3008967 h 3816780"/>
              <a:gd name="connsiteX46" fmla="*/ 1711228 w 2772385"/>
              <a:gd name="connsiteY46" fmla="*/ 3328726 h 3816780"/>
              <a:gd name="connsiteX47" fmla="*/ 1200735 w 2772385"/>
              <a:gd name="connsiteY47" fmla="*/ 3396044 h 3816780"/>
              <a:gd name="connsiteX48" fmla="*/ 1172686 w 2772385"/>
              <a:gd name="connsiteY48" fmla="*/ 3468971 h 3816780"/>
              <a:gd name="connsiteX49" fmla="*/ 1110978 w 2772385"/>
              <a:gd name="connsiteY49" fmla="*/ 3497020 h 3816780"/>
              <a:gd name="connsiteX50" fmla="*/ 1139027 w 2772385"/>
              <a:gd name="connsiteY50" fmla="*/ 3631656 h 3816780"/>
              <a:gd name="connsiteX51" fmla="*/ 1279272 w 2772385"/>
              <a:gd name="connsiteY51" fmla="*/ 3637266 h 3816780"/>
              <a:gd name="connsiteX52" fmla="*/ 1273662 w 2772385"/>
              <a:gd name="connsiteY52" fmla="*/ 3485801 h 3816780"/>
              <a:gd name="connsiteX53" fmla="*/ 1453176 w 2772385"/>
              <a:gd name="connsiteY53" fmla="*/ 3497020 h 3816780"/>
              <a:gd name="connsiteX54" fmla="*/ 1425127 w 2772385"/>
              <a:gd name="connsiteY54" fmla="*/ 3575558 h 3816780"/>
              <a:gd name="connsiteX55" fmla="*/ 1397078 w 2772385"/>
              <a:gd name="connsiteY55" fmla="*/ 3637266 h 3816780"/>
              <a:gd name="connsiteX56" fmla="*/ 1340980 w 2772385"/>
              <a:gd name="connsiteY56" fmla="*/ 3704584 h 3816780"/>
              <a:gd name="connsiteX57" fmla="*/ 1453177 w 2772385"/>
              <a:gd name="connsiteY57" fmla="*/ 3799951 h 3816780"/>
              <a:gd name="connsiteX58" fmla="*/ 1514884 w 2772385"/>
              <a:gd name="connsiteY58" fmla="*/ 3642876 h 3816780"/>
              <a:gd name="connsiteX59" fmla="*/ 1817814 w 2772385"/>
              <a:gd name="connsiteY59" fmla="*/ 3541899 h 3816780"/>
              <a:gd name="connsiteX60" fmla="*/ 2154403 w 2772385"/>
              <a:gd name="connsiteY60" fmla="*/ 3614826 h 3816780"/>
              <a:gd name="connsiteX61" fmla="*/ 2109525 w 2772385"/>
              <a:gd name="connsiteY61" fmla="*/ 3715803 h 3816780"/>
              <a:gd name="connsiteX62" fmla="*/ 2193672 w 2772385"/>
              <a:gd name="connsiteY62" fmla="*/ 3816780 h 3816780"/>
              <a:gd name="connsiteX63" fmla="*/ 2277819 w 2772385"/>
              <a:gd name="connsiteY63" fmla="*/ 3732633 h 3816780"/>
              <a:gd name="connsiteX64" fmla="*/ 2266600 w 2772385"/>
              <a:gd name="connsiteY64" fmla="*/ 3637266 h 3816780"/>
              <a:gd name="connsiteX65" fmla="*/ 2423675 w 2772385"/>
              <a:gd name="connsiteY65" fmla="*/ 3564338 h 3816780"/>
              <a:gd name="connsiteX66" fmla="*/ 2429284 w 2772385"/>
              <a:gd name="connsiteY66" fmla="*/ 3384824 h 3816780"/>
              <a:gd name="connsiteX67" fmla="*/ 1907572 w 2772385"/>
              <a:gd name="connsiteY67" fmla="*/ 3345556 h 3816780"/>
              <a:gd name="connsiteX68" fmla="*/ 1913181 w 2772385"/>
              <a:gd name="connsiteY68" fmla="*/ 3031406 h 3816780"/>
              <a:gd name="connsiteX69" fmla="*/ 1907571 w 2772385"/>
              <a:gd name="connsiteY69" fmla="*/ 3014576 h 3816780"/>
              <a:gd name="connsiteX70" fmla="*/ 1901962 w 2772385"/>
              <a:gd name="connsiteY70" fmla="*/ 2835062 h 3816780"/>
              <a:gd name="connsiteX71" fmla="*/ 1857083 w 2772385"/>
              <a:gd name="connsiteY71" fmla="*/ 2773354 h 3816780"/>
              <a:gd name="connsiteX72" fmla="*/ 2047817 w 2772385"/>
              <a:gd name="connsiteY72" fmla="*/ 2717256 h 3816780"/>
              <a:gd name="connsiteX73" fmla="*/ 2081476 w 2772385"/>
              <a:gd name="connsiteY73" fmla="*/ 2610669 h 3816780"/>
              <a:gd name="connsiteX74" fmla="*/ 2367576 w 2772385"/>
              <a:gd name="connsiteY74" fmla="*/ 2621889 h 3816780"/>
              <a:gd name="connsiteX75" fmla="*/ 2591969 w 2772385"/>
              <a:gd name="connsiteY75" fmla="*/ 2032858 h 3816780"/>
              <a:gd name="connsiteX76" fmla="*/ 2547090 w 2772385"/>
              <a:gd name="connsiteY76" fmla="*/ 1948711 h 3816780"/>
              <a:gd name="connsiteX77" fmla="*/ 2648067 w 2772385"/>
              <a:gd name="connsiteY77" fmla="*/ 1432608 h 3816780"/>
              <a:gd name="connsiteX78" fmla="*/ 2580750 w 2772385"/>
              <a:gd name="connsiteY78" fmla="*/ 1337242 h 3816780"/>
              <a:gd name="connsiteX79" fmla="*/ 2462943 w 2772385"/>
              <a:gd name="connsiteY79" fmla="*/ 809919 h 3816780"/>
              <a:gd name="connsiteX80" fmla="*/ 2737825 w 2772385"/>
              <a:gd name="connsiteY80" fmla="*/ 675283 h 3816780"/>
              <a:gd name="connsiteX81" fmla="*/ 2709775 w 2772385"/>
              <a:gd name="connsiteY81" fmla="*/ 434061 h 3816780"/>
              <a:gd name="connsiteX82" fmla="*/ 2625628 w 2772385"/>
              <a:gd name="connsiteY82" fmla="*/ 86253 h 381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72385" h="3816780">
                <a:moveTo>
                  <a:pt x="2625628" y="86253"/>
                </a:moveTo>
                <a:cubicBezTo>
                  <a:pt x="2591969" y="30155"/>
                  <a:pt x="2530261" y="-3505"/>
                  <a:pt x="2429284" y="2105"/>
                </a:cubicBezTo>
                <a:cubicBezTo>
                  <a:pt x="2322697" y="-16594"/>
                  <a:pt x="2255380" y="93732"/>
                  <a:pt x="2188062" y="159180"/>
                </a:cubicBezTo>
                <a:lnTo>
                  <a:pt x="2087086" y="198449"/>
                </a:lnTo>
                <a:lnTo>
                  <a:pt x="2137574" y="288206"/>
                </a:lnTo>
                <a:lnTo>
                  <a:pt x="2025378" y="450890"/>
                </a:lnTo>
                <a:cubicBezTo>
                  <a:pt x="2049688" y="501378"/>
                  <a:pt x="2107656" y="535038"/>
                  <a:pt x="2131966" y="585526"/>
                </a:cubicBezTo>
                <a:lnTo>
                  <a:pt x="2154403" y="708942"/>
                </a:lnTo>
                <a:lnTo>
                  <a:pt x="2025378" y="753820"/>
                </a:lnTo>
                <a:lnTo>
                  <a:pt x="1991719" y="821138"/>
                </a:lnTo>
                <a:lnTo>
                  <a:pt x="1991719" y="708942"/>
                </a:lnTo>
                <a:lnTo>
                  <a:pt x="1941230" y="669673"/>
                </a:lnTo>
                <a:lnTo>
                  <a:pt x="1778546" y="770649"/>
                </a:lnTo>
                <a:lnTo>
                  <a:pt x="1397078" y="579916"/>
                </a:lnTo>
                <a:lnTo>
                  <a:pt x="1660739" y="1129678"/>
                </a:lnTo>
                <a:lnTo>
                  <a:pt x="1795375" y="1225045"/>
                </a:lnTo>
                <a:cubicBezTo>
                  <a:pt x="1744887" y="1299842"/>
                  <a:pt x="1649520" y="1352201"/>
                  <a:pt x="1643910" y="1449437"/>
                </a:cubicBezTo>
                <a:cubicBezTo>
                  <a:pt x="1630820" y="1527975"/>
                  <a:pt x="1657001" y="1628951"/>
                  <a:pt x="1722448" y="1668220"/>
                </a:cubicBezTo>
                <a:lnTo>
                  <a:pt x="1812205" y="1662611"/>
                </a:lnTo>
                <a:lnTo>
                  <a:pt x="1621470" y="1858954"/>
                </a:lnTo>
                <a:cubicBezTo>
                  <a:pt x="1580332" y="1911312"/>
                  <a:pt x="1056749" y="1542934"/>
                  <a:pt x="909024" y="1578463"/>
                </a:cubicBezTo>
                <a:cubicBezTo>
                  <a:pt x="667802" y="1634562"/>
                  <a:pt x="656582" y="2341398"/>
                  <a:pt x="454629" y="2605060"/>
                </a:cubicBezTo>
                <a:lnTo>
                  <a:pt x="258286" y="2812623"/>
                </a:lnTo>
                <a:cubicBezTo>
                  <a:pt x="190968" y="2883680"/>
                  <a:pt x="101211" y="2808883"/>
                  <a:pt x="39503" y="2857501"/>
                </a:cubicBezTo>
                <a:cubicBezTo>
                  <a:pt x="-9116" y="2898640"/>
                  <a:pt x="-12856" y="2945388"/>
                  <a:pt x="28282" y="2975307"/>
                </a:cubicBezTo>
                <a:cubicBezTo>
                  <a:pt x="108690" y="3035145"/>
                  <a:pt x="177877" y="3050105"/>
                  <a:pt x="258285" y="3087504"/>
                </a:cubicBezTo>
                <a:cubicBezTo>
                  <a:pt x="396660" y="2995877"/>
                  <a:pt x="495770" y="2937909"/>
                  <a:pt x="527559" y="2986527"/>
                </a:cubicBezTo>
                <a:cubicBezTo>
                  <a:pt x="578047" y="3025795"/>
                  <a:pt x="505118" y="3104333"/>
                  <a:pt x="488288" y="3154821"/>
                </a:cubicBezTo>
                <a:lnTo>
                  <a:pt x="561215" y="3194090"/>
                </a:lnTo>
                <a:lnTo>
                  <a:pt x="381702" y="3592387"/>
                </a:lnTo>
                <a:cubicBezTo>
                  <a:pt x="329344" y="3622306"/>
                  <a:pt x="215277" y="3669054"/>
                  <a:pt x="213408" y="3698973"/>
                </a:cubicBezTo>
                <a:cubicBezTo>
                  <a:pt x="213408" y="3747592"/>
                  <a:pt x="241457" y="3796210"/>
                  <a:pt x="280726" y="3811169"/>
                </a:cubicBezTo>
                <a:lnTo>
                  <a:pt x="477068" y="3771902"/>
                </a:lnTo>
                <a:cubicBezTo>
                  <a:pt x="525686" y="3697104"/>
                  <a:pt x="557476" y="3532550"/>
                  <a:pt x="622923" y="3547509"/>
                </a:cubicBezTo>
                <a:cubicBezTo>
                  <a:pt x="682762" y="3530679"/>
                  <a:pt x="641623" y="3693364"/>
                  <a:pt x="662193" y="3743852"/>
                </a:cubicBezTo>
                <a:lnTo>
                  <a:pt x="735121" y="3732634"/>
                </a:lnTo>
                <a:cubicBezTo>
                  <a:pt x="753820" y="3642877"/>
                  <a:pt x="733251" y="3564338"/>
                  <a:pt x="774389" y="3474581"/>
                </a:cubicBezTo>
                <a:cubicBezTo>
                  <a:pt x="802438" y="3418483"/>
                  <a:pt x="707071" y="3328726"/>
                  <a:pt x="695851" y="3238969"/>
                </a:cubicBezTo>
                <a:cubicBezTo>
                  <a:pt x="677152" y="3160431"/>
                  <a:pt x="837966" y="2868721"/>
                  <a:pt x="897805" y="2627499"/>
                </a:cubicBezTo>
                <a:lnTo>
                  <a:pt x="1161466" y="2520912"/>
                </a:lnTo>
                <a:lnTo>
                  <a:pt x="1492445" y="2638718"/>
                </a:lnTo>
                <a:lnTo>
                  <a:pt x="1587812" y="2627499"/>
                </a:lnTo>
                <a:cubicBezTo>
                  <a:pt x="1606511" y="2661158"/>
                  <a:pt x="1602772" y="2694817"/>
                  <a:pt x="1643910" y="2728476"/>
                </a:cubicBezTo>
                <a:lnTo>
                  <a:pt x="1795375" y="2762134"/>
                </a:lnTo>
                <a:lnTo>
                  <a:pt x="1795375" y="2812623"/>
                </a:lnTo>
                <a:cubicBezTo>
                  <a:pt x="1718708" y="2823842"/>
                  <a:pt x="1759847" y="2947259"/>
                  <a:pt x="1750497" y="3008967"/>
                </a:cubicBezTo>
                <a:lnTo>
                  <a:pt x="1711228" y="3328726"/>
                </a:lnTo>
                <a:lnTo>
                  <a:pt x="1200735" y="3396044"/>
                </a:lnTo>
                <a:lnTo>
                  <a:pt x="1172686" y="3468971"/>
                </a:lnTo>
                <a:lnTo>
                  <a:pt x="1110978" y="3497020"/>
                </a:lnTo>
                <a:cubicBezTo>
                  <a:pt x="1120328" y="3541899"/>
                  <a:pt x="1090408" y="3569947"/>
                  <a:pt x="1139027" y="3631656"/>
                </a:cubicBezTo>
                <a:lnTo>
                  <a:pt x="1279272" y="3637266"/>
                </a:lnTo>
                <a:lnTo>
                  <a:pt x="1273662" y="3485801"/>
                </a:lnTo>
                <a:lnTo>
                  <a:pt x="1453176" y="3497020"/>
                </a:lnTo>
                <a:lnTo>
                  <a:pt x="1425127" y="3575558"/>
                </a:lnTo>
                <a:lnTo>
                  <a:pt x="1397078" y="3637266"/>
                </a:lnTo>
                <a:lnTo>
                  <a:pt x="1340980" y="3704584"/>
                </a:lnTo>
                <a:cubicBezTo>
                  <a:pt x="1355940" y="3770031"/>
                  <a:pt x="1393339" y="3790601"/>
                  <a:pt x="1453177" y="3799951"/>
                </a:cubicBezTo>
                <a:cubicBezTo>
                  <a:pt x="1514885" y="3788732"/>
                  <a:pt x="1548543" y="3760681"/>
                  <a:pt x="1514884" y="3642876"/>
                </a:cubicBezTo>
                <a:lnTo>
                  <a:pt x="1817814" y="3541899"/>
                </a:lnTo>
                <a:lnTo>
                  <a:pt x="2154403" y="3614826"/>
                </a:lnTo>
                <a:cubicBezTo>
                  <a:pt x="2139444" y="3648485"/>
                  <a:pt x="2096435" y="3682144"/>
                  <a:pt x="2109525" y="3715803"/>
                </a:cubicBezTo>
                <a:cubicBezTo>
                  <a:pt x="2107655" y="3771901"/>
                  <a:pt x="2161883" y="3794341"/>
                  <a:pt x="2193672" y="3816780"/>
                </a:cubicBezTo>
                <a:lnTo>
                  <a:pt x="2277819" y="3732633"/>
                </a:lnTo>
                <a:lnTo>
                  <a:pt x="2266600" y="3637266"/>
                </a:lnTo>
                <a:lnTo>
                  <a:pt x="2423675" y="3564338"/>
                </a:lnTo>
                <a:lnTo>
                  <a:pt x="2429284" y="3384824"/>
                </a:lnTo>
                <a:lnTo>
                  <a:pt x="1907572" y="3345556"/>
                </a:lnTo>
                <a:lnTo>
                  <a:pt x="1913181" y="3031406"/>
                </a:lnTo>
                <a:lnTo>
                  <a:pt x="1907571" y="3014576"/>
                </a:lnTo>
                <a:lnTo>
                  <a:pt x="1901962" y="2835062"/>
                </a:lnTo>
                <a:lnTo>
                  <a:pt x="1857083" y="2773354"/>
                </a:lnTo>
                <a:lnTo>
                  <a:pt x="2047817" y="2717256"/>
                </a:lnTo>
                <a:lnTo>
                  <a:pt x="2081476" y="2610669"/>
                </a:lnTo>
                <a:lnTo>
                  <a:pt x="2367576" y="2621889"/>
                </a:lnTo>
                <a:cubicBezTo>
                  <a:pt x="2515302" y="2577011"/>
                  <a:pt x="2640587" y="2049688"/>
                  <a:pt x="2591969" y="2032858"/>
                </a:cubicBezTo>
                <a:lnTo>
                  <a:pt x="2547090" y="1948711"/>
                </a:lnTo>
                <a:cubicBezTo>
                  <a:pt x="2618148" y="1808466"/>
                  <a:pt x="2661156" y="1628952"/>
                  <a:pt x="2648067" y="1432608"/>
                </a:cubicBezTo>
                <a:lnTo>
                  <a:pt x="2580750" y="1337242"/>
                </a:lnTo>
                <a:cubicBezTo>
                  <a:pt x="2597579" y="1168948"/>
                  <a:pt x="2569529" y="989433"/>
                  <a:pt x="2462943" y="809919"/>
                </a:cubicBezTo>
                <a:cubicBezTo>
                  <a:pt x="2584488" y="890327"/>
                  <a:pt x="2655548" y="740730"/>
                  <a:pt x="2737825" y="675283"/>
                </a:cubicBezTo>
                <a:cubicBezTo>
                  <a:pt x="2765874" y="636014"/>
                  <a:pt x="2810752" y="473330"/>
                  <a:pt x="2709775" y="434061"/>
                </a:cubicBezTo>
                <a:cubicBezTo>
                  <a:pt x="2797662" y="265766"/>
                  <a:pt x="2694817" y="131131"/>
                  <a:pt x="2625628" y="862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 name="Freeform 5">
            <a:extLst>
              <a:ext uri="{FF2B5EF4-FFF2-40B4-BE49-F238E27FC236}">
                <a16:creationId xmlns:a16="http://schemas.microsoft.com/office/drawing/2014/main" id="{F3BB551A-C5EC-49C4-933B-343C199F0412}"/>
              </a:ext>
            </a:extLst>
          </p:cNvPr>
          <p:cNvSpPr/>
          <p:nvPr/>
        </p:nvSpPr>
        <p:spPr>
          <a:xfrm flipH="1">
            <a:off x="6267926" y="4540398"/>
            <a:ext cx="1308855" cy="2076083"/>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Freeform 6">
            <a:extLst>
              <a:ext uri="{FF2B5EF4-FFF2-40B4-BE49-F238E27FC236}">
                <a16:creationId xmlns:a16="http://schemas.microsoft.com/office/drawing/2014/main" id="{5938B821-0D7E-4E38-A5CD-AF520603F9EE}"/>
              </a:ext>
            </a:extLst>
          </p:cNvPr>
          <p:cNvSpPr/>
          <p:nvPr/>
        </p:nvSpPr>
        <p:spPr>
          <a:xfrm flipH="1">
            <a:off x="7447469" y="4646140"/>
            <a:ext cx="1646019" cy="1998256"/>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1" name="Group 31">
            <a:extLst>
              <a:ext uri="{FF2B5EF4-FFF2-40B4-BE49-F238E27FC236}">
                <a16:creationId xmlns:a16="http://schemas.microsoft.com/office/drawing/2014/main" id="{6B642D8E-37B0-44E8-95E5-6583F4760622}"/>
              </a:ext>
            </a:extLst>
          </p:cNvPr>
          <p:cNvGrpSpPr/>
          <p:nvPr/>
        </p:nvGrpSpPr>
        <p:grpSpPr>
          <a:xfrm>
            <a:off x="5062095" y="5315674"/>
            <a:ext cx="2650056" cy="1232677"/>
            <a:chOff x="4611928" y="4617259"/>
            <a:chExt cx="2808123" cy="1367790"/>
          </a:xfrm>
        </p:grpSpPr>
        <p:sp>
          <p:nvSpPr>
            <p:cNvPr id="32" name="Oval 4">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3" name="Rectangle 5">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4" name="Rectangle 6">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7" name="그룹 8">
            <a:extLst>
              <a:ext uri="{FF2B5EF4-FFF2-40B4-BE49-F238E27FC236}">
                <a16:creationId xmlns:a16="http://schemas.microsoft.com/office/drawing/2014/main" id="{A471E336-1063-4675-A289-FDB88074E2FE}"/>
              </a:ext>
            </a:extLst>
          </p:cNvPr>
          <p:cNvGrpSpPr/>
          <p:nvPr/>
        </p:nvGrpSpPr>
        <p:grpSpPr>
          <a:xfrm>
            <a:off x="4575719" y="2609787"/>
            <a:ext cx="3622808" cy="1821993"/>
            <a:chOff x="4150351" y="1422827"/>
            <a:chExt cx="3920087" cy="2064457"/>
          </a:xfrm>
        </p:grpSpPr>
        <p:sp>
          <p:nvSpPr>
            <p:cNvPr id="48" name="Oval 21">
              <a:extLst>
                <a:ext uri="{FF2B5EF4-FFF2-40B4-BE49-F238E27FC236}">
                  <a16:creationId xmlns:a16="http://schemas.microsoft.com/office/drawing/2014/main" id="{E925341E-93EB-4942-8F3B-3B297C4E3111}"/>
                </a:ext>
              </a:extLst>
            </p:cNvPr>
            <p:cNvSpPr/>
            <p:nvPr/>
          </p:nvSpPr>
          <p:spPr>
            <a:xfrm rot="19890270" flipV="1">
              <a:off x="6946782" y="1604416"/>
              <a:ext cx="1123656" cy="1139787"/>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9" name="Oval 21">
              <a:extLst>
                <a:ext uri="{FF2B5EF4-FFF2-40B4-BE49-F238E27FC236}">
                  <a16:creationId xmlns:a16="http://schemas.microsoft.com/office/drawing/2014/main" id="{5407C3E4-9AC6-4329-8971-88F6044E575D}"/>
                </a:ext>
              </a:extLst>
            </p:cNvPr>
            <p:cNvSpPr/>
            <p:nvPr/>
          </p:nvSpPr>
          <p:spPr>
            <a:xfrm rot="18850474" flipV="1">
              <a:off x="5702728" y="1977997"/>
              <a:ext cx="1343822" cy="136311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0" name="Oval 21">
              <a:extLst>
                <a:ext uri="{FF2B5EF4-FFF2-40B4-BE49-F238E27FC236}">
                  <a16:creationId xmlns:a16="http://schemas.microsoft.com/office/drawing/2014/main" id="{30C5BFDF-9714-4FEB-BA86-5991A572B0AB}"/>
                </a:ext>
              </a:extLst>
            </p:cNvPr>
            <p:cNvSpPr/>
            <p:nvPr/>
          </p:nvSpPr>
          <p:spPr>
            <a:xfrm rot="17537713" flipV="1">
              <a:off x="4703331" y="1414998"/>
              <a:ext cx="1090840" cy="1106497"/>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1" name="Oval 21">
              <a:extLst>
                <a:ext uri="{FF2B5EF4-FFF2-40B4-BE49-F238E27FC236}">
                  <a16:creationId xmlns:a16="http://schemas.microsoft.com/office/drawing/2014/main" id="{C1AB126C-8878-4936-BC48-171380B11911}"/>
                </a:ext>
              </a:extLst>
            </p:cNvPr>
            <p:cNvSpPr/>
            <p:nvPr/>
          </p:nvSpPr>
          <p:spPr>
            <a:xfrm rot="18850474" flipV="1">
              <a:off x="4158161" y="2391316"/>
              <a:ext cx="1088158" cy="1103778"/>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53" name="Terminador 52"/>
          <p:cNvSpPr/>
          <p:nvPr/>
        </p:nvSpPr>
        <p:spPr>
          <a:xfrm>
            <a:off x="789475" y="881105"/>
            <a:ext cx="2945247" cy="1046429"/>
          </a:xfrm>
          <a:prstGeom prst="flowChartTermina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Servicios personales</a:t>
            </a:r>
          </a:p>
          <a:p>
            <a:pPr algn="ctr"/>
            <a:r>
              <a:rPr lang="es-MX" dirty="0"/>
              <a:t>$1,049,145,089.31</a:t>
            </a:r>
          </a:p>
        </p:txBody>
      </p:sp>
      <p:sp>
        <p:nvSpPr>
          <p:cNvPr id="54" name="Terminador 53"/>
          <p:cNvSpPr/>
          <p:nvPr/>
        </p:nvSpPr>
        <p:spPr>
          <a:xfrm>
            <a:off x="785517" y="1968300"/>
            <a:ext cx="2945247" cy="1046429"/>
          </a:xfrm>
          <a:prstGeom prst="flowChartTermina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dirty="0" err="1">
                <a:solidFill>
                  <a:schemeClr val="bg1"/>
                </a:solidFill>
              </a:rPr>
              <a:t>Materiales</a:t>
            </a:r>
            <a:r>
              <a:rPr lang="en-US" dirty="0">
                <a:solidFill>
                  <a:schemeClr val="bg1"/>
                </a:solidFill>
              </a:rPr>
              <a:t> y </a:t>
            </a:r>
            <a:r>
              <a:rPr lang="en-US" dirty="0" err="1">
                <a:solidFill>
                  <a:schemeClr val="bg1"/>
                </a:solidFill>
              </a:rPr>
              <a:t>Suministros</a:t>
            </a:r>
            <a:endParaRPr lang="en-US" dirty="0">
              <a:solidFill>
                <a:schemeClr val="bg1"/>
              </a:solidFill>
            </a:endParaRPr>
          </a:p>
          <a:p>
            <a:pPr algn="ctr"/>
            <a:r>
              <a:rPr lang="es-MX" dirty="0">
                <a:solidFill>
                  <a:schemeClr val="bg1"/>
                </a:solidFill>
              </a:rPr>
              <a:t>$167,375,458.00</a:t>
            </a:r>
          </a:p>
        </p:txBody>
      </p:sp>
      <p:sp>
        <p:nvSpPr>
          <p:cNvPr id="55" name="Terminador 54"/>
          <p:cNvSpPr/>
          <p:nvPr/>
        </p:nvSpPr>
        <p:spPr>
          <a:xfrm>
            <a:off x="877555" y="3054517"/>
            <a:ext cx="2945247" cy="1046429"/>
          </a:xfrm>
          <a:prstGeom prst="flowChartTermina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dirty="0" err="1">
                <a:solidFill>
                  <a:schemeClr val="bg1"/>
                </a:solidFill>
              </a:rPr>
              <a:t>Servicios</a:t>
            </a:r>
            <a:r>
              <a:rPr lang="en-US" dirty="0">
                <a:solidFill>
                  <a:schemeClr val="bg1"/>
                </a:solidFill>
              </a:rPr>
              <a:t> </a:t>
            </a:r>
            <a:r>
              <a:rPr lang="en-US" dirty="0" err="1">
                <a:solidFill>
                  <a:schemeClr val="bg1"/>
                </a:solidFill>
              </a:rPr>
              <a:t>Generales</a:t>
            </a:r>
            <a:endParaRPr lang="en-US" dirty="0">
              <a:solidFill>
                <a:schemeClr val="bg1"/>
              </a:solidFill>
            </a:endParaRPr>
          </a:p>
          <a:p>
            <a:pPr algn="ctr"/>
            <a:r>
              <a:rPr lang="es-MX" dirty="0">
                <a:solidFill>
                  <a:schemeClr val="bg1"/>
                </a:solidFill>
              </a:rPr>
              <a:t>$534,803,053.00</a:t>
            </a:r>
          </a:p>
        </p:txBody>
      </p:sp>
      <p:sp>
        <p:nvSpPr>
          <p:cNvPr id="56" name="Terminador 55"/>
          <p:cNvSpPr/>
          <p:nvPr/>
        </p:nvSpPr>
        <p:spPr>
          <a:xfrm>
            <a:off x="868821" y="4170827"/>
            <a:ext cx="2945247" cy="1046429"/>
          </a:xfrm>
          <a:prstGeom prst="flowChartTermina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s-MX" dirty="0">
                <a:solidFill>
                  <a:schemeClr val="bg1"/>
                </a:solidFill>
              </a:rPr>
              <a:t>Trans., Asignaciones, Sub. y Otras Ayudas</a:t>
            </a:r>
          </a:p>
          <a:p>
            <a:pPr algn="ctr" eaLnBrk="0" hangingPunct="0"/>
            <a:r>
              <a:rPr lang="es-MX" dirty="0">
                <a:solidFill>
                  <a:schemeClr val="bg1"/>
                </a:solidFill>
              </a:rPr>
              <a:t>$325,774,723.00</a:t>
            </a:r>
          </a:p>
        </p:txBody>
      </p:sp>
      <p:sp>
        <p:nvSpPr>
          <p:cNvPr id="62" name="Terminador 61"/>
          <p:cNvSpPr/>
          <p:nvPr/>
        </p:nvSpPr>
        <p:spPr>
          <a:xfrm>
            <a:off x="9058559" y="881105"/>
            <a:ext cx="2945247" cy="1046429"/>
          </a:xfrm>
          <a:prstGeom prst="flowChartTermina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s-MX" dirty="0">
                <a:solidFill>
                  <a:schemeClr val="bg1"/>
                </a:solidFill>
              </a:rPr>
              <a:t>Bienes Muebles, Inmuebles e Intangibles</a:t>
            </a:r>
            <a:endParaRPr lang="en-US" dirty="0">
              <a:solidFill>
                <a:schemeClr val="bg1"/>
              </a:solidFill>
            </a:endParaRPr>
          </a:p>
          <a:p>
            <a:pPr algn="ctr"/>
            <a:r>
              <a:rPr lang="es-MX" dirty="0">
                <a:solidFill>
                  <a:schemeClr val="bg1"/>
                </a:solidFill>
              </a:rPr>
              <a:t>$96,859,851.60</a:t>
            </a:r>
          </a:p>
        </p:txBody>
      </p:sp>
      <p:sp>
        <p:nvSpPr>
          <p:cNvPr id="63" name="Terminador 62"/>
          <p:cNvSpPr/>
          <p:nvPr/>
        </p:nvSpPr>
        <p:spPr>
          <a:xfrm>
            <a:off x="9054601" y="1968300"/>
            <a:ext cx="2945247" cy="1046429"/>
          </a:xfrm>
          <a:prstGeom prst="flowChartTermina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s-MX" dirty="0">
                <a:solidFill>
                  <a:schemeClr val="bg1"/>
                </a:solidFill>
              </a:rPr>
              <a:t>Inversión Pública</a:t>
            </a:r>
            <a:endParaRPr lang="en-US" dirty="0">
              <a:solidFill>
                <a:schemeClr val="bg1"/>
              </a:solidFill>
            </a:endParaRPr>
          </a:p>
          <a:p>
            <a:pPr algn="ctr"/>
            <a:r>
              <a:rPr lang="es-MX" dirty="0">
                <a:solidFill>
                  <a:schemeClr val="bg1"/>
                </a:solidFill>
              </a:rPr>
              <a:t>$152,737,125.00</a:t>
            </a:r>
          </a:p>
        </p:txBody>
      </p:sp>
      <p:sp>
        <p:nvSpPr>
          <p:cNvPr id="64" name="Terminador 63"/>
          <p:cNvSpPr/>
          <p:nvPr/>
        </p:nvSpPr>
        <p:spPr>
          <a:xfrm>
            <a:off x="9146639" y="3054517"/>
            <a:ext cx="2945247" cy="1046429"/>
          </a:xfrm>
          <a:prstGeom prst="flowChartTermina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s-MX" dirty="0">
                <a:solidFill>
                  <a:schemeClr val="bg1"/>
                </a:solidFill>
              </a:rPr>
              <a:t>Participaciones y Aportaciones</a:t>
            </a:r>
            <a:endParaRPr lang="en-US" dirty="0">
              <a:solidFill>
                <a:schemeClr val="bg1"/>
              </a:solidFill>
            </a:endParaRPr>
          </a:p>
          <a:p>
            <a:pPr algn="ctr"/>
            <a:r>
              <a:rPr lang="es-MX" dirty="0">
                <a:solidFill>
                  <a:schemeClr val="bg1"/>
                </a:solidFill>
              </a:rPr>
              <a:t>$867,350,611.00</a:t>
            </a:r>
          </a:p>
        </p:txBody>
      </p:sp>
      <p:sp>
        <p:nvSpPr>
          <p:cNvPr id="65" name="Terminador 64"/>
          <p:cNvSpPr/>
          <p:nvPr/>
        </p:nvSpPr>
        <p:spPr>
          <a:xfrm>
            <a:off x="9137905" y="4170827"/>
            <a:ext cx="2945247" cy="1046429"/>
          </a:xfrm>
          <a:prstGeom prst="flowChartTermina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s-MX" dirty="0">
                <a:solidFill>
                  <a:schemeClr val="bg1"/>
                </a:solidFill>
              </a:rPr>
              <a:t>Deuda Pública</a:t>
            </a:r>
            <a:endParaRPr lang="en-US" dirty="0">
              <a:solidFill>
                <a:schemeClr val="bg1"/>
              </a:solidFill>
            </a:endParaRPr>
          </a:p>
          <a:p>
            <a:pPr algn="ctr"/>
            <a:r>
              <a:rPr lang="es-MX" dirty="0">
                <a:solidFill>
                  <a:schemeClr val="bg1"/>
                </a:solidFill>
              </a:rPr>
              <a:t>$63,130,159.09</a:t>
            </a:r>
          </a:p>
        </p:txBody>
      </p:sp>
      <p:grpSp>
        <p:nvGrpSpPr>
          <p:cNvPr id="66" name="그룹 7">
            <a:extLst>
              <a:ext uri="{FF2B5EF4-FFF2-40B4-BE49-F238E27FC236}">
                <a16:creationId xmlns:a16="http://schemas.microsoft.com/office/drawing/2014/main" id="{C6BF7C1D-F8D0-4AC5-A101-D59AD15830DB}"/>
              </a:ext>
            </a:extLst>
          </p:cNvPr>
          <p:cNvGrpSpPr/>
          <p:nvPr/>
        </p:nvGrpSpPr>
        <p:grpSpPr>
          <a:xfrm>
            <a:off x="5964565" y="1536738"/>
            <a:ext cx="1403850" cy="1577193"/>
            <a:chOff x="6282410" y="2774470"/>
            <a:chExt cx="1403850" cy="1577193"/>
          </a:xfrm>
        </p:grpSpPr>
        <p:sp>
          <p:nvSpPr>
            <p:cNvPr id="67" name="자유형: 도형 91">
              <a:extLst>
                <a:ext uri="{FF2B5EF4-FFF2-40B4-BE49-F238E27FC236}">
                  <a16:creationId xmlns:a16="http://schemas.microsoft.com/office/drawing/2014/main" id="{F540ED58-5B00-429F-840D-1BFA99C6FEB6}"/>
                </a:ext>
              </a:extLst>
            </p:cNvPr>
            <p:cNvSpPr>
              <a:spLocks/>
            </p:cNvSpPr>
            <p:nvPr/>
          </p:nvSpPr>
          <p:spPr bwMode="auto">
            <a:xfrm>
              <a:off x="6649075" y="3211736"/>
              <a:ext cx="806320" cy="1139927"/>
            </a:xfrm>
            <a:custGeom>
              <a:avLst/>
              <a:gdLst>
                <a:gd name="connsiteX0" fmla="*/ 1361456 w 1362600"/>
                <a:gd name="connsiteY0" fmla="*/ 1033789 h 2396328"/>
                <a:gd name="connsiteX1" fmla="*/ 1362600 w 1362600"/>
                <a:gd name="connsiteY1" fmla="*/ 1034469 h 2396328"/>
                <a:gd name="connsiteX2" fmla="*/ 1360043 w 1362600"/>
                <a:gd name="connsiteY2" fmla="*/ 1035347 h 2396328"/>
                <a:gd name="connsiteX3" fmla="*/ 250633 w 1362600"/>
                <a:gd name="connsiteY3" fmla="*/ 0 h 2396328"/>
                <a:gd name="connsiteX4" fmla="*/ 246998 w 1362600"/>
                <a:gd name="connsiteY4" fmla="*/ 10764 h 2396328"/>
                <a:gd name="connsiteX5" fmla="*/ 245288 w 1362600"/>
                <a:gd name="connsiteY5" fmla="*/ 17940 h 2396328"/>
                <a:gd name="connsiteX6" fmla="*/ 243363 w 1362600"/>
                <a:gd name="connsiteY6" fmla="*/ 22649 h 2396328"/>
                <a:gd name="connsiteX7" fmla="*/ 243363 w 1362600"/>
                <a:gd name="connsiteY7" fmla="*/ 25340 h 2396328"/>
                <a:gd name="connsiteX8" fmla="*/ 245288 w 1362600"/>
                <a:gd name="connsiteY8" fmla="*/ 26686 h 2396328"/>
                <a:gd name="connsiteX9" fmla="*/ 245288 w 1362600"/>
                <a:gd name="connsiteY9" fmla="*/ 28031 h 2396328"/>
                <a:gd name="connsiteX10" fmla="*/ 246998 w 1362600"/>
                <a:gd name="connsiteY10" fmla="*/ 28031 h 2396328"/>
                <a:gd name="connsiteX11" fmla="*/ 246998 w 1362600"/>
                <a:gd name="connsiteY11" fmla="*/ 30050 h 2396328"/>
                <a:gd name="connsiteX12" fmla="*/ 245288 w 1362600"/>
                <a:gd name="connsiteY12" fmla="*/ 34086 h 2396328"/>
                <a:gd name="connsiteX13" fmla="*/ 243363 w 1362600"/>
                <a:gd name="connsiteY13" fmla="*/ 40141 h 2396328"/>
                <a:gd name="connsiteX14" fmla="*/ 240797 w 1362600"/>
                <a:gd name="connsiteY14" fmla="*/ 49559 h 2396328"/>
                <a:gd name="connsiteX15" fmla="*/ 235452 w 1362600"/>
                <a:gd name="connsiteY15" fmla="*/ 62790 h 2396328"/>
                <a:gd name="connsiteX16" fmla="*/ 227326 w 1362600"/>
                <a:gd name="connsiteY16" fmla="*/ 81627 h 2396328"/>
                <a:gd name="connsiteX17" fmla="*/ 219415 w 1362600"/>
                <a:gd name="connsiteY17" fmla="*/ 104276 h 2396328"/>
                <a:gd name="connsiteX18" fmla="*/ 206799 w 1362600"/>
                <a:gd name="connsiteY18" fmla="*/ 133653 h 2396328"/>
                <a:gd name="connsiteX19" fmla="*/ 191831 w 1362600"/>
                <a:gd name="connsiteY19" fmla="*/ 169084 h 2396328"/>
                <a:gd name="connsiteX20" fmla="*/ 173870 w 1362600"/>
                <a:gd name="connsiteY20" fmla="*/ 224474 h 2396328"/>
                <a:gd name="connsiteX21" fmla="*/ 161468 w 1362600"/>
                <a:gd name="connsiteY21" fmla="*/ 283900 h 2396328"/>
                <a:gd name="connsiteX22" fmla="*/ 151632 w 1362600"/>
                <a:gd name="connsiteY22" fmla="*/ 344896 h 2396328"/>
                <a:gd name="connsiteX23" fmla="*/ 138375 w 1362600"/>
                <a:gd name="connsiteY23" fmla="*/ 409704 h 2396328"/>
                <a:gd name="connsiteX24" fmla="*/ 136451 w 1362600"/>
                <a:gd name="connsiteY24" fmla="*/ 423607 h 2396328"/>
                <a:gd name="connsiteX25" fmla="*/ 133885 w 1362600"/>
                <a:gd name="connsiteY25" fmla="*/ 444462 h 2396328"/>
                <a:gd name="connsiteX26" fmla="*/ 131960 w 1362600"/>
                <a:gd name="connsiteY26" fmla="*/ 466439 h 2396328"/>
                <a:gd name="connsiteX27" fmla="*/ 130250 w 1362600"/>
                <a:gd name="connsiteY27" fmla="*/ 490433 h 2396328"/>
                <a:gd name="connsiteX28" fmla="*/ 130250 w 1362600"/>
                <a:gd name="connsiteY28" fmla="*/ 515101 h 2396328"/>
                <a:gd name="connsiteX29" fmla="*/ 133885 w 1362600"/>
                <a:gd name="connsiteY29" fmla="*/ 537301 h 2396328"/>
                <a:gd name="connsiteX30" fmla="*/ 138375 w 1362600"/>
                <a:gd name="connsiteY30" fmla="*/ 556587 h 2396328"/>
                <a:gd name="connsiteX31" fmla="*/ 146286 w 1362600"/>
                <a:gd name="connsiteY31" fmla="*/ 570042 h 2396328"/>
                <a:gd name="connsiteX32" fmla="*/ 189052 w 1362600"/>
                <a:gd name="connsiteY32" fmla="*/ 567351 h 2396328"/>
                <a:gd name="connsiteX33" fmla="*/ 230961 w 1362600"/>
                <a:gd name="connsiteY33" fmla="*/ 556587 h 2396328"/>
                <a:gd name="connsiteX34" fmla="*/ 270947 w 1362600"/>
                <a:gd name="connsiteY34" fmla="*/ 539320 h 2396328"/>
                <a:gd name="connsiteX35" fmla="*/ 312001 w 1362600"/>
                <a:gd name="connsiteY35" fmla="*/ 515101 h 2396328"/>
                <a:gd name="connsiteX36" fmla="*/ 349420 w 1362600"/>
                <a:gd name="connsiteY36" fmla="*/ 487070 h 2396328"/>
                <a:gd name="connsiteX37" fmla="*/ 385985 w 1362600"/>
                <a:gd name="connsiteY37" fmla="*/ 452984 h 2396328"/>
                <a:gd name="connsiteX38" fmla="*/ 420624 w 1362600"/>
                <a:gd name="connsiteY38" fmla="*/ 416880 h 2396328"/>
                <a:gd name="connsiteX39" fmla="*/ 452698 w 1362600"/>
                <a:gd name="connsiteY39" fmla="*/ 378981 h 2396328"/>
                <a:gd name="connsiteX40" fmla="*/ 483917 w 1362600"/>
                <a:gd name="connsiteY40" fmla="*/ 338841 h 2396328"/>
                <a:gd name="connsiteX41" fmla="*/ 510645 w 1362600"/>
                <a:gd name="connsiteY41" fmla="*/ 297355 h 2396328"/>
                <a:gd name="connsiteX42" fmla="*/ 535662 w 1362600"/>
                <a:gd name="connsiteY42" fmla="*/ 257214 h 2396328"/>
                <a:gd name="connsiteX43" fmla="*/ 556190 w 1362600"/>
                <a:gd name="connsiteY43" fmla="*/ 218419 h 2396328"/>
                <a:gd name="connsiteX44" fmla="*/ 566026 w 1362600"/>
                <a:gd name="connsiteY44" fmla="*/ 218419 h 2396328"/>
                <a:gd name="connsiteX45" fmla="*/ 566026 w 1362600"/>
                <a:gd name="connsiteY45" fmla="*/ 222455 h 2396328"/>
                <a:gd name="connsiteX46" fmla="*/ 549989 w 1362600"/>
                <a:gd name="connsiteY46" fmla="*/ 261251 h 2396328"/>
                <a:gd name="connsiteX47" fmla="*/ 532027 w 1362600"/>
                <a:gd name="connsiteY47" fmla="*/ 301391 h 2396328"/>
                <a:gd name="connsiteX48" fmla="*/ 512569 w 1362600"/>
                <a:gd name="connsiteY48" fmla="*/ 340186 h 2396328"/>
                <a:gd name="connsiteX49" fmla="*/ 492897 w 1362600"/>
                <a:gd name="connsiteY49" fmla="*/ 377636 h 2396328"/>
                <a:gd name="connsiteX50" fmla="*/ 472370 w 1362600"/>
                <a:gd name="connsiteY50" fmla="*/ 414189 h 2396328"/>
                <a:gd name="connsiteX51" fmla="*/ 449277 w 1362600"/>
                <a:gd name="connsiteY51" fmla="*/ 448274 h 2396328"/>
                <a:gd name="connsiteX52" fmla="*/ 425115 w 1362600"/>
                <a:gd name="connsiteY52" fmla="*/ 481015 h 2396328"/>
                <a:gd name="connsiteX53" fmla="*/ 395821 w 1362600"/>
                <a:gd name="connsiteY53" fmla="*/ 511064 h 2396328"/>
                <a:gd name="connsiteX54" fmla="*/ 365458 w 1362600"/>
                <a:gd name="connsiteY54" fmla="*/ 540665 h 2396328"/>
                <a:gd name="connsiteX55" fmla="*/ 329749 w 1362600"/>
                <a:gd name="connsiteY55" fmla="*/ 564660 h 2396328"/>
                <a:gd name="connsiteX56" fmla="*/ 288908 w 1362600"/>
                <a:gd name="connsiteY56" fmla="*/ 586636 h 2396328"/>
                <a:gd name="connsiteX57" fmla="*/ 243363 w 1362600"/>
                <a:gd name="connsiteY57" fmla="*/ 606146 h 2396328"/>
                <a:gd name="connsiteX58" fmla="*/ 195252 w 1362600"/>
                <a:gd name="connsiteY58" fmla="*/ 620722 h 2396328"/>
                <a:gd name="connsiteX59" fmla="*/ 138375 w 1362600"/>
                <a:gd name="connsiteY59" fmla="*/ 630813 h 2396328"/>
                <a:gd name="connsiteX60" fmla="*/ 140086 w 1362600"/>
                <a:gd name="connsiteY60" fmla="*/ 701003 h 2396328"/>
                <a:gd name="connsiteX61" fmla="*/ 147997 w 1362600"/>
                <a:gd name="connsiteY61" fmla="*/ 767830 h 2396328"/>
                <a:gd name="connsiteX62" fmla="*/ 161468 w 1362600"/>
                <a:gd name="connsiteY62" fmla="*/ 831292 h 2396328"/>
                <a:gd name="connsiteX63" fmla="*/ 179216 w 1362600"/>
                <a:gd name="connsiteY63" fmla="*/ 891391 h 2396328"/>
                <a:gd name="connsiteX64" fmla="*/ 201453 w 1362600"/>
                <a:gd name="connsiteY64" fmla="*/ 948799 h 2396328"/>
                <a:gd name="connsiteX65" fmla="*/ 225616 w 1362600"/>
                <a:gd name="connsiteY65" fmla="*/ 1003740 h 2396328"/>
                <a:gd name="connsiteX66" fmla="*/ 253199 w 1362600"/>
                <a:gd name="connsiteY66" fmla="*/ 1055766 h 2396328"/>
                <a:gd name="connsiteX67" fmla="*/ 280783 w 1362600"/>
                <a:gd name="connsiteY67" fmla="*/ 1106446 h 2396328"/>
                <a:gd name="connsiteX68" fmla="*/ 288908 w 1362600"/>
                <a:gd name="connsiteY68" fmla="*/ 1118556 h 2396328"/>
                <a:gd name="connsiteX69" fmla="*/ 295964 w 1362600"/>
                <a:gd name="connsiteY69" fmla="*/ 1133356 h 2396328"/>
                <a:gd name="connsiteX70" fmla="*/ 305800 w 1362600"/>
                <a:gd name="connsiteY70" fmla="*/ 1149278 h 2396328"/>
                <a:gd name="connsiteX71" fmla="*/ 314781 w 1362600"/>
                <a:gd name="connsiteY71" fmla="*/ 1166097 h 2396328"/>
                <a:gd name="connsiteX72" fmla="*/ 326327 w 1362600"/>
                <a:gd name="connsiteY72" fmla="*/ 1182018 h 2396328"/>
                <a:gd name="connsiteX73" fmla="*/ 339585 w 1362600"/>
                <a:gd name="connsiteY73" fmla="*/ 1195473 h 2396328"/>
                <a:gd name="connsiteX74" fmla="*/ 355622 w 1362600"/>
                <a:gd name="connsiteY74" fmla="*/ 1207358 h 2396328"/>
                <a:gd name="connsiteX75" fmla="*/ 373583 w 1362600"/>
                <a:gd name="connsiteY75" fmla="*/ 1216104 h 2396328"/>
                <a:gd name="connsiteX76" fmla="*/ 394965 w 1362600"/>
                <a:gd name="connsiteY76" fmla="*/ 1219468 h 2396328"/>
                <a:gd name="connsiteX77" fmla="*/ 417203 w 1362600"/>
                <a:gd name="connsiteY77" fmla="*/ 1218795 h 2396328"/>
                <a:gd name="connsiteX78" fmla="*/ 457188 w 1362600"/>
                <a:gd name="connsiteY78" fmla="*/ 1208704 h 2396328"/>
                <a:gd name="connsiteX79" fmla="*/ 492897 w 1362600"/>
                <a:gd name="connsiteY79" fmla="*/ 1192109 h 2396328"/>
                <a:gd name="connsiteX80" fmla="*/ 527537 w 1362600"/>
                <a:gd name="connsiteY80" fmla="*/ 1171254 h 2396328"/>
                <a:gd name="connsiteX81" fmla="*/ 556190 w 1362600"/>
                <a:gd name="connsiteY81" fmla="*/ 1146587 h 2396328"/>
                <a:gd name="connsiteX82" fmla="*/ 583773 w 1362600"/>
                <a:gd name="connsiteY82" fmla="*/ 1119901 h 2396328"/>
                <a:gd name="connsiteX83" fmla="*/ 609646 w 1362600"/>
                <a:gd name="connsiteY83" fmla="*/ 1091870 h 2396328"/>
                <a:gd name="connsiteX84" fmla="*/ 632739 w 1362600"/>
                <a:gd name="connsiteY84" fmla="*/ 1065184 h 2396328"/>
                <a:gd name="connsiteX85" fmla="*/ 652411 w 1362600"/>
                <a:gd name="connsiteY85" fmla="*/ 1039620 h 2396328"/>
                <a:gd name="connsiteX86" fmla="*/ 696031 w 1362600"/>
                <a:gd name="connsiteY86" fmla="*/ 981539 h 2396328"/>
                <a:gd name="connsiteX87" fmla="*/ 737941 w 1362600"/>
                <a:gd name="connsiteY87" fmla="*/ 916059 h 2396328"/>
                <a:gd name="connsiteX88" fmla="*/ 779851 w 1362600"/>
                <a:gd name="connsiteY88" fmla="*/ 844523 h 2396328"/>
                <a:gd name="connsiteX89" fmla="*/ 818981 w 1362600"/>
                <a:gd name="connsiteY89" fmla="*/ 766484 h 2396328"/>
                <a:gd name="connsiteX90" fmla="*/ 854690 w 1362600"/>
                <a:gd name="connsiteY90" fmla="*/ 684185 h 2396328"/>
                <a:gd name="connsiteX91" fmla="*/ 886764 w 1362600"/>
                <a:gd name="connsiteY91" fmla="*/ 596728 h 2396328"/>
                <a:gd name="connsiteX92" fmla="*/ 916058 w 1362600"/>
                <a:gd name="connsiteY92" fmla="*/ 505234 h 2396328"/>
                <a:gd name="connsiteX93" fmla="*/ 937440 w 1362600"/>
                <a:gd name="connsiteY93" fmla="*/ 410376 h 2396328"/>
                <a:gd name="connsiteX94" fmla="*/ 953477 w 1362600"/>
                <a:gd name="connsiteY94" fmla="*/ 313276 h 2396328"/>
                <a:gd name="connsiteX95" fmla="*/ 963313 w 1362600"/>
                <a:gd name="connsiteY95" fmla="*/ 213934 h 2396328"/>
                <a:gd name="connsiteX96" fmla="*/ 971224 w 1362600"/>
                <a:gd name="connsiteY96" fmla="*/ 218419 h 2396328"/>
                <a:gd name="connsiteX97" fmla="*/ 977639 w 1362600"/>
                <a:gd name="connsiteY97" fmla="*/ 229856 h 2396328"/>
                <a:gd name="connsiteX98" fmla="*/ 982985 w 1362600"/>
                <a:gd name="connsiteY98" fmla="*/ 246674 h 2396328"/>
                <a:gd name="connsiteX99" fmla="*/ 985551 w 1362600"/>
                <a:gd name="connsiteY99" fmla="*/ 268651 h 2396328"/>
                <a:gd name="connsiteX100" fmla="*/ 987261 w 1362600"/>
                <a:gd name="connsiteY100" fmla="*/ 293991 h 2396328"/>
                <a:gd name="connsiteX101" fmla="*/ 987261 w 1362600"/>
                <a:gd name="connsiteY101" fmla="*/ 323368 h 2396328"/>
                <a:gd name="connsiteX102" fmla="*/ 987261 w 1362600"/>
                <a:gd name="connsiteY102" fmla="*/ 354763 h 2396328"/>
                <a:gd name="connsiteX103" fmla="*/ 985551 w 1362600"/>
                <a:gd name="connsiteY103" fmla="*/ 388848 h 2396328"/>
                <a:gd name="connsiteX104" fmla="*/ 982985 w 1362600"/>
                <a:gd name="connsiteY104" fmla="*/ 423607 h 2396328"/>
                <a:gd name="connsiteX105" fmla="*/ 979350 w 1362600"/>
                <a:gd name="connsiteY105" fmla="*/ 459038 h 2396328"/>
                <a:gd name="connsiteX106" fmla="*/ 974004 w 1362600"/>
                <a:gd name="connsiteY106" fmla="*/ 494470 h 2396328"/>
                <a:gd name="connsiteX107" fmla="*/ 971224 w 1362600"/>
                <a:gd name="connsiteY107" fmla="*/ 528556 h 2396328"/>
                <a:gd name="connsiteX108" fmla="*/ 965879 w 1362600"/>
                <a:gd name="connsiteY108" fmla="*/ 559951 h 2396328"/>
                <a:gd name="connsiteX109" fmla="*/ 961602 w 1362600"/>
                <a:gd name="connsiteY109" fmla="*/ 589327 h 2396328"/>
                <a:gd name="connsiteX110" fmla="*/ 956257 w 1362600"/>
                <a:gd name="connsiteY110" fmla="*/ 614667 h 2396328"/>
                <a:gd name="connsiteX111" fmla="*/ 951766 w 1362600"/>
                <a:gd name="connsiteY111" fmla="*/ 635523 h 2396328"/>
                <a:gd name="connsiteX112" fmla="*/ 948131 w 1362600"/>
                <a:gd name="connsiteY112" fmla="*/ 652117 h 2396328"/>
                <a:gd name="connsiteX113" fmla="*/ 883984 w 1362600"/>
                <a:gd name="connsiteY113" fmla="*/ 841832 h 2396328"/>
                <a:gd name="connsiteX114" fmla="*/ 935730 w 1362600"/>
                <a:gd name="connsiteY114" fmla="*/ 838020 h 2396328"/>
                <a:gd name="connsiteX115" fmla="*/ 983840 w 1362600"/>
                <a:gd name="connsiteY115" fmla="*/ 828601 h 2396328"/>
                <a:gd name="connsiteX116" fmla="*/ 1029171 w 1362600"/>
                <a:gd name="connsiteY116" fmla="*/ 815146 h 2396328"/>
                <a:gd name="connsiteX117" fmla="*/ 1072792 w 1362600"/>
                <a:gd name="connsiteY117" fmla="*/ 797879 h 2396328"/>
                <a:gd name="connsiteX118" fmla="*/ 1112135 w 1362600"/>
                <a:gd name="connsiteY118" fmla="*/ 778369 h 2396328"/>
                <a:gd name="connsiteX119" fmla="*/ 1147630 w 1362600"/>
                <a:gd name="connsiteY119" fmla="*/ 757066 h 2396328"/>
                <a:gd name="connsiteX120" fmla="*/ 1181629 w 1362600"/>
                <a:gd name="connsiteY120" fmla="*/ 735089 h 2396328"/>
                <a:gd name="connsiteX121" fmla="*/ 1212847 w 1362600"/>
                <a:gd name="connsiteY121" fmla="*/ 714234 h 2396328"/>
                <a:gd name="connsiteX122" fmla="*/ 1215413 w 1362600"/>
                <a:gd name="connsiteY122" fmla="*/ 724325 h 2396328"/>
                <a:gd name="connsiteX123" fmla="*/ 1186974 w 1362600"/>
                <a:gd name="connsiteY123" fmla="*/ 757066 h 2396328"/>
                <a:gd name="connsiteX124" fmla="*/ 1152121 w 1362600"/>
                <a:gd name="connsiteY124" fmla="*/ 788461 h 2396328"/>
                <a:gd name="connsiteX125" fmla="*/ 1110211 w 1362600"/>
                <a:gd name="connsiteY125" fmla="*/ 816492 h 2396328"/>
                <a:gd name="connsiteX126" fmla="*/ 1063169 w 1362600"/>
                <a:gd name="connsiteY126" fmla="*/ 841832 h 2396328"/>
                <a:gd name="connsiteX127" fmla="*/ 1013134 w 1362600"/>
                <a:gd name="connsiteY127" fmla="*/ 864705 h 2396328"/>
                <a:gd name="connsiteX128" fmla="*/ 959678 w 1362600"/>
                <a:gd name="connsiteY128" fmla="*/ 884664 h 2396328"/>
                <a:gd name="connsiteX129" fmla="*/ 904511 w 1362600"/>
                <a:gd name="connsiteY129" fmla="*/ 900137 h 2396328"/>
                <a:gd name="connsiteX130" fmla="*/ 848275 w 1362600"/>
                <a:gd name="connsiteY130" fmla="*/ 911349 h 2396328"/>
                <a:gd name="connsiteX131" fmla="*/ 836728 w 1362600"/>
                <a:gd name="connsiteY131" fmla="*/ 938259 h 2396328"/>
                <a:gd name="connsiteX132" fmla="*/ 820692 w 1362600"/>
                <a:gd name="connsiteY132" fmla="*/ 969654 h 2396328"/>
                <a:gd name="connsiteX133" fmla="*/ 802944 w 1362600"/>
                <a:gd name="connsiteY133" fmla="*/ 1002395 h 2396328"/>
                <a:gd name="connsiteX134" fmla="*/ 779851 w 1362600"/>
                <a:gd name="connsiteY134" fmla="*/ 1037826 h 2396328"/>
                <a:gd name="connsiteX135" fmla="*/ 755689 w 1362600"/>
                <a:gd name="connsiteY135" fmla="*/ 1075051 h 2396328"/>
                <a:gd name="connsiteX136" fmla="*/ 729816 w 1362600"/>
                <a:gd name="connsiteY136" fmla="*/ 1111828 h 2396328"/>
                <a:gd name="connsiteX137" fmla="*/ 702232 w 1362600"/>
                <a:gd name="connsiteY137" fmla="*/ 1146587 h 2396328"/>
                <a:gd name="connsiteX138" fmla="*/ 674649 w 1362600"/>
                <a:gd name="connsiteY138" fmla="*/ 1180673 h 2396328"/>
                <a:gd name="connsiteX139" fmla="*/ 648776 w 1362600"/>
                <a:gd name="connsiteY139" fmla="*/ 1212068 h 2396328"/>
                <a:gd name="connsiteX140" fmla="*/ 621192 w 1362600"/>
                <a:gd name="connsiteY140" fmla="*/ 1240099 h 2396328"/>
                <a:gd name="connsiteX141" fmla="*/ 597030 w 1362600"/>
                <a:gd name="connsiteY141" fmla="*/ 1264990 h 2396328"/>
                <a:gd name="connsiteX142" fmla="*/ 573937 w 1362600"/>
                <a:gd name="connsiteY142" fmla="*/ 1282930 h 2396328"/>
                <a:gd name="connsiteX143" fmla="*/ 577572 w 1362600"/>
                <a:gd name="connsiteY143" fmla="*/ 1296385 h 2396328"/>
                <a:gd name="connsiteX144" fmla="*/ 583773 w 1362600"/>
                <a:gd name="connsiteY144" fmla="*/ 1299076 h 2396328"/>
                <a:gd name="connsiteX145" fmla="*/ 622903 w 1362600"/>
                <a:gd name="connsiteY145" fmla="*/ 1290331 h 2396328"/>
                <a:gd name="connsiteX146" fmla="*/ 662247 w 1362600"/>
                <a:gd name="connsiteY146" fmla="*/ 1286294 h 2396328"/>
                <a:gd name="connsiteX147" fmla="*/ 693158 w 1362600"/>
                <a:gd name="connsiteY147" fmla="*/ 1286294 h 2396328"/>
                <a:gd name="connsiteX148" fmla="*/ 732224 w 1362600"/>
                <a:gd name="connsiteY148" fmla="*/ 1400104 h 2396328"/>
                <a:gd name="connsiteX149" fmla="*/ 700522 w 1362600"/>
                <a:gd name="connsiteY149" fmla="*/ 1404474 h 2396328"/>
                <a:gd name="connsiteX150" fmla="*/ 664813 w 1362600"/>
                <a:gd name="connsiteY150" fmla="*/ 1410528 h 2396328"/>
                <a:gd name="connsiteX151" fmla="*/ 631028 w 1362600"/>
                <a:gd name="connsiteY151" fmla="*/ 1419274 h 2396328"/>
                <a:gd name="connsiteX152" fmla="*/ 603445 w 1362600"/>
                <a:gd name="connsiteY152" fmla="*/ 1427347 h 2396328"/>
                <a:gd name="connsiteX153" fmla="*/ 582062 w 1362600"/>
                <a:gd name="connsiteY153" fmla="*/ 1438559 h 2396328"/>
                <a:gd name="connsiteX154" fmla="*/ 566026 w 1362600"/>
                <a:gd name="connsiteY154" fmla="*/ 1452014 h 2396328"/>
                <a:gd name="connsiteX155" fmla="*/ 540153 w 1362600"/>
                <a:gd name="connsiteY155" fmla="*/ 1490810 h 2396328"/>
                <a:gd name="connsiteX156" fmla="*/ 522191 w 1362600"/>
                <a:gd name="connsiteY156" fmla="*/ 1532968 h 2396328"/>
                <a:gd name="connsiteX157" fmla="*/ 508079 w 1362600"/>
                <a:gd name="connsiteY157" fmla="*/ 1576921 h 2396328"/>
                <a:gd name="connsiteX158" fmla="*/ 499954 w 1362600"/>
                <a:gd name="connsiteY158" fmla="*/ 1621771 h 2396328"/>
                <a:gd name="connsiteX159" fmla="*/ 496532 w 1362600"/>
                <a:gd name="connsiteY159" fmla="*/ 1669088 h 2396328"/>
                <a:gd name="connsiteX160" fmla="*/ 494608 w 1362600"/>
                <a:gd name="connsiteY160" fmla="*/ 1716629 h 2396328"/>
                <a:gd name="connsiteX161" fmla="*/ 496532 w 1362600"/>
                <a:gd name="connsiteY161" fmla="*/ 1764169 h 2396328"/>
                <a:gd name="connsiteX162" fmla="*/ 499954 w 1362600"/>
                <a:gd name="connsiteY162" fmla="*/ 1812832 h 2396328"/>
                <a:gd name="connsiteX163" fmla="*/ 504444 w 1362600"/>
                <a:gd name="connsiteY163" fmla="*/ 1861045 h 2396328"/>
                <a:gd name="connsiteX164" fmla="*/ 509790 w 1362600"/>
                <a:gd name="connsiteY164" fmla="*/ 1908362 h 2396328"/>
                <a:gd name="connsiteX165" fmla="*/ 510645 w 1362600"/>
                <a:gd name="connsiteY165" fmla="*/ 1977879 h 2396328"/>
                <a:gd name="connsiteX166" fmla="*/ 506154 w 1362600"/>
                <a:gd name="connsiteY166" fmla="*/ 2047396 h 2396328"/>
                <a:gd name="connsiteX167" fmla="*/ 498243 w 1362600"/>
                <a:gd name="connsiteY167" fmla="*/ 2114223 h 2396328"/>
                <a:gd name="connsiteX168" fmla="*/ 488407 w 1362600"/>
                <a:gd name="connsiteY168" fmla="*/ 2179703 h 2396328"/>
                <a:gd name="connsiteX169" fmla="*/ 476433 w 1362600"/>
                <a:gd name="connsiteY169" fmla="*/ 2396328 h 2396328"/>
                <a:gd name="connsiteX170" fmla="*/ 117848 w 1362600"/>
                <a:gd name="connsiteY170" fmla="*/ 2396328 h 2396328"/>
                <a:gd name="connsiteX171" fmla="*/ 158902 w 1362600"/>
                <a:gd name="connsiteY171" fmla="*/ 2308198 h 2396328"/>
                <a:gd name="connsiteX172" fmla="*/ 209579 w 1362600"/>
                <a:gd name="connsiteY172" fmla="*/ 2208407 h 2396328"/>
                <a:gd name="connsiteX173" fmla="*/ 227326 w 1362600"/>
                <a:gd name="connsiteY173" fmla="*/ 2172303 h 2396328"/>
                <a:gd name="connsiteX174" fmla="*/ 242508 w 1362600"/>
                <a:gd name="connsiteY174" fmla="*/ 2132162 h 2396328"/>
                <a:gd name="connsiteX175" fmla="*/ 256834 w 1362600"/>
                <a:gd name="connsiteY175" fmla="*/ 2087537 h 2396328"/>
                <a:gd name="connsiteX176" fmla="*/ 270091 w 1362600"/>
                <a:gd name="connsiteY176" fmla="*/ 2039996 h 2396328"/>
                <a:gd name="connsiteX177" fmla="*/ 280783 w 1362600"/>
                <a:gd name="connsiteY177" fmla="*/ 1988643 h 2396328"/>
                <a:gd name="connsiteX178" fmla="*/ 288908 w 1362600"/>
                <a:gd name="connsiteY178" fmla="*/ 1936393 h 2396328"/>
                <a:gd name="connsiteX179" fmla="*/ 296820 w 1362600"/>
                <a:gd name="connsiteY179" fmla="*/ 1881676 h 2396328"/>
                <a:gd name="connsiteX180" fmla="*/ 302165 w 1362600"/>
                <a:gd name="connsiteY180" fmla="*/ 1826286 h 2396328"/>
                <a:gd name="connsiteX181" fmla="*/ 306656 w 1362600"/>
                <a:gd name="connsiteY181" fmla="*/ 1768654 h 2396328"/>
                <a:gd name="connsiteX182" fmla="*/ 306656 w 1362600"/>
                <a:gd name="connsiteY182" fmla="*/ 1711919 h 2396328"/>
                <a:gd name="connsiteX183" fmla="*/ 306656 w 1362600"/>
                <a:gd name="connsiteY183" fmla="*/ 1655857 h 2396328"/>
                <a:gd name="connsiteX184" fmla="*/ 302165 w 1362600"/>
                <a:gd name="connsiteY184" fmla="*/ 1599570 h 2396328"/>
                <a:gd name="connsiteX185" fmla="*/ 295964 w 1362600"/>
                <a:gd name="connsiteY185" fmla="*/ 1545526 h 2396328"/>
                <a:gd name="connsiteX186" fmla="*/ 288053 w 1362600"/>
                <a:gd name="connsiteY186" fmla="*/ 1492828 h 2396328"/>
                <a:gd name="connsiteX187" fmla="*/ 276292 w 1362600"/>
                <a:gd name="connsiteY187" fmla="*/ 1441923 h 2396328"/>
                <a:gd name="connsiteX188" fmla="*/ 260255 w 1362600"/>
                <a:gd name="connsiteY188" fmla="*/ 1394607 h 2396328"/>
                <a:gd name="connsiteX189" fmla="*/ 242508 w 1362600"/>
                <a:gd name="connsiteY189" fmla="*/ 1349757 h 2396328"/>
                <a:gd name="connsiteX190" fmla="*/ 221125 w 1362600"/>
                <a:gd name="connsiteY190" fmla="*/ 1309616 h 2396328"/>
                <a:gd name="connsiteX191" fmla="*/ 197177 w 1362600"/>
                <a:gd name="connsiteY191" fmla="*/ 1274185 h 2396328"/>
                <a:gd name="connsiteX192" fmla="*/ 169380 w 1362600"/>
                <a:gd name="connsiteY192" fmla="*/ 1242790 h 2396328"/>
                <a:gd name="connsiteX193" fmla="*/ 138375 w 1362600"/>
                <a:gd name="connsiteY193" fmla="*/ 1217450 h 2396328"/>
                <a:gd name="connsiteX194" fmla="*/ 102666 w 1362600"/>
                <a:gd name="connsiteY194" fmla="*/ 1198164 h 2396328"/>
                <a:gd name="connsiteX195" fmla="*/ 72303 w 1362600"/>
                <a:gd name="connsiteY195" fmla="*/ 1186727 h 2396328"/>
                <a:gd name="connsiteX196" fmla="*/ 38519 w 1362600"/>
                <a:gd name="connsiteY196" fmla="*/ 1182018 h 2396328"/>
                <a:gd name="connsiteX197" fmla="*/ 3665 w 1362600"/>
                <a:gd name="connsiteY197" fmla="*/ 1182018 h 2396328"/>
                <a:gd name="connsiteX198" fmla="*/ 0 w 1362600"/>
                <a:gd name="connsiteY198" fmla="*/ 1182357 h 2396328"/>
                <a:gd name="connsiteX199" fmla="*/ 0 w 1362600"/>
                <a:gd name="connsiteY199" fmla="*/ 971189 h 2396328"/>
                <a:gd name="connsiteX200" fmla="*/ 120414 w 1362600"/>
                <a:gd name="connsiteY200" fmla="*/ 1033789 h 2396328"/>
                <a:gd name="connsiteX201" fmla="*/ 128539 w 1362600"/>
                <a:gd name="connsiteY201" fmla="*/ 1029080 h 2396328"/>
                <a:gd name="connsiteX202" fmla="*/ 108012 w 1362600"/>
                <a:gd name="connsiteY202" fmla="*/ 971672 h 2396328"/>
                <a:gd name="connsiteX203" fmla="*/ 91975 w 1362600"/>
                <a:gd name="connsiteY203" fmla="*/ 910004 h 2396328"/>
                <a:gd name="connsiteX204" fmla="*/ 78504 w 1362600"/>
                <a:gd name="connsiteY204" fmla="*/ 843178 h 2396328"/>
                <a:gd name="connsiteX205" fmla="*/ 72303 w 1362600"/>
                <a:gd name="connsiteY205" fmla="*/ 775006 h 2396328"/>
                <a:gd name="connsiteX206" fmla="*/ 66957 w 1362600"/>
                <a:gd name="connsiteY206" fmla="*/ 703694 h 2396328"/>
                <a:gd name="connsiteX207" fmla="*/ 66957 w 1362600"/>
                <a:gd name="connsiteY207" fmla="*/ 630813 h 2396328"/>
                <a:gd name="connsiteX208" fmla="*/ 70592 w 1362600"/>
                <a:gd name="connsiteY208" fmla="*/ 557260 h 2396328"/>
                <a:gd name="connsiteX209" fmla="*/ 78504 w 1362600"/>
                <a:gd name="connsiteY209" fmla="*/ 484379 h 2396328"/>
                <a:gd name="connsiteX210" fmla="*/ 90264 w 1362600"/>
                <a:gd name="connsiteY210" fmla="*/ 411722 h 2396328"/>
                <a:gd name="connsiteX211" fmla="*/ 102666 w 1362600"/>
                <a:gd name="connsiteY211" fmla="*/ 341532 h 2396328"/>
                <a:gd name="connsiteX212" fmla="*/ 120414 w 1362600"/>
                <a:gd name="connsiteY212" fmla="*/ 273360 h 2396328"/>
                <a:gd name="connsiteX213" fmla="*/ 141796 w 1362600"/>
                <a:gd name="connsiteY213" fmla="*/ 209225 h 2396328"/>
                <a:gd name="connsiteX214" fmla="*/ 164034 w 1362600"/>
                <a:gd name="connsiteY214" fmla="*/ 148453 h 2396328"/>
                <a:gd name="connsiteX215" fmla="*/ 189907 w 1362600"/>
                <a:gd name="connsiteY215" fmla="*/ 93512 h 2396328"/>
                <a:gd name="connsiteX216" fmla="*/ 217490 w 1362600"/>
                <a:gd name="connsiteY216" fmla="*/ 43504 h 2396328"/>
                <a:gd name="connsiteX0" fmla="*/ 1361456 w 1362600"/>
                <a:gd name="connsiteY0" fmla="*/ 1033789 h 2396328"/>
                <a:gd name="connsiteX1" fmla="*/ 1362600 w 1362600"/>
                <a:gd name="connsiteY1" fmla="*/ 1034469 h 2396328"/>
                <a:gd name="connsiteX2" fmla="*/ 1360043 w 1362600"/>
                <a:gd name="connsiteY2" fmla="*/ 1035347 h 2396328"/>
                <a:gd name="connsiteX3" fmla="*/ 1361456 w 1362600"/>
                <a:gd name="connsiteY3" fmla="*/ 1033789 h 2396328"/>
                <a:gd name="connsiteX4" fmla="*/ 250633 w 1362600"/>
                <a:gd name="connsiteY4" fmla="*/ 0 h 2396328"/>
                <a:gd name="connsiteX5" fmla="*/ 246998 w 1362600"/>
                <a:gd name="connsiteY5" fmla="*/ 10764 h 2396328"/>
                <a:gd name="connsiteX6" fmla="*/ 245288 w 1362600"/>
                <a:gd name="connsiteY6" fmla="*/ 17940 h 2396328"/>
                <a:gd name="connsiteX7" fmla="*/ 243363 w 1362600"/>
                <a:gd name="connsiteY7" fmla="*/ 22649 h 2396328"/>
                <a:gd name="connsiteX8" fmla="*/ 243363 w 1362600"/>
                <a:gd name="connsiteY8" fmla="*/ 25340 h 2396328"/>
                <a:gd name="connsiteX9" fmla="*/ 245288 w 1362600"/>
                <a:gd name="connsiteY9" fmla="*/ 26686 h 2396328"/>
                <a:gd name="connsiteX10" fmla="*/ 245288 w 1362600"/>
                <a:gd name="connsiteY10" fmla="*/ 28031 h 2396328"/>
                <a:gd name="connsiteX11" fmla="*/ 246998 w 1362600"/>
                <a:gd name="connsiteY11" fmla="*/ 28031 h 2396328"/>
                <a:gd name="connsiteX12" fmla="*/ 246998 w 1362600"/>
                <a:gd name="connsiteY12" fmla="*/ 30050 h 2396328"/>
                <a:gd name="connsiteX13" fmla="*/ 245288 w 1362600"/>
                <a:gd name="connsiteY13" fmla="*/ 34086 h 2396328"/>
                <a:gd name="connsiteX14" fmla="*/ 243363 w 1362600"/>
                <a:gd name="connsiteY14" fmla="*/ 40141 h 2396328"/>
                <a:gd name="connsiteX15" fmla="*/ 240797 w 1362600"/>
                <a:gd name="connsiteY15" fmla="*/ 49559 h 2396328"/>
                <a:gd name="connsiteX16" fmla="*/ 235452 w 1362600"/>
                <a:gd name="connsiteY16" fmla="*/ 62790 h 2396328"/>
                <a:gd name="connsiteX17" fmla="*/ 227326 w 1362600"/>
                <a:gd name="connsiteY17" fmla="*/ 81627 h 2396328"/>
                <a:gd name="connsiteX18" fmla="*/ 219415 w 1362600"/>
                <a:gd name="connsiteY18" fmla="*/ 104276 h 2396328"/>
                <a:gd name="connsiteX19" fmla="*/ 206799 w 1362600"/>
                <a:gd name="connsiteY19" fmla="*/ 133653 h 2396328"/>
                <a:gd name="connsiteX20" fmla="*/ 191831 w 1362600"/>
                <a:gd name="connsiteY20" fmla="*/ 169084 h 2396328"/>
                <a:gd name="connsiteX21" fmla="*/ 173870 w 1362600"/>
                <a:gd name="connsiteY21" fmla="*/ 224474 h 2396328"/>
                <a:gd name="connsiteX22" fmla="*/ 161468 w 1362600"/>
                <a:gd name="connsiteY22" fmla="*/ 283900 h 2396328"/>
                <a:gd name="connsiteX23" fmla="*/ 151632 w 1362600"/>
                <a:gd name="connsiteY23" fmla="*/ 344896 h 2396328"/>
                <a:gd name="connsiteX24" fmla="*/ 138375 w 1362600"/>
                <a:gd name="connsiteY24" fmla="*/ 409704 h 2396328"/>
                <a:gd name="connsiteX25" fmla="*/ 136451 w 1362600"/>
                <a:gd name="connsiteY25" fmla="*/ 423607 h 2396328"/>
                <a:gd name="connsiteX26" fmla="*/ 133885 w 1362600"/>
                <a:gd name="connsiteY26" fmla="*/ 444462 h 2396328"/>
                <a:gd name="connsiteX27" fmla="*/ 131960 w 1362600"/>
                <a:gd name="connsiteY27" fmla="*/ 466439 h 2396328"/>
                <a:gd name="connsiteX28" fmla="*/ 130250 w 1362600"/>
                <a:gd name="connsiteY28" fmla="*/ 490433 h 2396328"/>
                <a:gd name="connsiteX29" fmla="*/ 130250 w 1362600"/>
                <a:gd name="connsiteY29" fmla="*/ 515101 h 2396328"/>
                <a:gd name="connsiteX30" fmla="*/ 133885 w 1362600"/>
                <a:gd name="connsiteY30" fmla="*/ 537301 h 2396328"/>
                <a:gd name="connsiteX31" fmla="*/ 138375 w 1362600"/>
                <a:gd name="connsiteY31" fmla="*/ 556587 h 2396328"/>
                <a:gd name="connsiteX32" fmla="*/ 146286 w 1362600"/>
                <a:gd name="connsiteY32" fmla="*/ 570042 h 2396328"/>
                <a:gd name="connsiteX33" fmla="*/ 189052 w 1362600"/>
                <a:gd name="connsiteY33" fmla="*/ 567351 h 2396328"/>
                <a:gd name="connsiteX34" fmla="*/ 230961 w 1362600"/>
                <a:gd name="connsiteY34" fmla="*/ 556587 h 2396328"/>
                <a:gd name="connsiteX35" fmla="*/ 270947 w 1362600"/>
                <a:gd name="connsiteY35" fmla="*/ 539320 h 2396328"/>
                <a:gd name="connsiteX36" fmla="*/ 312001 w 1362600"/>
                <a:gd name="connsiteY36" fmla="*/ 515101 h 2396328"/>
                <a:gd name="connsiteX37" fmla="*/ 349420 w 1362600"/>
                <a:gd name="connsiteY37" fmla="*/ 487070 h 2396328"/>
                <a:gd name="connsiteX38" fmla="*/ 385985 w 1362600"/>
                <a:gd name="connsiteY38" fmla="*/ 452984 h 2396328"/>
                <a:gd name="connsiteX39" fmla="*/ 420624 w 1362600"/>
                <a:gd name="connsiteY39" fmla="*/ 416880 h 2396328"/>
                <a:gd name="connsiteX40" fmla="*/ 452698 w 1362600"/>
                <a:gd name="connsiteY40" fmla="*/ 378981 h 2396328"/>
                <a:gd name="connsiteX41" fmla="*/ 483917 w 1362600"/>
                <a:gd name="connsiteY41" fmla="*/ 338841 h 2396328"/>
                <a:gd name="connsiteX42" fmla="*/ 510645 w 1362600"/>
                <a:gd name="connsiteY42" fmla="*/ 297355 h 2396328"/>
                <a:gd name="connsiteX43" fmla="*/ 535662 w 1362600"/>
                <a:gd name="connsiteY43" fmla="*/ 257214 h 2396328"/>
                <a:gd name="connsiteX44" fmla="*/ 556190 w 1362600"/>
                <a:gd name="connsiteY44" fmla="*/ 218419 h 2396328"/>
                <a:gd name="connsiteX45" fmla="*/ 566026 w 1362600"/>
                <a:gd name="connsiteY45" fmla="*/ 218419 h 2396328"/>
                <a:gd name="connsiteX46" fmla="*/ 566026 w 1362600"/>
                <a:gd name="connsiteY46" fmla="*/ 222455 h 2396328"/>
                <a:gd name="connsiteX47" fmla="*/ 549989 w 1362600"/>
                <a:gd name="connsiteY47" fmla="*/ 261251 h 2396328"/>
                <a:gd name="connsiteX48" fmla="*/ 532027 w 1362600"/>
                <a:gd name="connsiteY48" fmla="*/ 301391 h 2396328"/>
                <a:gd name="connsiteX49" fmla="*/ 512569 w 1362600"/>
                <a:gd name="connsiteY49" fmla="*/ 340186 h 2396328"/>
                <a:gd name="connsiteX50" fmla="*/ 492897 w 1362600"/>
                <a:gd name="connsiteY50" fmla="*/ 377636 h 2396328"/>
                <a:gd name="connsiteX51" fmla="*/ 472370 w 1362600"/>
                <a:gd name="connsiteY51" fmla="*/ 414189 h 2396328"/>
                <a:gd name="connsiteX52" fmla="*/ 449277 w 1362600"/>
                <a:gd name="connsiteY52" fmla="*/ 448274 h 2396328"/>
                <a:gd name="connsiteX53" fmla="*/ 425115 w 1362600"/>
                <a:gd name="connsiteY53" fmla="*/ 481015 h 2396328"/>
                <a:gd name="connsiteX54" fmla="*/ 395821 w 1362600"/>
                <a:gd name="connsiteY54" fmla="*/ 511064 h 2396328"/>
                <a:gd name="connsiteX55" fmla="*/ 365458 w 1362600"/>
                <a:gd name="connsiteY55" fmla="*/ 540665 h 2396328"/>
                <a:gd name="connsiteX56" fmla="*/ 329749 w 1362600"/>
                <a:gd name="connsiteY56" fmla="*/ 564660 h 2396328"/>
                <a:gd name="connsiteX57" fmla="*/ 288908 w 1362600"/>
                <a:gd name="connsiteY57" fmla="*/ 586636 h 2396328"/>
                <a:gd name="connsiteX58" fmla="*/ 243363 w 1362600"/>
                <a:gd name="connsiteY58" fmla="*/ 606146 h 2396328"/>
                <a:gd name="connsiteX59" fmla="*/ 195252 w 1362600"/>
                <a:gd name="connsiteY59" fmla="*/ 620722 h 2396328"/>
                <a:gd name="connsiteX60" fmla="*/ 138375 w 1362600"/>
                <a:gd name="connsiteY60" fmla="*/ 630813 h 2396328"/>
                <a:gd name="connsiteX61" fmla="*/ 140086 w 1362600"/>
                <a:gd name="connsiteY61" fmla="*/ 701003 h 2396328"/>
                <a:gd name="connsiteX62" fmla="*/ 147997 w 1362600"/>
                <a:gd name="connsiteY62" fmla="*/ 767830 h 2396328"/>
                <a:gd name="connsiteX63" fmla="*/ 161468 w 1362600"/>
                <a:gd name="connsiteY63" fmla="*/ 831292 h 2396328"/>
                <a:gd name="connsiteX64" fmla="*/ 179216 w 1362600"/>
                <a:gd name="connsiteY64" fmla="*/ 891391 h 2396328"/>
                <a:gd name="connsiteX65" fmla="*/ 201453 w 1362600"/>
                <a:gd name="connsiteY65" fmla="*/ 948799 h 2396328"/>
                <a:gd name="connsiteX66" fmla="*/ 225616 w 1362600"/>
                <a:gd name="connsiteY66" fmla="*/ 1003740 h 2396328"/>
                <a:gd name="connsiteX67" fmla="*/ 253199 w 1362600"/>
                <a:gd name="connsiteY67" fmla="*/ 1055766 h 2396328"/>
                <a:gd name="connsiteX68" fmla="*/ 280783 w 1362600"/>
                <a:gd name="connsiteY68" fmla="*/ 1106446 h 2396328"/>
                <a:gd name="connsiteX69" fmla="*/ 288908 w 1362600"/>
                <a:gd name="connsiteY69" fmla="*/ 1118556 h 2396328"/>
                <a:gd name="connsiteX70" fmla="*/ 295964 w 1362600"/>
                <a:gd name="connsiteY70" fmla="*/ 1133356 h 2396328"/>
                <a:gd name="connsiteX71" fmla="*/ 305800 w 1362600"/>
                <a:gd name="connsiteY71" fmla="*/ 1149278 h 2396328"/>
                <a:gd name="connsiteX72" fmla="*/ 314781 w 1362600"/>
                <a:gd name="connsiteY72" fmla="*/ 1166097 h 2396328"/>
                <a:gd name="connsiteX73" fmla="*/ 326327 w 1362600"/>
                <a:gd name="connsiteY73" fmla="*/ 1182018 h 2396328"/>
                <a:gd name="connsiteX74" fmla="*/ 339585 w 1362600"/>
                <a:gd name="connsiteY74" fmla="*/ 1195473 h 2396328"/>
                <a:gd name="connsiteX75" fmla="*/ 355622 w 1362600"/>
                <a:gd name="connsiteY75" fmla="*/ 1207358 h 2396328"/>
                <a:gd name="connsiteX76" fmla="*/ 373583 w 1362600"/>
                <a:gd name="connsiteY76" fmla="*/ 1216104 h 2396328"/>
                <a:gd name="connsiteX77" fmla="*/ 394965 w 1362600"/>
                <a:gd name="connsiteY77" fmla="*/ 1219468 h 2396328"/>
                <a:gd name="connsiteX78" fmla="*/ 417203 w 1362600"/>
                <a:gd name="connsiteY78" fmla="*/ 1218795 h 2396328"/>
                <a:gd name="connsiteX79" fmla="*/ 457188 w 1362600"/>
                <a:gd name="connsiteY79" fmla="*/ 1208704 h 2396328"/>
                <a:gd name="connsiteX80" fmla="*/ 492897 w 1362600"/>
                <a:gd name="connsiteY80" fmla="*/ 1192109 h 2396328"/>
                <a:gd name="connsiteX81" fmla="*/ 527537 w 1362600"/>
                <a:gd name="connsiteY81" fmla="*/ 1171254 h 2396328"/>
                <a:gd name="connsiteX82" fmla="*/ 556190 w 1362600"/>
                <a:gd name="connsiteY82" fmla="*/ 1146587 h 2396328"/>
                <a:gd name="connsiteX83" fmla="*/ 583773 w 1362600"/>
                <a:gd name="connsiteY83" fmla="*/ 1119901 h 2396328"/>
                <a:gd name="connsiteX84" fmla="*/ 609646 w 1362600"/>
                <a:gd name="connsiteY84" fmla="*/ 1091870 h 2396328"/>
                <a:gd name="connsiteX85" fmla="*/ 632739 w 1362600"/>
                <a:gd name="connsiteY85" fmla="*/ 1065184 h 2396328"/>
                <a:gd name="connsiteX86" fmla="*/ 652411 w 1362600"/>
                <a:gd name="connsiteY86" fmla="*/ 1039620 h 2396328"/>
                <a:gd name="connsiteX87" fmla="*/ 696031 w 1362600"/>
                <a:gd name="connsiteY87" fmla="*/ 981539 h 2396328"/>
                <a:gd name="connsiteX88" fmla="*/ 737941 w 1362600"/>
                <a:gd name="connsiteY88" fmla="*/ 916059 h 2396328"/>
                <a:gd name="connsiteX89" fmla="*/ 779851 w 1362600"/>
                <a:gd name="connsiteY89" fmla="*/ 844523 h 2396328"/>
                <a:gd name="connsiteX90" fmla="*/ 818981 w 1362600"/>
                <a:gd name="connsiteY90" fmla="*/ 766484 h 2396328"/>
                <a:gd name="connsiteX91" fmla="*/ 854690 w 1362600"/>
                <a:gd name="connsiteY91" fmla="*/ 684185 h 2396328"/>
                <a:gd name="connsiteX92" fmla="*/ 886764 w 1362600"/>
                <a:gd name="connsiteY92" fmla="*/ 596728 h 2396328"/>
                <a:gd name="connsiteX93" fmla="*/ 916058 w 1362600"/>
                <a:gd name="connsiteY93" fmla="*/ 505234 h 2396328"/>
                <a:gd name="connsiteX94" fmla="*/ 937440 w 1362600"/>
                <a:gd name="connsiteY94" fmla="*/ 410376 h 2396328"/>
                <a:gd name="connsiteX95" fmla="*/ 953477 w 1362600"/>
                <a:gd name="connsiteY95" fmla="*/ 313276 h 2396328"/>
                <a:gd name="connsiteX96" fmla="*/ 963313 w 1362600"/>
                <a:gd name="connsiteY96" fmla="*/ 213934 h 2396328"/>
                <a:gd name="connsiteX97" fmla="*/ 971224 w 1362600"/>
                <a:gd name="connsiteY97" fmla="*/ 218419 h 2396328"/>
                <a:gd name="connsiteX98" fmla="*/ 977639 w 1362600"/>
                <a:gd name="connsiteY98" fmla="*/ 229856 h 2396328"/>
                <a:gd name="connsiteX99" fmla="*/ 982985 w 1362600"/>
                <a:gd name="connsiteY99" fmla="*/ 246674 h 2396328"/>
                <a:gd name="connsiteX100" fmla="*/ 985551 w 1362600"/>
                <a:gd name="connsiteY100" fmla="*/ 268651 h 2396328"/>
                <a:gd name="connsiteX101" fmla="*/ 987261 w 1362600"/>
                <a:gd name="connsiteY101" fmla="*/ 293991 h 2396328"/>
                <a:gd name="connsiteX102" fmla="*/ 987261 w 1362600"/>
                <a:gd name="connsiteY102" fmla="*/ 323368 h 2396328"/>
                <a:gd name="connsiteX103" fmla="*/ 987261 w 1362600"/>
                <a:gd name="connsiteY103" fmla="*/ 354763 h 2396328"/>
                <a:gd name="connsiteX104" fmla="*/ 985551 w 1362600"/>
                <a:gd name="connsiteY104" fmla="*/ 388848 h 2396328"/>
                <a:gd name="connsiteX105" fmla="*/ 982985 w 1362600"/>
                <a:gd name="connsiteY105" fmla="*/ 423607 h 2396328"/>
                <a:gd name="connsiteX106" fmla="*/ 979350 w 1362600"/>
                <a:gd name="connsiteY106" fmla="*/ 459038 h 2396328"/>
                <a:gd name="connsiteX107" fmla="*/ 974004 w 1362600"/>
                <a:gd name="connsiteY107" fmla="*/ 494470 h 2396328"/>
                <a:gd name="connsiteX108" fmla="*/ 971224 w 1362600"/>
                <a:gd name="connsiteY108" fmla="*/ 528556 h 2396328"/>
                <a:gd name="connsiteX109" fmla="*/ 965879 w 1362600"/>
                <a:gd name="connsiteY109" fmla="*/ 559951 h 2396328"/>
                <a:gd name="connsiteX110" fmla="*/ 961602 w 1362600"/>
                <a:gd name="connsiteY110" fmla="*/ 589327 h 2396328"/>
                <a:gd name="connsiteX111" fmla="*/ 956257 w 1362600"/>
                <a:gd name="connsiteY111" fmla="*/ 614667 h 2396328"/>
                <a:gd name="connsiteX112" fmla="*/ 951766 w 1362600"/>
                <a:gd name="connsiteY112" fmla="*/ 635523 h 2396328"/>
                <a:gd name="connsiteX113" fmla="*/ 948131 w 1362600"/>
                <a:gd name="connsiteY113" fmla="*/ 652117 h 2396328"/>
                <a:gd name="connsiteX114" fmla="*/ 883984 w 1362600"/>
                <a:gd name="connsiteY114" fmla="*/ 841832 h 2396328"/>
                <a:gd name="connsiteX115" fmla="*/ 935730 w 1362600"/>
                <a:gd name="connsiteY115" fmla="*/ 838020 h 2396328"/>
                <a:gd name="connsiteX116" fmla="*/ 983840 w 1362600"/>
                <a:gd name="connsiteY116" fmla="*/ 828601 h 2396328"/>
                <a:gd name="connsiteX117" fmla="*/ 1029171 w 1362600"/>
                <a:gd name="connsiteY117" fmla="*/ 815146 h 2396328"/>
                <a:gd name="connsiteX118" fmla="*/ 1072792 w 1362600"/>
                <a:gd name="connsiteY118" fmla="*/ 797879 h 2396328"/>
                <a:gd name="connsiteX119" fmla="*/ 1112135 w 1362600"/>
                <a:gd name="connsiteY119" fmla="*/ 778369 h 2396328"/>
                <a:gd name="connsiteX120" fmla="*/ 1147630 w 1362600"/>
                <a:gd name="connsiteY120" fmla="*/ 757066 h 2396328"/>
                <a:gd name="connsiteX121" fmla="*/ 1181629 w 1362600"/>
                <a:gd name="connsiteY121" fmla="*/ 735089 h 2396328"/>
                <a:gd name="connsiteX122" fmla="*/ 1212847 w 1362600"/>
                <a:gd name="connsiteY122" fmla="*/ 714234 h 2396328"/>
                <a:gd name="connsiteX123" fmla="*/ 1215413 w 1362600"/>
                <a:gd name="connsiteY123" fmla="*/ 724325 h 2396328"/>
                <a:gd name="connsiteX124" fmla="*/ 1186974 w 1362600"/>
                <a:gd name="connsiteY124" fmla="*/ 757066 h 2396328"/>
                <a:gd name="connsiteX125" fmla="*/ 1152121 w 1362600"/>
                <a:gd name="connsiteY125" fmla="*/ 788461 h 2396328"/>
                <a:gd name="connsiteX126" fmla="*/ 1110211 w 1362600"/>
                <a:gd name="connsiteY126" fmla="*/ 816492 h 2396328"/>
                <a:gd name="connsiteX127" fmla="*/ 1063169 w 1362600"/>
                <a:gd name="connsiteY127" fmla="*/ 841832 h 2396328"/>
                <a:gd name="connsiteX128" fmla="*/ 1013134 w 1362600"/>
                <a:gd name="connsiteY128" fmla="*/ 864705 h 2396328"/>
                <a:gd name="connsiteX129" fmla="*/ 959678 w 1362600"/>
                <a:gd name="connsiteY129" fmla="*/ 884664 h 2396328"/>
                <a:gd name="connsiteX130" fmla="*/ 904511 w 1362600"/>
                <a:gd name="connsiteY130" fmla="*/ 900137 h 2396328"/>
                <a:gd name="connsiteX131" fmla="*/ 848275 w 1362600"/>
                <a:gd name="connsiteY131" fmla="*/ 911349 h 2396328"/>
                <a:gd name="connsiteX132" fmla="*/ 836728 w 1362600"/>
                <a:gd name="connsiteY132" fmla="*/ 938259 h 2396328"/>
                <a:gd name="connsiteX133" fmla="*/ 820692 w 1362600"/>
                <a:gd name="connsiteY133" fmla="*/ 969654 h 2396328"/>
                <a:gd name="connsiteX134" fmla="*/ 802944 w 1362600"/>
                <a:gd name="connsiteY134" fmla="*/ 1002395 h 2396328"/>
                <a:gd name="connsiteX135" fmla="*/ 779851 w 1362600"/>
                <a:gd name="connsiteY135" fmla="*/ 1037826 h 2396328"/>
                <a:gd name="connsiteX136" fmla="*/ 755689 w 1362600"/>
                <a:gd name="connsiteY136" fmla="*/ 1075051 h 2396328"/>
                <a:gd name="connsiteX137" fmla="*/ 729816 w 1362600"/>
                <a:gd name="connsiteY137" fmla="*/ 1111828 h 2396328"/>
                <a:gd name="connsiteX138" fmla="*/ 702232 w 1362600"/>
                <a:gd name="connsiteY138" fmla="*/ 1146587 h 2396328"/>
                <a:gd name="connsiteX139" fmla="*/ 674649 w 1362600"/>
                <a:gd name="connsiteY139" fmla="*/ 1180673 h 2396328"/>
                <a:gd name="connsiteX140" fmla="*/ 648776 w 1362600"/>
                <a:gd name="connsiteY140" fmla="*/ 1212068 h 2396328"/>
                <a:gd name="connsiteX141" fmla="*/ 621192 w 1362600"/>
                <a:gd name="connsiteY141" fmla="*/ 1240099 h 2396328"/>
                <a:gd name="connsiteX142" fmla="*/ 597030 w 1362600"/>
                <a:gd name="connsiteY142" fmla="*/ 1264990 h 2396328"/>
                <a:gd name="connsiteX143" fmla="*/ 573937 w 1362600"/>
                <a:gd name="connsiteY143" fmla="*/ 1282930 h 2396328"/>
                <a:gd name="connsiteX144" fmla="*/ 577572 w 1362600"/>
                <a:gd name="connsiteY144" fmla="*/ 1296385 h 2396328"/>
                <a:gd name="connsiteX145" fmla="*/ 583773 w 1362600"/>
                <a:gd name="connsiteY145" fmla="*/ 1299076 h 2396328"/>
                <a:gd name="connsiteX146" fmla="*/ 622903 w 1362600"/>
                <a:gd name="connsiteY146" fmla="*/ 1290331 h 2396328"/>
                <a:gd name="connsiteX147" fmla="*/ 662247 w 1362600"/>
                <a:gd name="connsiteY147" fmla="*/ 1286294 h 2396328"/>
                <a:gd name="connsiteX148" fmla="*/ 693158 w 1362600"/>
                <a:gd name="connsiteY148" fmla="*/ 1286294 h 2396328"/>
                <a:gd name="connsiteX149" fmla="*/ 732224 w 1362600"/>
                <a:gd name="connsiteY149" fmla="*/ 1400104 h 2396328"/>
                <a:gd name="connsiteX150" fmla="*/ 700522 w 1362600"/>
                <a:gd name="connsiteY150" fmla="*/ 1404474 h 2396328"/>
                <a:gd name="connsiteX151" fmla="*/ 664813 w 1362600"/>
                <a:gd name="connsiteY151" fmla="*/ 1410528 h 2396328"/>
                <a:gd name="connsiteX152" fmla="*/ 631028 w 1362600"/>
                <a:gd name="connsiteY152" fmla="*/ 1419274 h 2396328"/>
                <a:gd name="connsiteX153" fmla="*/ 603445 w 1362600"/>
                <a:gd name="connsiteY153" fmla="*/ 1427347 h 2396328"/>
                <a:gd name="connsiteX154" fmla="*/ 582062 w 1362600"/>
                <a:gd name="connsiteY154" fmla="*/ 1438559 h 2396328"/>
                <a:gd name="connsiteX155" fmla="*/ 566026 w 1362600"/>
                <a:gd name="connsiteY155" fmla="*/ 1452014 h 2396328"/>
                <a:gd name="connsiteX156" fmla="*/ 540153 w 1362600"/>
                <a:gd name="connsiteY156" fmla="*/ 1490810 h 2396328"/>
                <a:gd name="connsiteX157" fmla="*/ 522191 w 1362600"/>
                <a:gd name="connsiteY157" fmla="*/ 1532968 h 2396328"/>
                <a:gd name="connsiteX158" fmla="*/ 508079 w 1362600"/>
                <a:gd name="connsiteY158" fmla="*/ 1576921 h 2396328"/>
                <a:gd name="connsiteX159" fmla="*/ 499954 w 1362600"/>
                <a:gd name="connsiteY159" fmla="*/ 1621771 h 2396328"/>
                <a:gd name="connsiteX160" fmla="*/ 496532 w 1362600"/>
                <a:gd name="connsiteY160" fmla="*/ 1669088 h 2396328"/>
                <a:gd name="connsiteX161" fmla="*/ 494608 w 1362600"/>
                <a:gd name="connsiteY161" fmla="*/ 1716629 h 2396328"/>
                <a:gd name="connsiteX162" fmla="*/ 496532 w 1362600"/>
                <a:gd name="connsiteY162" fmla="*/ 1764169 h 2396328"/>
                <a:gd name="connsiteX163" fmla="*/ 499954 w 1362600"/>
                <a:gd name="connsiteY163" fmla="*/ 1812832 h 2396328"/>
                <a:gd name="connsiteX164" fmla="*/ 504444 w 1362600"/>
                <a:gd name="connsiteY164" fmla="*/ 1861045 h 2396328"/>
                <a:gd name="connsiteX165" fmla="*/ 509790 w 1362600"/>
                <a:gd name="connsiteY165" fmla="*/ 1908362 h 2396328"/>
                <a:gd name="connsiteX166" fmla="*/ 510645 w 1362600"/>
                <a:gd name="connsiteY166" fmla="*/ 1977879 h 2396328"/>
                <a:gd name="connsiteX167" fmla="*/ 506154 w 1362600"/>
                <a:gd name="connsiteY167" fmla="*/ 2047396 h 2396328"/>
                <a:gd name="connsiteX168" fmla="*/ 498243 w 1362600"/>
                <a:gd name="connsiteY168" fmla="*/ 2114223 h 2396328"/>
                <a:gd name="connsiteX169" fmla="*/ 488407 w 1362600"/>
                <a:gd name="connsiteY169" fmla="*/ 2179703 h 2396328"/>
                <a:gd name="connsiteX170" fmla="*/ 476433 w 1362600"/>
                <a:gd name="connsiteY170" fmla="*/ 2396328 h 2396328"/>
                <a:gd name="connsiteX171" fmla="*/ 117848 w 1362600"/>
                <a:gd name="connsiteY171" fmla="*/ 2396328 h 2396328"/>
                <a:gd name="connsiteX172" fmla="*/ 158902 w 1362600"/>
                <a:gd name="connsiteY172" fmla="*/ 2308198 h 2396328"/>
                <a:gd name="connsiteX173" fmla="*/ 209579 w 1362600"/>
                <a:gd name="connsiteY173" fmla="*/ 2208407 h 2396328"/>
                <a:gd name="connsiteX174" fmla="*/ 227326 w 1362600"/>
                <a:gd name="connsiteY174" fmla="*/ 2172303 h 2396328"/>
                <a:gd name="connsiteX175" fmla="*/ 242508 w 1362600"/>
                <a:gd name="connsiteY175" fmla="*/ 2132162 h 2396328"/>
                <a:gd name="connsiteX176" fmla="*/ 256834 w 1362600"/>
                <a:gd name="connsiteY176" fmla="*/ 2087537 h 2396328"/>
                <a:gd name="connsiteX177" fmla="*/ 270091 w 1362600"/>
                <a:gd name="connsiteY177" fmla="*/ 2039996 h 2396328"/>
                <a:gd name="connsiteX178" fmla="*/ 280783 w 1362600"/>
                <a:gd name="connsiteY178" fmla="*/ 1988643 h 2396328"/>
                <a:gd name="connsiteX179" fmla="*/ 288908 w 1362600"/>
                <a:gd name="connsiteY179" fmla="*/ 1936393 h 2396328"/>
                <a:gd name="connsiteX180" fmla="*/ 296820 w 1362600"/>
                <a:gd name="connsiteY180" fmla="*/ 1881676 h 2396328"/>
                <a:gd name="connsiteX181" fmla="*/ 302165 w 1362600"/>
                <a:gd name="connsiteY181" fmla="*/ 1826286 h 2396328"/>
                <a:gd name="connsiteX182" fmla="*/ 306656 w 1362600"/>
                <a:gd name="connsiteY182" fmla="*/ 1768654 h 2396328"/>
                <a:gd name="connsiteX183" fmla="*/ 306656 w 1362600"/>
                <a:gd name="connsiteY183" fmla="*/ 1711919 h 2396328"/>
                <a:gd name="connsiteX184" fmla="*/ 306656 w 1362600"/>
                <a:gd name="connsiteY184" fmla="*/ 1655857 h 2396328"/>
                <a:gd name="connsiteX185" fmla="*/ 302165 w 1362600"/>
                <a:gd name="connsiteY185" fmla="*/ 1599570 h 2396328"/>
                <a:gd name="connsiteX186" fmla="*/ 295964 w 1362600"/>
                <a:gd name="connsiteY186" fmla="*/ 1545526 h 2396328"/>
                <a:gd name="connsiteX187" fmla="*/ 288053 w 1362600"/>
                <a:gd name="connsiteY187" fmla="*/ 1492828 h 2396328"/>
                <a:gd name="connsiteX188" fmla="*/ 276292 w 1362600"/>
                <a:gd name="connsiteY188" fmla="*/ 1441923 h 2396328"/>
                <a:gd name="connsiteX189" fmla="*/ 260255 w 1362600"/>
                <a:gd name="connsiteY189" fmla="*/ 1394607 h 2396328"/>
                <a:gd name="connsiteX190" fmla="*/ 242508 w 1362600"/>
                <a:gd name="connsiteY190" fmla="*/ 1349757 h 2396328"/>
                <a:gd name="connsiteX191" fmla="*/ 221125 w 1362600"/>
                <a:gd name="connsiteY191" fmla="*/ 1309616 h 2396328"/>
                <a:gd name="connsiteX192" fmla="*/ 197177 w 1362600"/>
                <a:gd name="connsiteY192" fmla="*/ 1274185 h 2396328"/>
                <a:gd name="connsiteX193" fmla="*/ 169380 w 1362600"/>
                <a:gd name="connsiteY193" fmla="*/ 1242790 h 2396328"/>
                <a:gd name="connsiteX194" fmla="*/ 138375 w 1362600"/>
                <a:gd name="connsiteY194" fmla="*/ 1217450 h 2396328"/>
                <a:gd name="connsiteX195" fmla="*/ 72303 w 1362600"/>
                <a:gd name="connsiteY195" fmla="*/ 1186727 h 2396328"/>
                <a:gd name="connsiteX196" fmla="*/ 38519 w 1362600"/>
                <a:gd name="connsiteY196" fmla="*/ 1182018 h 2396328"/>
                <a:gd name="connsiteX197" fmla="*/ 3665 w 1362600"/>
                <a:gd name="connsiteY197" fmla="*/ 1182018 h 2396328"/>
                <a:gd name="connsiteX198" fmla="*/ 0 w 1362600"/>
                <a:gd name="connsiteY198" fmla="*/ 1182357 h 2396328"/>
                <a:gd name="connsiteX199" fmla="*/ 0 w 1362600"/>
                <a:gd name="connsiteY199" fmla="*/ 971189 h 2396328"/>
                <a:gd name="connsiteX200" fmla="*/ 120414 w 1362600"/>
                <a:gd name="connsiteY200" fmla="*/ 1033789 h 2396328"/>
                <a:gd name="connsiteX201" fmla="*/ 128539 w 1362600"/>
                <a:gd name="connsiteY201" fmla="*/ 1029080 h 2396328"/>
                <a:gd name="connsiteX202" fmla="*/ 108012 w 1362600"/>
                <a:gd name="connsiteY202" fmla="*/ 971672 h 2396328"/>
                <a:gd name="connsiteX203" fmla="*/ 91975 w 1362600"/>
                <a:gd name="connsiteY203" fmla="*/ 910004 h 2396328"/>
                <a:gd name="connsiteX204" fmla="*/ 78504 w 1362600"/>
                <a:gd name="connsiteY204" fmla="*/ 843178 h 2396328"/>
                <a:gd name="connsiteX205" fmla="*/ 72303 w 1362600"/>
                <a:gd name="connsiteY205" fmla="*/ 775006 h 2396328"/>
                <a:gd name="connsiteX206" fmla="*/ 66957 w 1362600"/>
                <a:gd name="connsiteY206" fmla="*/ 703694 h 2396328"/>
                <a:gd name="connsiteX207" fmla="*/ 66957 w 1362600"/>
                <a:gd name="connsiteY207" fmla="*/ 630813 h 2396328"/>
                <a:gd name="connsiteX208" fmla="*/ 70592 w 1362600"/>
                <a:gd name="connsiteY208" fmla="*/ 557260 h 2396328"/>
                <a:gd name="connsiteX209" fmla="*/ 78504 w 1362600"/>
                <a:gd name="connsiteY209" fmla="*/ 484379 h 2396328"/>
                <a:gd name="connsiteX210" fmla="*/ 90264 w 1362600"/>
                <a:gd name="connsiteY210" fmla="*/ 411722 h 2396328"/>
                <a:gd name="connsiteX211" fmla="*/ 102666 w 1362600"/>
                <a:gd name="connsiteY211" fmla="*/ 341532 h 2396328"/>
                <a:gd name="connsiteX212" fmla="*/ 120414 w 1362600"/>
                <a:gd name="connsiteY212" fmla="*/ 273360 h 2396328"/>
                <a:gd name="connsiteX213" fmla="*/ 141796 w 1362600"/>
                <a:gd name="connsiteY213" fmla="*/ 209225 h 2396328"/>
                <a:gd name="connsiteX214" fmla="*/ 164034 w 1362600"/>
                <a:gd name="connsiteY214" fmla="*/ 148453 h 2396328"/>
                <a:gd name="connsiteX215" fmla="*/ 189907 w 1362600"/>
                <a:gd name="connsiteY215" fmla="*/ 93512 h 2396328"/>
                <a:gd name="connsiteX216" fmla="*/ 217490 w 1362600"/>
                <a:gd name="connsiteY216" fmla="*/ 43504 h 2396328"/>
                <a:gd name="connsiteX217" fmla="*/ 250633 w 1362600"/>
                <a:gd name="connsiteY217" fmla="*/ 0 h 2396328"/>
                <a:gd name="connsiteX0" fmla="*/ 1361456 w 1362600"/>
                <a:gd name="connsiteY0" fmla="*/ 1033789 h 2396328"/>
                <a:gd name="connsiteX1" fmla="*/ 1362600 w 1362600"/>
                <a:gd name="connsiteY1" fmla="*/ 1034469 h 2396328"/>
                <a:gd name="connsiteX2" fmla="*/ 1360043 w 1362600"/>
                <a:gd name="connsiteY2" fmla="*/ 1035347 h 2396328"/>
                <a:gd name="connsiteX3" fmla="*/ 1361456 w 1362600"/>
                <a:gd name="connsiteY3" fmla="*/ 1033789 h 2396328"/>
                <a:gd name="connsiteX4" fmla="*/ 250633 w 1362600"/>
                <a:gd name="connsiteY4" fmla="*/ 0 h 2396328"/>
                <a:gd name="connsiteX5" fmla="*/ 246998 w 1362600"/>
                <a:gd name="connsiteY5" fmla="*/ 10764 h 2396328"/>
                <a:gd name="connsiteX6" fmla="*/ 245288 w 1362600"/>
                <a:gd name="connsiteY6" fmla="*/ 17940 h 2396328"/>
                <a:gd name="connsiteX7" fmla="*/ 243363 w 1362600"/>
                <a:gd name="connsiteY7" fmla="*/ 22649 h 2396328"/>
                <a:gd name="connsiteX8" fmla="*/ 243363 w 1362600"/>
                <a:gd name="connsiteY8" fmla="*/ 25340 h 2396328"/>
                <a:gd name="connsiteX9" fmla="*/ 245288 w 1362600"/>
                <a:gd name="connsiteY9" fmla="*/ 26686 h 2396328"/>
                <a:gd name="connsiteX10" fmla="*/ 245288 w 1362600"/>
                <a:gd name="connsiteY10" fmla="*/ 28031 h 2396328"/>
                <a:gd name="connsiteX11" fmla="*/ 246998 w 1362600"/>
                <a:gd name="connsiteY11" fmla="*/ 28031 h 2396328"/>
                <a:gd name="connsiteX12" fmla="*/ 246998 w 1362600"/>
                <a:gd name="connsiteY12" fmla="*/ 30050 h 2396328"/>
                <a:gd name="connsiteX13" fmla="*/ 245288 w 1362600"/>
                <a:gd name="connsiteY13" fmla="*/ 34086 h 2396328"/>
                <a:gd name="connsiteX14" fmla="*/ 243363 w 1362600"/>
                <a:gd name="connsiteY14" fmla="*/ 40141 h 2396328"/>
                <a:gd name="connsiteX15" fmla="*/ 240797 w 1362600"/>
                <a:gd name="connsiteY15" fmla="*/ 49559 h 2396328"/>
                <a:gd name="connsiteX16" fmla="*/ 235452 w 1362600"/>
                <a:gd name="connsiteY16" fmla="*/ 62790 h 2396328"/>
                <a:gd name="connsiteX17" fmla="*/ 227326 w 1362600"/>
                <a:gd name="connsiteY17" fmla="*/ 81627 h 2396328"/>
                <a:gd name="connsiteX18" fmla="*/ 219415 w 1362600"/>
                <a:gd name="connsiteY18" fmla="*/ 104276 h 2396328"/>
                <a:gd name="connsiteX19" fmla="*/ 206799 w 1362600"/>
                <a:gd name="connsiteY19" fmla="*/ 133653 h 2396328"/>
                <a:gd name="connsiteX20" fmla="*/ 191831 w 1362600"/>
                <a:gd name="connsiteY20" fmla="*/ 169084 h 2396328"/>
                <a:gd name="connsiteX21" fmla="*/ 173870 w 1362600"/>
                <a:gd name="connsiteY21" fmla="*/ 224474 h 2396328"/>
                <a:gd name="connsiteX22" fmla="*/ 161468 w 1362600"/>
                <a:gd name="connsiteY22" fmla="*/ 283900 h 2396328"/>
                <a:gd name="connsiteX23" fmla="*/ 151632 w 1362600"/>
                <a:gd name="connsiteY23" fmla="*/ 344896 h 2396328"/>
                <a:gd name="connsiteX24" fmla="*/ 138375 w 1362600"/>
                <a:gd name="connsiteY24" fmla="*/ 409704 h 2396328"/>
                <a:gd name="connsiteX25" fmla="*/ 136451 w 1362600"/>
                <a:gd name="connsiteY25" fmla="*/ 423607 h 2396328"/>
                <a:gd name="connsiteX26" fmla="*/ 133885 w 1362600"/>
                <a:gd name="connsiteY26" fmla="*/ 444462 h 2396328"/>
                <a:gd name="connsiteX27" fmla="*/ 131960 w 1362600"/>
                <a:gd name="connsiteY27" fmla="*/ 466439 h 2396328"/>
                <a:gd name="connsiteX28" fmla="*/ 130250 w 1362600"/>
                <a:gd name="connsiteY28" fmla="*/ 490433 h 2396328"/>
                <a:gd name="connsiteX29" fmla="*/ 130250 w 1362600"/>
                <a:gd name="connsiteY29" fmla="*/ 515101 h 2396328"/>
                <a:gd name="connsiteX30" fmla="*/ 133885 w 1362600"/>
                <a:gd name="connsiteY30" fmla="*/ 537301 h 2396328"/>
                <a:gd name="connsiteX31" fmla="*/ 138375 w 1362600"/>
                <a:gd name="connsiteY31" fmla="*/ 556587 h 2396328"/>
                <a:gd name="connsiteX32" fmla="*/ 146286 w 1362600"/>
                <a:gd name="connsiteY32" fmla="*/ 570042 h 2396328"/>
                <a:gd name="connsiteX33" fmla="*/ 189052 w 1362600"/>
                <a:gd name="connsiteY33" fmla="*/ 567351 h 2396328"/>
                <a:gd name="connsiteX34" fmla="*/ 230961 w 1362600"/>
                <a:gd name="connsiteY34" fmla="*/ 556587 h 2396328"/>
                <a:gd name="connsiteX35" fmla="*/ 270947 w 1362600"/>
                <a:gd name="connsiteY35" fmla="*/ 539320 h 2396328"/>
                <a:gd name="connsiteX36" fmla="*/ 312001 w 1362600"/>
                <a:gd name="connsiteY36" fmla="*/ 515101 h 2396328"/>
                <a:gd name="connsiteX37" fmla="*/ 349420 w 1362600"/>
                <a:gd name="connsiteY37" fmla="*/ 487070 h 2396328"/>
                <a:gd name="connsiteX38" fmla="*/ 385985 w 1362600"/>
                <a:gd name="connsiteY38" fmla="*/ 452984 h 2396328"/>
                <a:gd name="connsiteX39" fmla="*/ 420624 w 1362600"/>
                <a:gd name="connsiteY39" fmla="*/ 416880 h 2396328"/>
                <a:gd name="connsiteX40" fmla="*/ 452698 w 1362600"/>
                <a:gd name="connsiteY40" fmla="*/ 378981 h 2396328"/>
                <a:gd name="connsiteX41" fmla="*/ 483917 w 1362600"/>
                <a:gd name="connsiteY41" fmla="*/ 338841 h 2396328"/>
                <a:gd name="connsiteX42" fmla="*/ 510645 w 1362600"/>
                <a:gd name="connsiteY42" fmla="*/ 297355 h 2396328"/>
                <a:gd name="connsiteX43" fmla="*/ 535662 w 1362600"/>
                <a:gd name="connsiteY43" fmla="*/ 257214 h 2396328"/>
                <a:gd name="connsiteX44" fmla="*/ 556190 w 1362600"/>
                <a:gd name="connsiteY44" fmla="*/ 218419 h 2396328"/>
                <a:gd name="connsiteX45" fmla="*/ 566026 w 1362600"/>
                <a:gd name="connsiteY45" fmla="*/ 218419 h 2396328"/>
                <a:gd name="connsiteX46" fmla="*/ 566026 w 1362600"/>
                <a:gd name="connsiteY46" fmla="*/ 222455 h 2396328"/>
                <a:gd name="connsiteX47" fmla="*/ 549989 w 1362600"/>
                <a:gd name="connsiteY47" fmla="*/ 261251 h 2396328"/>
                <a:gd name="connsiteX48" fmla="*/ 532027 w 1362600"/>
                <a:gd name="connsiteY48" fmla="*/ 301391 h 2396328"/>
                <a:gd name="connsiteX49" fmla="*/ 512569 w 1362600"/>
                <a:gd name="connsiteY49" fmla="*/ 340186 h 2396328"/>
                <a:gd name="connsiteX50" fmla="*/ 492897 w 1362600"/>
                <a:gd name="connsiteY50" fmla="*/ 377636 h 2396328"/>
                <a:gd name="connsiteX51" fmla="*/ 472370 w 1362600"/>
                <a:gd name="connsiteY51" fmla="*/ 414189 h 2396328"/>
                <a:gd name="connsiteX52" fmla="*/ 449277 w 1362600"/>
                <a:gd name="connsiteY52" fmla="*/ 448274 h 2396328"/>
                <a:gd name="connsiteX53" fmla="*/ 425115 w 1362600"/>
                <a:gd name="connsiteY53" fmla="*/ 481015 h 2396328"/>
                <a:gd name="connsiteX54" fmla="*/ 395821 w 1362600"/>
                <a:gd name="connsiteY54" fmla="*/ 511064 h 2396328"/>
                <a:gd name="connsiteX55" fmla="*/ 365458 w 1362600"/>
                <a:gd name="connsiteY55" fmla="*/ 540665 h 2396328"/>
                <a:gd name="connsiteX56" fmla="*/ 329749 w 1362600"/>
                <a:gd name="connsiteY56" fmla="*/ 564660 h 2396328"/>
                <a:gd name="connsiteX57" fmla="*/ 288908 w 1362600"/>
                <a:gd name="connsiteY57" fmla="*/ 586636 h 2396328"/>
                <a:gd name="connsiteX58" fmla="*/ 243363 w 1362600"/>
                <a:gd name="connsiteY58" fmla="*/ 606146 h 2396328"/>
                <a:gd name="connsiteX59" fmla="*/ 195252 w 1362600"/>
                <a:gd name="connsiteY59" fmla="*/ 620722 h 2396328"/>
                <a:gd name="connsiteX60" fmla="*/ 138375 w 1362600"/>
                <a:gd name="connsiteY60" fmla="*/ 630813 h 2396328"/>
                <a:gd name="connsiteX61" fmla="*/ 140086 w 1362600"/>
                <a:gd name="connsiteY61" fmla="*/ 701003 h 2396328"/>
                <a:gd name="connsiteX62" fmla="*/ 147997 w 1362600"/>
                <a:gd name="connsiteY62" fmla="*/ 767830 h 2396328"/>
                <a:gd name="connsiteX63" fmla="*/ 161468 w 1362600"/>
                <a:gd name="connsiteY63" fmla="*/ 831292 h 2396328"/>
                <a:gd name="connsiteX64" fmla="*/ 179216 w 1362600"/>
                <a:gd name="connsiteY64" fmla="*/ 891391 h 2396328"/>
                <a:gd name="connsiteX65" fmla="*/ 201453 w 1362600"/>
                <a:gd name="connsiteY65" fmla="*/ 948799 h 2396328"/>
                <a:gd name="connsiteX66" fmla="*/ 225616 w 1362600"/>
                <a:gd name="connsiteY66" fmla="*/ 1003740 h 2396328"/>
                <a:gd name="connsiteX67" fmla="*/ 253199 w 1362600"/>
                <a:gd name="connsiteY67" fmla="*/ 1055766 h 2396328"/>
                <a:gd name="connsiteX68" fmla="*/ 280783 w 1362600"/>
                <a:gd name="connsiteY68" fmla="*/ 1106446 h 2396328"/>
                <a:gd name="connsiteX69" fmla="*/ 288908 w 1362600"/>
                <a:gd name="connsiteY69" fmla="*/ 1118556 h 2396328"/>
                <a:gd name="connsiteX70" fmla="*/ 295964 w 1362600"/>
                <a:gd name="connsiteY70" fmla="*/ 1133356 h 2396328"/>
                <a:gd name="connsiteX71" fmla="*/ 305800 w 1362600"/>
                <a:gd name="connsiteY71" fmla="*/ 1149278 h 2396328"/>
                <a:gd name="connsiteX72" fmla="*/ 314781 w 1362600"/>
                <a:gd name="connsiteY72" fmla="*/ 1166097 h 2396328"/>
                <a:gd name="connsiteX73" fmla="*/ 326327 w 1362600"/>
                <a:gd name="connsiteY73" fmla="*/ 1182018 h 2396328"/>
                <a:gd name="connsiteX74" fmla="*/ 339585 w 1362600"/>
                <a:gd name="connsiteY74" fmla="*/ 1195473 h 2396328"/>
                <a:gd name="connsiteX75" fmla="*/ 355622 w 1362600"/>
                <a:gd name="connsiteY75" fmla="*/ 1207358 h 2396328"/>
                <a:gd name="connsiteX76" fmla="*/ 373583 w 1362600"/>
                <a:gd name="connsiteY76" fmla="*/ 1216104 h 2396328"/>
                <a:gd name="connsiteX77" fmla="*/ 394965 w 1362600"/>
                <a:gd name="connsiteY77" fmla="*/ 1219468 h 2396328"/>
                <a:gd name="connsiteX78" fmla="*/ 417203 w 1362600"/>
                <a:gd name="connsiteY78" fmla="*/ 1218795 h 2396328"/>
                <a:gd name="connsiteX79" fmla="*/ 457188 w 1362600"/>
                <a:gd name="connsiteY79" fmla="*/ 1208704 h 2396328"/>
                <a:gd name="connsiteX80" fmla="*/ 492897 w 1362600"/>
                <a:gd name="connsiteY80" fmla="*/ 1192109 h 2396328"/>
                <a:gd name="connsiteX81" fmla="*/ 527537 w 1362600"/>
                <a:gd name="connsiteY81" fmla="*/ 1171254 h 2396328"/>
                <a:gd name="connsiteX82" fmla="*/ 556190 w 1362600"/>
                <a:gd name="connsiteY82" fmla="*/ 1146587 h 2396328"/>
                <a:gd name="connsiteX83" fmla="*/ 583773 w 1362600"/>
                <a:gd name="connsiteY83" fmla="*/ 1119901 h 2396328"/>
                <a:gd name="connsiteX84" fmla="*/ 609646 w 1362600"/>
                <a:gd name="connsiteY84" fmla="*/ 1091870 h 2396328"/>
                <a:gd name="connsiteX85" fmla="*/ 632739 w 1362600"/>
                <a:gd name="connsiteY85" fmla="*/ 1065184 h 2396328"/>
                <a:gd name="connsiteX86" fmla="*/ 652411 w 1362600"/>
                <a:gd name="connsiteY86" fmla="*/ 1039620 h 2396328"/>
                <a:gd name="connsiteX87" fmla="*/ 696031 w 1362600"/>
                <a:gd name="connsiteY87" fmla="*/ 981539 h 2396328"/>
                <a:gd name="connsiteX88" fmla="*/ 737941 w 1362600"/>
                <a:gd name="connsiteY88" fmla="*/ 916059 h 2396328"/>
                <a:gd name="connsiteX89" fmla="*/ 779851 w 1362600"/>
                <a:gd name="connsiteY89" fmla="*/ 844523 h 2396328"/>
                <a:gd name="connsiteX90" fmla="*/ 818981 w 1362600"/>
                <a:gd name="connsiteY90" fmla="*/ 766484 h 2396328"/>
                <a:gd name="connsiteX91" fmla="*/ 854690 w 1362600"/>
                <a:gd name="connsiteY91" fmla="*/ 684185 h 2396328"/>
                <a:gd name="connsiteX92" fmla="*/ 886764 w 1362600"/>
                <a:gd name="connsiteY92" fmla="*/ 596728 h 2396328"/>
                <a:gd name="connsiteX93" fmla="*/ 916058 w 1362600"/>
                <a:gd name="connsiteY93" fmla="*/ 505234 h 2396328"/>
                <a:gd name="connsiteX94" fmla="*/ 937440 w 1362600"/>
                <a:gd name="connsiteY94" fmla="*/ 410376 h 2396328"/>
                <a:gd name="connsiteX95" fmla="*/ 953477 w 1362600"/>
                <a:gd name="connsiteY95" fmla="*/ 313276 h 2396328"/>
                <a:gd name="connsiteX96" fmla="*/ 963313 w 1362600"/>
                <a:gd name="connsiteY96" fmla="*/ 213934 h 2396328"/>
                <a:gd name="connsiteX97" fmla="*/ 971224 w 1362600"/>
                <a:gd name="connsiteY97" fmla="*/ 218419 h 2396328"/>
                <a:gd name="connsiteX98" fmla="*/ 977639 w 1362600"/>
                <a:gd name="connsiteY98" fmla="*/ 229856 h 2396328"/>
                <a:gd name="connsiteX99" fmla="*/ 982985 w 1362600"/>
                <a:gd name="connsiteY99" fmla="*/ 246674 h 2396328"/>
                <a:gd name="connsiteX100" fmla="*/ 985551 w 1362600"/>
                <a:gd name="connsiteY100" fmla="*/ 268651 h 2396328"/>
                <a:gd name="connsiteX101" fmla="*/ 987261 w 1362600"/>
                <a:gd name="connsiteY101" fmla="*/ 293991 h 2396328"/>
                <a:gd name="connsiteX102" fmla="*/ 987261 w 1362600"/>
                <a:gd name="connsiteY102" fmla="*/ 323368 h 2396328"/>
                <a:gd name="connsiteX103" fmla="*/ 987261 w 1362600"/>
                <a:gd name="connsiteY103" fmla="*/ 354763 h 2396328"/>
                <a:gd name="connsiteX104" fmla="*/ 985551 w 1362600"/>
                <a:gd name="connsiteY104" fmla="*/ 388848 h 2396328"/>
                <a:gd name="connsiteX105" fmla="*/ 982985 w 1362600"/>
                <a:gd name="connsiteY105" fmla="*/ 423607 h 2396328"/>
                <a:gd name="connsiteX106" fmla="*/ 979350 w 1362600"/>
                <a:gd name="connsiteY106" fmla="*/ 459038 h 2396328"/>
                <a:gd name="connsiteX107" fmla="*/ 974004 w 1362600"/>
                <a:gd name="connsiteY107" fmla="*/ 494470 h 2396328"/>
                <a:gd name="connsiteX108" fmla="*/ 971224 w 1362600"/>
                <a:gd name="connsiteY108" fmla="*/ 528556 h 2396328"/>
                <a:gd name="connsiteX109" fmla="*/ 965879 w 1362600"/>
                <a:gd name="connsiteY109" fmla="*/ 559951 h 2396328"/>
                <a:gd name="connsiteX110" fmla="*/ 961602 w 1362600"/>
                <a:gd name="connsiteY110" fmla="*/ 589327 h 2396328"/>
                <a:gd name="connsiteX111" fmla="*/ 956257 w 1362600"/>
                <a:gd name="connsiteY111" fmla="*/ 614667 h 2396328"/>
                <a:gd name="connsiteX112" fmla="*/ 951766 w 1362600"/>
                <a:gd name="connsiteY112" fmla="*/ 635523 h 2396328"/>
                <a:gd name="connsiteX113" fmla="*/ 948131 w 1362600"/>
                <a:gd name="connsiteY113" fmla="*/ 652117 h 2396328"/>
                <a:gd name="connsiteX114" fmla="*/ 883984 w 1362600"/>
                <a:gd name="connsiteY114" fmla="*/ 841832 h 2396328"/>
                <a:gd name="connsiteX115" fmla="*/ 935730 w 1362600"/>
                <a:gd name="connsiteY115" fmla="*/ 838020 h 2396328"/>
                <a:gd name="connsiteX116" fmla="*/ 983840 w 1362600"/>
                <a:gd name="connsiteY116" fmla="*/ 828601 h 2396328"/>
                <a:gd name="connsiteX117" fmla="*/ 1029171 w 1362600"/>
                <a:gd name="connsiteY117" fmla="*/ 815146 h 2396328"/>
                <a:gd name="connsiteX118" fmla="*/ 1072792 w 1362600"/>
                <a:gd name="connsiteY118" fmla="*/ 797879 h 2396328"/>
                <a:gd name="connsiteX119" fmla="*/ 1112135 w 1362600"/>
                <a:gd name="connsiteY119" fmla="*/ 778369 h 2396328"/>
                <a:gd name="connsiteX120" fmla="*/ 1147630 w 1362600"/>
                <a:gd name="connsiteY120" fmla="*/ 757066 h 2396328"/>
                <a:gd name="connsiteX121" fmla="*/ 1181629 w 1362600"/>
                <a:gd name="connsiteY121" fmla="*/ 735089 h 2396328"/>
                <a:gd name="connsiteX122" fmla="*/ 1212847 w 1362600"/>
                <a:gd name="connsiteY122" fmla="*/ 714234 h 2396328"/>
                <a:gd name="connsiteX123" fmla="*/ 1215413 w 1362600"/>
                <a:gd name="connsiteY123" fmla="*/ 724325 h 2396328"/>
                <a:gd name="connsiteX124" fmla="*/ 1186974 w 1362600"/>
                <a:gd name="connsiteY124" fmla="*/ 757066 h 2396328"/>
                <a:gd name="connsiteX125" fmla="*/ 1152121 w 1362600"/>
                <a:gd name="connsiteY125" fmla="*/ 788461 h 2396328"/>
                <a:gd name="connsiteX126" fmla="*/ 1110211 w 1362600"/>
                <a:gd name="connsiteY126" fmla="*/ 816492 h 2396328"/>
                <a:gd name="connsiteX127" fmla="*/ 1063169 w 1362600"/>
                <a:gd name="connsiteY127" fmla="*/ 841832 h 2396328"/>
                <a:gd name="connsiteX128" fmla="*/ 1013134 w 1362600"/>
                <a:gd name="connsiteY128" fmla="*/ 864705 h 2396328"/>
                <a:gd name="connsiteX129" fmla="*/ 959678 w 1362600"/>
                <a:gd name="connsiteY129" fmla="*/ 884664 h 2396328"/>
                <a:gd name="connsiteX130" fmla="*/ 904511 w 1362600"/>
                <a:gd name="connsiteY130" fmla="*/ 900137 h 2396328"/>
                <a:gd name="connsiteX131" fmla="*/ 848275 w 1362600"/>
                <a:gd name="connsiteY131" fmla="*/ 911349 h 2396328"/>
                <a:gd name="connsiteX132" fmla="*/ 836728 w 1362600"/>
                <a:gd name="connsiteY132" fmla="*/ 938259 h 2396328"/>
                <a:gd name="connsiteX133" fmla="*/ 820692 w 1362600"/>
                <a:gd name="connsiteY133" fmla="*/ 969654 h 2396328"/>
                <a:gd name="connsiteX134" fmla="*/ 802944 w 1362600"/>
                <a:gd name="connsiteY134" fmla="*/ 1002395 h 2396328"/>
                <a:gd name="connsiteX135" fmla="*/ 779851 w 1362600"/>
                <a:gd name="connsiteY135" fmla="*/ 1037826 h 2396328"/>
                <a:gd name="connsiteX136" fmla="*/ 755689 w 1362600"/>
                <a:gd name="connsiteY136" fmla="*/ 1075051 h 2396328"/>
                <a:gd name="connsiteX137" fmla="*/ 729816 w 1362600"/>
                <a:gd name="connsiteY137" fmla="*/ 1111828 h 2396328"/>
                <a:gd name="connsiteX138" fmla="*/ 702232 w 1362600"/>
                <a:gd name="connsiteY138" fmla="*/ 1146587 h 2396328"/>
                <a:gd name="connsiteX139" fmla="*/ 674649 w 1362600"/>
                <a:gd name="connsiteY139" fmla="*/ 1180673 h 2396328"/>
                <a:gd name="connsiteX140" fmla="*/ 648776 w 1362600"/>
                <a:gd name="connsiteY140" fmla="*/ 1212068 h 2396328"/>
                <a:gd name="connsiteX141" fmla="*/ 621192 w 1362600"/>
                <a:gd name="connsiteY141" fmla="*/ 1240099 h 2396328"/>
                <a:gd name="connsiteX142" fmla="*/ 597030 w 1362600"/>
                <a:gd name="connsiteY142" fmla="*/ 1264990 h 2396328"/>
                <a:gd name="connsiteX143" fmla="*/ 573937 w 1362600"/>
                <a:gd name="connsiteY143" fmla="*/ 1282930 h 2396328"/>
                <a:gd name="connsiteX144" fmla="*/ 577572 w 1362600"/>
                <a:gd name="connsiteY144" fmla="*/ 1296385 h 2396328"/>
                <a:gd name="connsiteX145" fmla="*/ 583773 w 1362600"/>
                <a:gd name="connsiteY145" fmla="*/ 1299076 h 2396328"/>
                <a:gd name="connsiteX146" fmla="*/ 622903 w 1362600"/>
                <a:gd name="connsiteY146" fmla="*/ 1290331 h 2396328"/>
                <a:gd name="connsiteX147" fmla="*/ 662247 w 1362600"/>
                <a:gd name="connsiteY147" fmla="*/ 1286294 h 2396328"/>
                <a:gd name="connsiteX148" fmla="*/ 693158 w 1362600"/>
                <a:gd name="connsiteY148" fmla="*/ 1286294 h 2396328"/>
                <a:gd name="connsiteX149" fmla="*/ 732224 w 1362600"/>
                <a:gd name="connsiteY149" fmla="*/ 1400104 h 2396328"/>
                <a:gd name="connsiteX150" fmla="*/ 700522 w 1362600"/>
                <a:gd name="connsiteY150" fmla="*/ 1404474 h 2396328"/>
                <a:gd name="connsiteX151" fmla="*/ 664813 w 1362600"/>
                <a:gd name="connsiteY151" fmla="*/ 1410528 h 2396328"/>
                <a:gd name="connsiteX152" fmla="*/ 631028 w 1362600"/>
                <a:gd name="connsiteY152" fmla="*/ 1419274 h 2396328"/>
                <a:gd name="connsiteX153" fmla="*/ 603445 w 1362600"/>
                <a:gd name="connsiteY153" fmla="*/ 1427347 h 2396328"/>
                <a:gd name="connsiteX154" fmla="*/ 582062 w 1362600"/>
                <a:gd name="connsiteY154" fmla="*/ 1438559 h 2396328"/>
                <a:gd name="connsiteX155" fmla="*/ 566026 w 1362600"/>
                <a:gd name="connsiteY155" fmla="*/ 1452014 h 2396328"/>
                <a:gd name="connsiteX156" fmla="*/ 540153 w 1362600"/>
                <a:gd name="connsiteY156" fmla="*/ 1490810 h 2396328"/>
                <a:gd name="connsiteX157" fmla="*/ 522191 w 1362600"/>
                <a:gd name="connsiteY157" fmla="*/ 1532968 h 2396328"/>
                <a:gd name="connsiteX158" fmla="*/ 508079 w 1362600"/>
                <a:gd name="connsiteY158" fmla="*/ 1576921 h 2396328"/>
                <a:gd name="connsiteX159" fmla="*/ 499954 w 1362600"/>
                <a:gd name="connsiteY159" fmla="*/ 1621771 h 2396328"/>
                <a:gd name="connsiteX160" fmla="*/ 496532 w 1362600"/>
                <a:gd name="connsiteY160" fmla="*/ 1669088 h 2396328"/>
                <a:gd name="connsiteX161" fmla="*/ 494608 w 1362600"/>
                <a:gd name="connsiteY161" fmla="*/ 1716629 h 2396328"/>
                <a:gd name="connsiteX162" fmla="*/ 496532 w 1362600"/>
                <a:gd name="connsiteY162" fmla="*/ 1764169 h 2396328"/>
                <a:gd name="connsiteX163" fmla="*/ 499954 w 1362600"/>
                <a:gd name="connsiteY163" fmla="*/ 1812832 h 2396328"/>
                <a:gd name="connsiteX164" fmla="*/ 504444 w 1362600"/>
                <a:gd name="connsiteY164" fmla="*/ 1861045 h 2396328"/>
                <a:gd name="connsiteX165" fmla="*/ 509790 w 1362600"/>
                <a:gd name="connsiteY165" fmla="*/ 1908362 h 2396328"/>
                <a:gd name="connsiteX166" fmla="*/ 510645 w 1362600"/>
                <a:gd name="connsiteY166" fmla="*/ 1977879 h 2396328"/>
                <a:gd name="connsiteX167" fmla="*/ 506154 w 1362600"/>
                <a:gd name="connsiteY167" fmla="*/ 2047396 h 2396328"/>
                <a:gd name="connsiteX168" fmla="*/ 498243 w 1362600"/>
                <a:gd name="connsiteY168" fmla="*/ 2114223 h 2396328"/>
                <a:gd name="connsiteX169" fmla="*/ 488407 w 1362600"/>
                <a:gd name="connsiteY169" fmla="*/ 2179703 h 2396328"/>
                <a:gd name="connsiteX170" fmla="*/ 476433 w 1362600"/>
                <a:gd name="connsiteY170" fmla="*/ 2396328 h 2396328"/>
                <a:gd name="connsiteX171" fmla="*/ 117848 w 1362600"/>
                <a:gd name="connsiteY171" fmla="*/ 2396328 h 2396328"/>
                <a:gd name="connsiteX172" fmla="*/ 158902 w 1362600"/>
                <a:gd name="connsiteY172" fmla="*/ 2308198 h 2396328"/>
                <a:gd name="connsiteX173" fmla="*/ 209579 w 1362600"/>
                <a:gd name="connsiteY173" fmla="*/ 2208407 h 2396328"/>
                <a:gd name="connsiteX174" fmla="*/ 227326 w 1362600"/>
                <a:gd name="connsiteY174" fmla="*/ 2172303 h 2396328"/>
                <a:gd name="connsiteX175" fmla="*/ 242508 w 1362600"/>
                <a:gd name="connsiteY175" fmla="*/ 2132162 h 2396328"/>
                <a:gd name="connsiteX176" fmla="*/ 256834 w 1362600"/>
                <a:gd name="connsiteY176" fmla="*/ 2087537 h 2396328"/>
                <a:gd name="connsiteX177" fmla="*/ 270091 w 1362600"/>
                <a:gd name="connsiteY177" fmla="*/ 2039996 h 2396328"/>
                <a:gd name="connsiteX178" fmla="*/ 280783 w 1362600"/>
                <a:gd name="connsiteY178" fmla="*/ 1988643 h 2396328"/>
                <a:gd name="connsiteX179" fmla="*/ 288908 w 1362600"/>
                <a:gd name="connsiteY179" fmla="*/ 1936393 h 2396328"/>
                <a:gd name="connsiteX180" fmla="*/ 296820 w 1362600"/>
                <a:gd name="connsiteY180" fmla="*/ 1881676 h 2396328"/>
                <a:gd name="connsiteX181" fmla="*/ 302165 w 1362600"/>
                <a:gd name="connsiteY181" fmla="*/ 1826286 h 2396328"/>
                <a:gd name="connsiteX182" fmla="*/ 306656 w 1362600"/>
                <a:gd name="connsiteY182" fmla="*/ 1768654 h 2396328"/>
                <a:gd name="connsiteX183" fmla="*/ 306656 w 1362600"/>
                <a:gd name="connsiteY183" fmla="*/ 1711919 h 2396328"/>
                <a:gd name="connsiteX184" fmla="*/ 306656 w 1362600"/>
                <a:gd name="connsiteY184" fmla="*/ 1655857 h 2396328"/>
                <a:gd name="connsiteX185" fmla="*/ 302165 w 1362600"/>
                <a:gd name="connsiteY185" fmla="*/ 1599570 h 2396328"/>
                <a:gd name="connsiteX186" fmla="*/ 295964 w 1362600"/>
                <a:gd name="connsiteY186" fmla="*/ 1545526 h 2396328"/>
                <a:gd name="connsiteX187" fmla="*/ 288053 w 1362600"/>
                <a:gd name="connsiteY187" fmla="*/ 1492828 h 2396328"/>
                <a:gd name="connsiteX188" fmla="*/ 276292 w 1362600"/>
                <a:gd name="connsiteY188" fmla="*/ 1441923 h 2396328"/>
                <a:gd name="connsiteX189" fmla="*/ 260255 w 1362600"/>
                <a:gd name="connsiteY189" fmla="*/ 1394607 h 2396328"/>
                <a:gd name="connsiteX190" fmla="*/ 242508 w 1362600"/>
                <a:gd name="connsiteY190" fmla="*/ 1349757 h 2396328"/>
                <a:gd name="connsiteX191" fmla="*/ 221125 w 1362600"/>
                <a:gd name="connsiteY191" fmla="*/ 1309616 h 2396328"/>
                <a:gd name="connsiteX192" fmla="*/ 197177 w 1362600"/>
                <a:gd name="connsiteY192" fmla="*/ 1274185 h 2396328"/>
                <a:gd name="connsiteX193" fmla="*/ 169380 w 1362600"/>
                <a:gd name="connsiteY193" fmla="*/ 1242790 h 2396328"/>
                <a:gd name="connsiteX194" fmla="*/ 138375 w 1362600"/>
                <a:gd name="connsiteY194" fmla="*/ 1217450 h 2396328"/>
                <a:gd name="connsiteX195" fmla="*/ 38519 w 1362600"/>
                <a:gd name="connsiteY195" fmla="*/ 1182018 h 2396328"/>
                <a:gd name="connsiteX196" fmla="*/ 3665 w 1362600"/>
                <a:gd name="connsiteY196" fmla="*/ 1182018 h 2396328"/>
                <a:gd name="connsiteX197" fmla="*/ 0 w 1362600"/>
                <a:gd name="connsiteY197" fmla="*/ 1182357 h 2396328"/>
                <a:gd name="connsiteX198" fmla="*/ 0 w 1362600"/>
                <a:gd name="connsiteY198" fmla="*/ 971189 h 2396328"/>
                <a:gd name="connsiteX199" fmla="*/ 120414 w 1362600"/>
                <a:gd name="connsiteY199" fmla="*/ 1033789 h 2396328"/>
                <a:gd name="connsiteX200" fmla="*/ 128539 w 1362600"/>
                <a:gd name="connsiteY200" fmla="*/ 1029080 h 2396328"/>
                <a:gd name="connsiteX201" fmla="*/ 108012 w 1362600"/>
                <a:gd name="connsiteY201" fmla="*/ 971672 h 2396328"/>
                <a:gd name="connsiteX202" fmla="*/ 91975 w 1362600"/>
                <a:gd name="connsiteY202" fmla="*/ 910004 h 2396328"/>
                <a:gd name="connsiteX203" fmla="*/ 78504 w 1362600"/>
                <a:gd name="connsiteY203" fmla="*/ 843178 h 2396328"/>
                <a:gd name="connsiteX204" fmla="*/ 72303 w 1362600"/>
                <a:gd name="connsiteY204" fmla="*/ 775006 h 2396328"/>
                <a:gd name="connsiteX205" fmla="*/ 66957 w 1362600"/>
                <a:gd name="connsiteY205" fmla="*/ 703694 h 2396328"/>
                <a:gd name="connsiteX206" fmla="*/ 66957 w 1362600"/>
                <a:gd name="connsiteY206" fmla="*/ 630813 h 2396328"/>
                <a:gd name="connsiteX207" fmla="*/ 70592 w 1362600"/>
                <a:gd name="connsiteY207" fmla="*/ 557260 h 2396328"/>
                <a:gd name="connsiteX208" fmla="*/ 78504 w 1362600"/>
                <a:gd name="connsiteY208" fmla="*/ 484379 h 2396328"/>
                <a:gd name="connsiteX209" fmla="*/ 90264 w 1362600"/>
                <a:gd name="connsiteY209" fmla="*/ 411722 h 2396328"/>
                <a:gd name="connsiteX210" fmla="*/ 102666 w 1362600"/>
                <a:gd name="connsiteY210" fmla="*/ 341532 h 2396328"/>
                <a:gd name="connsiteX211" fmla="*/ 120414 w 1362600"/>
                <a:gd name="connsiteY211" fmla="*/ 273360 h 2396328"/>
                <a:gd name="connsiteX212" fmla="*/ 141796 w 1362600"/>
                <a:gd name="connsiteY212" fmla="*/ 209225 h 2396328"/>
                <a:gd name="connsiteX213" fmla="*/ 164034 w 1362600"/>
                <a:gd name="connsiteY213" fmla="*/ 148453 h 2396328"/>
                <a:gd name="connsiteX214" fmla="*/ 189907 w 1362600"/>
                <a:gd name="connsiteY214" fmla="*/ 93512 h 2396328"/>
                <a:gd name="connsiteX215" fmla="*/ 217490 w 1362600"/>
                <a:gd name="connsiteY215" fmla="*/ 43504 h 2396328"/>
                <a:gd name="connsiteX216" fmla="*/ 250633 w 1362600"/>
                <a:gd name="connsiteY216" fmla="*/ 0 h 2396328"/>
                <a:gd name="connsiteX0" fmla="*/ 1361456 w 1362600"/>
                <a:gd name="connsiteY0" fmla="*/ 1033789 h 2396328"/>
                <a:gd name="connsiteX1" fmla="*/ 1362600 w 1362600"/>
                <a:gd name="connsiteY1" fmla="*/ 1034469 h 2396328"/>
                <a:gd name="connsiteX2" fmla="*/ 1360043 w 1362600"/>
                <a:gd name="connsiteY2" fmla="*/ 1035347 h 2396328"/>
                <a:gd name="connsiteX3" fmla="*/ 1361456 w 1362600"/>
                <a:gd name="connsiteY3" fmla="*/ 1033789 h 2396328"/>
                <a:gd name="connsiteX4" fmla="*/ 250633 w 1362600"/>
                <a:gd name="connsiteY4" fmla="*/ 0 h 2396328"/>
                <a:gd name="connsiteX5" fmla="*/ 246998 w 1362600"/>
                <a:gd name="connsiteY5" fmla="*/ 10764 h 2396328"/>
                <a:gd name="connsiteX6" fmla="*/ 245288 w 1362600"/>
                <a:gd name="connsiteY6" fmla="*/ 17940 h 2396328"/>
                <a:gd name="connsiteX7" fmla="*/ 243363 w 1362600"/>
                <a:gd name="connsiteY7" fmla="*/ 22649 h 2396328"/>
                <a:gd name="connsiteX8" fmla="*/ 243363 w 1362600"/>
                <a:gd name="connsiteY8" fmla="*/ 25340 h 2396328"/>
                <a:gd name="connsiteX9" fmla="*/ 245288 w 1362600"/>
                <a:gd name="connsiteY9" fmla="*/ 26686 h 2396328"/>
                <a:gd name="connsiteX10" fmla="*/ 245288 w 1362600"/>
                <a:gd name="connsiteY10" fmla="*/ 28031 h 2396328"/>
                <a:gd name="connsiteX11" fmla="*/ 246998 w 1362600"/>
                <a:gd name="connsiteY11" fmla="*/ 28031 h 2396328"/>
                <a:gd name="connsiteX12" fmla="*/ 246998 w 1362600"/>
                <a:gd name="connsiteY12" fmla="*/ 30050 h 2396328"/>
                <a:gd name="connsiteX13" fmla="*/ 245288 w 1362600"/>
                <a:gd name="connsiteY13" fmla="*/ 34086 h 2396328"/>
                <a:gd name="connsiteX14" fmla="*/ 243363 w 1362600"/>
                <a:gd name="connsiteY14" fmla="*/ 40141 h 2396328"/>
                <a:gd name="connsiteX15" fmla="*/ 240797 w 1362600"/>
                <a:gd name="connsiteY15" fmla="*/ 49559 h 2396328"/>
                <a:gd name="connsiteX16" fmla="*/ 235452 w 1362600"/>
                <a:gd name="connsiteY16" fmla="*/ 62790 h 2396328"/>
                <a:gd name="connsiteX17" fmla="*/ 227326 w 1362600"/>
                <a:gd name="connsiteY17" fmla="*/ 81627 h 2396328"/>
                <a:gd name="connsiteX18" fmla="*/ 219415 w 1362600"/>
                <a:gd name="connsiteY18" fmla="*/ 104276 h 2396328"/>
                <a:gd name="connsiteX19" fmla="*/ 206799 w 1362600"/>
                <a:gd name="connsiteY19" fmla="*/ 133653 h 2396328"/>
                <a:gd name="connsiteX20" fmla="*/ 191831 w 1362600"/>
                <a:gd name="connsiteY20" fmla="*/ 169084 h 2396328"/>
                <a:gd name="connsiteX21" fmla="*/ 173870 w 1362600"/>
                <a:gd name="connsiteY21" fmla="*/ 224474 h 2396328"/>
                <a:gd name="connsiteX22" fmla="*/ 161468 w 1362600"/>
                <a:gd name="connsiteY22" fmla="*/ 283900 h 2396328"/>
                <a:gd name="connsiteX23" fmla="*/ 151632 w 1362600"/>
                <a:gd name="connsiteY23" fmla="*/ 344896 h 2396328"/>
                <a:gd name="connsiteX24" fmla="*/ 138375 w 1362600"/>
                <a:gd name="connsiteY24" fmla="*/ 409704 h 2396328"/>
                <a:gd name="connsiteX25" fmla="*/ 136451 w 1362600"/>
                <a:gd name="connsiteY25" fmla="*/ 423607 h 2396328"/>
                <a:gd name="connsiteX26" fmla="*/ 133885 w 1362600"/>
                <a:gd name="connsiteY26" fmla="*/ 444462 h 2396328"/>
                <a:gd name="connsiteX27" fmla="*/ 131960 w 1362600"/>
                <a:gd name="connsiteY27" fmla="*/ 466439 h 2396328"/>
                <a:gd name="connsiteX28" fmla="*/ 130250 w 1362600"/>
                <a:gd name="connsiteY28" fmla="*/ 490433 h 2396328"/>
                <a:gd name="connsiteX29" fmla="*/ 130250 w 1362600"/>
                <a:gd name="connsiteY29" fmla="*/ 515101 h 2396328"/>
                <a:gd name="connsiteX30" fmla="*/ 133885 w 1362600"/>
                <a:gd name="connsiteY30" fmla="*/ 537301 h 2396328"/>
                <a:gd name="connsiteX31" fmla="*/ 138375 w 1362600"/>
                <a:gd name="connsiteY31" fmla="*/ 556587 h 2396328"/>
                <a:gd name="connsiteX32" fmla="*/ 146286 w 1362600"/>
                <a:gd name="connsiteY32" fmla="*/ 570042 h 2396328"/>
                <a:gd name="connsiteX33" fmla="*/ 189052 w 1362600"/>
                <a:gd name="connsiteY33" fmla="*/ 567351 h 2396328"/>
                <a:gd name="connsiteX34" fmla="*/ 230961 w 1362600"/>
                <a:gd name="connsiteY34" fmla="*/ 556587 h 2396328"/>
                <a:gd name="connsiteX35" fmla="*/ 270947 w 1362600"/>
                <a:gd name="connsiteY35" fmla="*/ 539320 h 2396328"/>
                <a:gd name="connsiteX36" fmla="*/ 312001 w 1362600"/>
                <a:gd name="connsiteY36" fmla="*/ 515101 h 2396328"/>
                <a:gd name="connsiteX37" fmla="*/ 349420 w 1362600"/>
                <a:gd name="connsiteY37" fmla="*/ 487070 h 2396328"/>
                <a:gd name="connsiteX38" fmla="*/ 385985 w 1362600"/>
                <a:gd name="connsiteY38" fmla="*/ 452984 h 2396328"/>
                <a:gd name="connsiteX39" fmla="*/ 420624 w 1362600"/>
                <a:gd name="connsiteY39" fmla="*/ 416880 h 2396328"/>
                <a:gd name="connsiteX40" fmla="*/ 452698 w 1362600"/>
                <a:gd name="connsiteY40" fmla="*/ 378981 h 2396328"/>
                <a:gd name="connsiteX41" fmla="*/ 483917 w 1362600"/>
                <a:gd name="connsiteY41" fmla="*/ 338841 h 2396328"/>
                <a:gd name="connsiteX42" fmla="*/ 510645 w 1362600"/>
                <a:gd name="connsiteY42" fmla="*/ 297355 h 2396328"/>
                <a:gd name="connsiteX43" fmla="*/ 535662 w 1362600"/>
                <a:gd name="connsiteY43" fmla="*/ 257214 h 2396328"/>
                <a:gd name="connsiteX44" fmla="*/ 556190 w 1362600"/>
                <a:gd name="connsiteY44" fmla="*/ 218419 h 2396328"/>
                <a:gd name="connsiteX45" fmla="*/ 566026 w 1362600"/>
                <a:gd name="connsiteY45" fmla="*/ 218419 h 2396328"/>
                <a:gd name="connsiteX46" fmla="*/ 566026 w 1362600"/>
                <a:gd name="connsiteY46" fmla="*/ 222455 h 2396328"/>
                <a:gd name="connsiteX47" fmla="*/ 549989 w 1362600"/>
                <a:gd name="connsiteY47" fmla="*/ 261251 h 2396328"/>
                <a:gd name="connsiteX48" fmla="*/ 532027 w 1362600"/>
                <a:gd name="connsiteY48" fmla="*/ 301391 h 2396328"/>
                <a:gd name="connsiteX49" fmla="*/ 512569 w 1362600"/>
                <a:gd name="connsiteY49" fmla="*/ 340186 h 2396328"/>
                <a:gd name="connsiteX50" fmla="*/ 492897 w 1362600"/>
                <a:gd name="connsiteY50" fmla="*/ 377636 h 2396328"/>
                <a:gd name="connsiteX51" fmla="*/ 472370 w 1362600"/>
                <a:gd name="connsiteY51" fmla="*/ 414189 h 2396328"/>
                <a:gd name="connsiteX52" fmla="*/ 449277 w 1362600"/>
                <a:gd name="connsiteY52" fmla="*/ 448274 h 2396328"/>
                <a:gd name="connsiteX53" fmla="*/ 425115 w 1362600"/>
                <a:gd name="connsiteY53" fmla="*/ 481015 h 2396328"/>
                <a:gd name="connsiteX54" fmla="*/ 395821 w 1362600"/>
                <a:gd name="connsiteY54" fmla="*/ 511064 h 2396328"/>
                <a:gd name="connsiteX55" fmla="*/ 365458 w 1362600"/>
                <a:gd name="connsiteY55" fmla="*/ 540665 h 2396328"/>
                <a:gd name="connsiteX56" fmla="*/ 329749 w 1362600"/>
                <a:gd name="connsiteY56" fmla="*/ 564660 h 2396328"/>
                <a:gd name="connsiteX57" fmla="*/ 288908 w 1362600"/>
                <a:gd name="connsiteY57" fmla="*/ 586636 h 2396328"/>
                <a:gd name="connsiteX58" fmla="*/ 243363 w 1362600"/>
                <a:gd name="connsiteY58" fmla="*/ 606146 h 2396328"/>
                <a:gd name="connsiteX59" fmla="*/ 195252 w 1362600"/>
                <a:gd name="connsiteY59" fmla="*/ 620722 h 2396328"/>
                <a:gd name="connsiteX60" fmla="*/ 138375 w 1362600"/>
                <a:gd name="connsiteY60" fmla="*/ 630813 h 2396328"/>
                <a:gd name="connsiteX61" fmla="*/ 140086 w 1362600"/>
                <a:gd name="connsiteY61" fmla="*/ 701003 h 2396328"/>
                <a:gd name="connsiteX62" fmla="*/ 147997 w 1362600"/>
                <a:gd name="connsiteY62" fmla="*/ 767830 h 2396328"/>
                <a:gd name="connsiteX63" fmla="*/ 161468 w 1362600"/>
                <a:gd name="connsiteY63" fmla="*/ 831292 h 2396328"/>
                <a:gd name="connsiteX64" fmla="*/ 179216 w 1362600"/>
                <a:gd name="connsiteY64" fmla="*/ 891391 h 2396328"/>
                <a:gd name="connsiteX65" fmla="*/ 201453 w 1362600"/>
                <a:gd name="connsiteY65" fmla="*/ 948799 h 2396328"/>
                <a:gd name="connsiteX66" fmla="*/ 225616 w 1362600"/>
                <a:gd name="connsiteY66" fmla="*/ 1003740 h 2396328"/>
                <a:gd name="connsiteX67" fmla="*/ 253199 w 1362600"/>
                <a:gd name="connsiteY67" fmla="*/ 1055766 h 2396328"/>
                <a:gd name="connsiteX68" fmla="*/ 280783 w 1362600"/>
                <a:gd name="connsiteY68" fmla="*/ 1106446 h 2396328"/>
                <a:gd name="connsiteX69" fmla="*/ 288908 w 1362600"/>
                <a:gd name="connsiteY69" fmla="*/ 1118556 h 2396328"/>
                <a:gd name="connsiteX70" fmla="*/ 295964 w 1362600"/>
                <a:gd name="connsiteY70" fmla="*/ 1133356 h 2396328"/>
                <a:gd name="connsiteX71" fmla="*/ 305800 w 1362600"/>
                <a:gd name="connsiteY71" fmla="*/ 1149278 h 2396328"/>
                <a:gd name="connsiteX72" fmla="*/ 314781 w 1362600"/>
                <a:gd name="connsiteY72" fmla="*/ 1166097 h 2396328"/>
                <a:gd name="connsiteX73" fmla="*/ 326327 w 1362600"/>
                <a:gd name="connsiteY73" fmla="*/ 1182018 h 2396328"/>
                <a:gd name="connsiteX74" fmla="*/ 339585 w 1362600"/>
                <a:gd name="connsiteY74" fmla="*/ 1195473 h 2396328"/>
                <a:gd name="connsiteX75" fmla="*/ 355622 w 1362600"/>
                <a:gd name="connsiteY75" fmla="*/ 1207358 h 2396328"/>
                <a:gd name="connsiteX76" fmla="*/ 373583 w 1362600"/>
                <a:gd name="connsiteY76" fmla="*/ 1216104 h 2396328"/>
                <a:gd name="connsiteX77" fmla="*/ 394965 w 1362600"/>
                <a:gd name="connsiteY77" fmla="*/ 1219468 h 2396328"/>
                <a:gd name="connsiteX78" fmla="*/ 417203 w 1362600"/>
                <a:gd name="connsiteY78" fmla="*/ 1218795 h 2396328"/>
                <a:gd name="connsiteX79" fmla="*/ 457188 w 1362600"/>
                <a:gd name="connsiteY79" fmla="*/ 1208704 h 2396328"/>
                <a:gd name="connsiteX80" fmla="*/ 492897 w 1362600"/>
                <a:gd name="connsiteY80" fmla="*/ 1192109 h 2396328"/>
                <a:gd name="connsiteX81" fmla="*/ 527537 w 1362600"/>
                <a:gd name="connsiteY81" fmla="*/ 1171254 h 2396328"/>
                <a:gd name="connsiteX82" fmla="*/ 556190 w 1362600"/>
                <a:gd name="connsiteY82" fmla="*/ 1146587 h 2396328"/>
                <a:gd name="connsiteX83" fmla="*/ 583773 w 1362600"/>
                <a:gd name="connsiteY83" fmla="*/ 1119901 h 2396328"/>
                <a:gd name="connsiteX84" fmla="*/ 609646 w 1362600"/>
                <a:gd name="connsiteY84" fmla="*/ 1091870 h 2396328"/>
                <a:gd name="connsiteX85" fmla="*/ 632739 w 1362600"/>
                <a:gd name="connsiteY85" fmla="*/ 1065184 h 2396328"/>
                <a:gd name="connsiteX86" fmla="*/ 652411 w 1362600"/>
                <a:gd name="connsiteY86" fmla="*/ 1039620 h 2396328"/>
                <a:gd name="connsiteX87" fmla="*/ 696031 w 1362600"/>
                <a:gd name="connsiteY87" fmla="*/ 981539 h 2396328"/>
                <a:gd name="connsiteX88" fmla="*/ 737941 w 1362600"/>
                <a:gd name="connsiteY88" fmla="*/ 916059 h 2396328"/>
                <a:gd name="connsiteX89" fmla="*/ 779851 w 1362600"/>
                <a:gd name="connsiteY89" fmla="*/ 844523 h 2396328"/>
                <a:gd name="connsiteX90" fmla="*/ 818981 w 1362600"/>
                <a:gd name="connsiteY90" fmla="*/ 766484 h 2396328"/>
                <a:gd name="connsiteX91" fmla="*/ 854690 w 1362600"/>
                <a:gd name="connsiteY91" fmla="*/ 684185 h 2396328"/>
                <a:gd name="connsiteX92" fmla="*/ 886764 w 1362600"/>
                <a:gd name="connsiteY92" fmla="*/ 596728 h 2396328"/>
                <a:gd name="connsiteX93" fmla="*/ 916058 w 1362600"/>
                <a:gd name="connsiteY93" fmla="*/ 505234 h 2396328"/>
                <a:gd name="connsiteX94" fmla="*/ 937440 w 1362600"/>
                <a:gd name="connsiteY94" fmla="*/ 410376 h 2396328"/>
                <a:gd name="connsiteX95" fmla="*/ 953477 w 1362600"/>
                <a:gd name="connsiteY95" fmla="*/ 313276 h 2396328"/>
                <a:gd name="connsiteX96" fmla="*/ 963313 w 1362600"/>
                <a:gd name="connsiteY96" fmla="*/ 213934 h 2396328"/>
                <a:gd name="connsiteX97" fmla="*/ 971224 w 1362600"/>
                <a:gd name="connsiteY97" fmla="*/ 218419 h 2396328"/>
                <a:gd name="connsiteX98" fmla="*/ 977639 w 1362600"/>
                <a:gd name="connsiteY98" fmla="*/ 229856 h 2396328"/>
                <a:gd name="connsiteX99" fmla="*/ 982985 w 1362600"/>
                <a:gd name="connsiteY99" fmla="*/ 246674 h 2396328"/>
                <a:gd name="connsiteX100" fmla="*/ 985551 w 1362600"/>
                <a:gd name="connsiteY100" fmla="*/ 268651 h 2396328"/>
                <a:gd name="connsiteX101" fmla="*/ 987261 w 1362600"/>
                <a:gd name="connsiteY101" fmla="*/ 293991 h 2396328"/>
                <a:gd name="connsiteX102" fmla="*/ 987261 w 1362600"/>
                <a:gd name="connsiteY102" fmla="*/ 323368 h 2396328"/>
                <a:gd name="connsiteX103" fmla="*/ 987261 w 1362600"/>
                <a:gd name="connsiteY103" fmla="*/ 354763 h 2396328"/>
                <a:gd name="connsiteX104" fmla="*/ 985551 w 1362600"/>
                <a:gd name="connsiteY104" fmla="*/ 388848 h 2396328"/>
                <a:gd name="connsiteX105" fmla="*/ 982985 w 1362600"/>
                <a:gd name="connsiteY105" fmla="*/ 423607 h 2396328"/>
                <a:gd name="connsiteX106" fmla="*/ 979350 w 1362600"/>
                <a:gd name="connsiteY106" fmla="*/ 459038 h 2396328"/>
                <a:gd name="connsiteX107" fmla="*/ 974004 w 1362600"/>
                <a:gd name="connsiteY107" fmla="*/ 494470 h 2396328"/>
                <a:gd name="connsiteX108" fmla="*/ 971224 w 1362600"/>
                <a:gd name="connsiteY108" fmla="*/ 528556 h 2396328"/>
                <a:gd name="connsiteX109" fmla="*/ 965879 w 1362600"/>
                <a:gd name="connsiteY109" fmla="*/ 559951 h 2396328"/>
                <a:gd name="connsiteX110" fmla="*/ 961602 w 1362600"/>
                <a:gd name="connsiteY110" fmla="*/ 589327 h 2396328"/>
                <a:gd name="connsiteX111" fmla="*/ 956257 w 1362600"/>
                <a:gd name="connsiteY111" fmla="*/ 614667 h 2396328"/>
                <a:gd name="connsiteX112" fmla="*/ 951766 w 1362600"/>
                <a:gd name="connsiteY112" fmla="*/ 635523 h 2396328"/>
                <a:gd name="connsiteX113" fmla="*/ 948131 w 1362600"/>
                <a:gd name="connsiteY113" fmla="*/ 652117 h 2396328"/>
                <a:gd name="connsiteX114" fmla="*/ 883984 w 1362600"/>
                <a:gd name="connsiteY114" fmla="*/ 841832 h 2396328"/>
                <a:gd name="connsiteX115" fmla="*/ 935730 w 1362600"/>
                <a:gd name="connsiteY115" fmla="*/ 838020 h 2396328"/>
                <a:gd name="connsiteX116" fmla="*/ 983840 w 1362600"/>
                <a:gd name="connsiteY116" fmla="*/ 828601 h 2396328"/>
                <a:gd name="connsiteX117" fmla="*/ 1029171 w 1362600"/>
                <a:gd name="connsiteY117" fmla="*/ 815146 h 2396328"/>
                <a:gd name="connsiteX118" fmla="*/ 1072792 w 1362600"/>
                <a:gd name="connsiteY118" fmla="*/ 797879 h 2396328"/>
                <a:gd name="connsiteX119" fmla="*/ 1112135 w 1362600"/>
                <a:gd name="connsiteY119" fmla="*/ 778369 h 2396328"/>
                <a:gd name="connsiteX120" fmla="*/ 1147630 w 1362600"/>
                <a:gd name="connsiteY120" fmla="*/ 757066 h 2396328"/>
                <a:gd name="connsiteX121" fmla="*/ 1181629 w 1362600"/>
                <a:gd name="connsiteY121" fmla="*/ 735089 h 2396328"/>
                <a:gd name="connsiteX122" fmla="*/ 1212847 w 1362600"/>
                <a:gd name="connsiteY122" fmla="*/ 714234 h 2396328"/>
                <a:gd name="connsiteX123" fmla="*/ 1215413 w 1362600"/>
                <a:gd name="connsiteY123" fmla="*/ 724325 h 2396328"/>
                <a:gd name="connsiteX124" fmla="*/ 1186974 w 1362600"/>
                <a:gd name="connsiteY124" fmla="*/ 757066 h 2396328"/>
                <a:gd name="connsiteX125" fmla="*/ 1152121 w 1362600"/>
                <a:gd name="connsiteY125" fmla="*/ 788461 h 2396328"/>
                <a:gd name="connsiteX126" fmla="*/ 1110211 w 1362600"/>
                <a:gd name="connsiteY126" fmla="*/ 816492 h 2396328"/>
                <a:gd name="connsiteX127" fmla="*/ 1063169 w 1362600"/>
                <a:gd name="connsiteY127" fmla="*/ 841832 h 2396328"/>
                <a:gd name="connsiteX128" fmla="*/ 1013134 w 1362600"/>
                <a:gd name="connsiteY128" fmla="*/ 864705 h 2396328"/>
                <a:gd name="connsiteX129" fmla="*/ 959678 w 1362600"/>
                <a:gd name="connsiteY129" fmla="*/ 884664 h 2396328"/>
                <a:gd name="connsiteX130" fmla="*/ 904511 w 1362600"/>
                <a:gd name="connsiteY130" fmla="*/ 900137 h 2396328"/>
                <a:gd name="connsiteX131" fmla="*/ 848275 w 1362600"/>
                <a:gd name="connsiteY131" fmla="*/ 911349 h 2396328"/>
                <a:gd name="connsiteX132" fmla="*/ 836728 w 1362600"/>
                <a:gd name="connsiteY132" fmla="*/ 938259 h 2396328"/>
                <a:gd name="connsiteX133" fmla="*/ 820692 w 1362600"/>
                <a:gd name="connsiteY133" fmla="*/ 969654 h 2396328"/>
                <a:gd name="connsiteX134" fmla="*/ 802944 w 1362600"/>
                <a:gd name="connsiteY134" fmla="*/ 1002395 h 2396328"/>
                <a:gd name="connsiteX135" fmla="*/ 779851 w 1362600"/>
                <a:gd name="connsiteY135" fmla="*/ 1037826 h 2396328"/>
                <a:gd name="connsiteX136" fmla="*/ 755689 w 1362600"/>
                <a:gd name="connsiteY136" fmla="*/ 1075051 h 2396328"/>
                <a:gd name="connsiteX137" fmla="*/ 729816 w 1362600"/>
                <a:gd name="connsiteY137" fmla="*/ 1111828 h 2396328"/>
                <a:gd name="connsiteX138" fmla="*/ 702232 w 1362600"/>
                <a:gd name="connsiteY138" fmla="*/ 1146587 h 2396328"/>
                <a:gd name="connsiteX139" fmla="*/ 674649 w 1362600"/>
                <a:gd name="connsiteY139" fmla="*/ 1180673 h 2396328"/>
                <a:gd name="connsiteX140" fmla="*/ 648776 w 1362600"/>
                <a:gd name="connsiteY140" fmla="*/ 1212068 h 2396328"/>
                <a:gd name="connsiteX141" fmla="*/ 621192 w 1362600"/>
                <a:gd name="connsiteY141" fmla="*/ 1240099 h 2396328"/>
                <a:gd name="connsiteX142" fmla="*/ 597030 w 1362600"/>
                <a:gd name="connsiteY142" fmla="*/ 1264990 h 2396328"/>
                <a:gd name="connsiteX143" fmla="*/ 573937 w 1362600"/>
                <a:gd name="connsiteY143" fmla="*/ 1282930 h 2396328"/>
                <a:gd name="connsiteX144" fmla="*/ 577572 w 1362600"/>
                <a:gd name="connsiteY144" fmla="*/ 1296385 h 2396328"/>
                <a:gd name="connsiteX145" fmla="*/ 583773 w 1362600"/>
                <a:gd name="connsiteY145" fmla="*/ 1299076 h 2396328"/>
                <a:gd name="connsiteX146" fmla="*/ 622903 w 1362600"/>
                <a:gd name="connsiteY146" fmla="*/ 1290331 h 2396328"/>
                <a:gd name="connsiteX147" fmla="*/ 662247 w 1362600"/>
                <a:gd name="connsiteY147" fmla="*/ 1286294 h 2396328"/>
                <a:gd name="connsiteX148" fmla="*/ 693158 w 1362600"/>
                <a:gd name="connsiteY148" fmla="*/ 1286294 h 2396328"/>
                <a:gd name="connsiteX149" fmla="*/ 732224 w 1362600"/>
                <a:gd name="connsiteY149" fmla="*/ 1400104 h 2396328"/>
                <a:gd name="connsiteX150" fmla="*/ 700522 w 1362600"/>
                <a:gd name="connsiteY150" fmla="*/ 1404474 h 2396328"/>
                <a:gd name="connsiteX151" fmla="*/ 664813 w 1362600"/>
                <a:gd name="connsiteY151" fmla="*/ 1410528 h 2396328"/>
                <a:gd name="connsiteX152" fmla="*/ 631028 w 1362600"/>
                <a:gd name="connsiteY152" fmla="*/ 1419274 h 2396328"/>
                <a:gd name="connsiteX153" fmla="*/ 603445 w 1362600"/>
                <a:gd name="connsiteY153" fmla="*/ 1427347 h 2396328"/>
                <a:gd name="connsiteX154" fmla="*/ 582062 w 1362600"/>
                <a:gd name="connsiteY154" fmla="*/ 1438559 h 2396328"/>
                <a:gd name="connsiteX155" fmla="*/ 566026 w 1362600"/>
                <a:gd name="connsiteY155" fmla="*/ 1452014 h 2396328"/>
                <a:gd name="connsiteX156" fmla="*/ 540153 w 1362600"/>
                <a:gd name="connsiteY156" fmla="*/ 1490810 h 2396328"/>
                <a:gd name="connsiteX157" fmla="*/ 522191 w 1362600"/>
                <a:gd name="connsiteY157" fmla="*/ 1532968 h 2396328"/>
                <a:gd name="connsiteX158" fmla="*/ 508079 w 1362600"/>
                <a:gd name="connsiteY158" fmla="*/ 1576921 h 2396328"/>
                <a:gd name="connsiteX159" fmla="*/ 499954 w 1362600"/>
                <a:gd name="connsiteY159" fmla="*/ 1621771 h 2396328"/>
                <a:gd name="connsiteX160" fmla="*/ 496532 w 1362600"/>
                <a:gd name="connsiteY160" fmla="*/ 1669088 h 2396328"/>
                <a:gd name="connsiteX161" fmla="*/ 494608 w 1362600"/>
                <a:gd name="connsiteY161" fmla="*/ 1716629 h 2396328"/>
                <a:gd name="connsiteX162" fmla="*/ 496532 w 1362600"/>
                <a:gd name="connsiteY162" fmla="*/ 1764169 h 2396328"/>
                <a:gd name="connsiteX163" fmla="*/ 499954 w 1362600"/>
                <a:gd name="connsiteY163" fmla="*/ 1812832 h 2396328"/>
                <a:gd name="connsiteX164" fmla="*/ 504444 w 1362600"/>
                <a:gd name="connsiteY164" fmla="*/ 1861045 h 2396328"/>
                <a:gd name="connsiteX165" fmla="*/ 509790 w 1362600"/>
                <a:gd name="connsiteY165" fmla="*/ 1908362 h 2396328"/>
                <a:gd name="connsiteX166" fmla="*/ 510645 w 1362600"/>
                <a:gd name="connsiteY166" fmla="*/ 1977879 h 2396328"/>
                <a:gd name="connsiteX167" fmla="*/ 506154 w 1362600"/>
                <a:gd name="connsiteY167" fmla="*/ 2047396 h 2396328"/>
                <a:gd name="connsiteX168" fmla="*/ 498243 w 1362600"/>
                <a:gd name="connsiteY168" fmla="*/ 2114223 h 2396328"/>
                <a:gd name="connsiteX169" fmla="*/ 488407 w 1362600"/>
                <a:gd name="connsiteY169" fmla="*/ 2179703 h 2396328"/>
                <a:gd name="connsiteX170" fmla="*/ 476433 w 1362600"/>
                <a:gd name="connsiteY170" fmla="*/ 2396328 h 2396328"/>
                <a:gd name="connsiteX171" fmla="*/ 117848 w 1362600"/>
                <a:gd name="connsiteY171" fmla="*/ 2396328 h 2396328"/>
                <a:gd name="connsiteX172" fmla="*/ 158902 w 1362600"/>
                <a:gd name="connsiteY172" fmla="*/ 2308198 h 2396328"/>
                <a:gd name="connsiteX173" fmla="*/ 209579 w 1362600"/>
                <a:gd name="connsiteY173" fmla="*/ 2208407 h 2396328"/>
                <a:gd name="connsiteX174" fmla="*/ 227326 w 1362600"/>
                <a:gd name="connsiteY174" fmla="*/ 2172303 h 2396328"/>
                <a:gd name="connsiteX175" fmla="*/ 242508 w 1362600"/>
                <a:gd name="connsiteY175" fmla="*/ 2132162 h 2396328"/>
                <a:gd name="connsiteX176" fmla="*/ 256834 w 1362600"/>
                <a:gd name="connsiteY176" fmla="*/ 2087537 h 2396328"/>
                <a:gd name="connsiteX177" fmla="*/ 270091 w 1362600"/>
                <a:gd name="connsiteY177" fmla="*/ 2039996 h 2396328"/>
                <a:gd name="connsiteX178" fmla="*/ 280783 w 1362600"/>
                <a:gd name="connsiteY178" fmla="*/ 1988643 h 2396328"/>
                <a:gd name="connsiteX179" fmla="*/ 288908 w 1362600"/>
                <a:gd name="connsiteY179" fmla="*/ 1936393 h 2396328"/>
                <a:gd name="connsiteX180" fmla="*/ 296820 w 1362600"/>
                <a:gd name="connsiteY180" fmla="*/ 1881676 h 2396328"/>
                <a:gd name="connsiteX181" fmla="*/ 302165 w 1362600"/>
                <a:gd name="connsiteY181" fmla="*/ 1826286 h 2396328"/>
                <a:gd name="connsiteX182" fmla="*/ 306656 w 1362600"/>
                <a:gd name="connsiteY182" fmla="*/ 1768654 h 2396328"/>
                <a:gd name="connsiteX183" fmla="*/ 306656 w 1362600"/>
                <a:gd name="connsiteY183" fmla="*/ 1711919 h 2396328"/>
                <a:gd name="connsiteX184" fmla="*/ 306656 w 1362600"/>
                <a:gd name="connsiteY184" fmla="*/ 1655857 h 2396328"/>
                <a:gd name="connsiteX185" fmla="*/ 302165 w 1362600"/>
                <a:gd name="connsiteY185" fmla="*/ 1599570 h 2396328"/>
                <a:gd name="connsiteX186" fmla="*/ 295964 w 1362600"/>
                <a:gd name="connsiteY186" fmla="*/ 1545526 h 2396328"/>
                <a:gd name="connsiteX187" fmla="*/ 288053 w 1362600"/>
                <a:gd name="connsiteY187" fmla="*/ 1492828 h 2396328"/>
                <a:gd name="connsiteX188" fmla="*/ 276292 w 1362600"/>
                <a:gd name="connsiteY188" fmla="*/ 1441923 h 2396328"/>
                <a:gd name="connsiteX189" fmla="*/ 260255 w 1362600"/>
                <a:gd name="connsiteY189" fmla="*/ 1394607 h 2396328"/>
                <a:gd name="connsiteX190" fmla="*/ 242508 w 1362600"/>
                <a:gd name="connsiteY190" fmla="*/ 1349757 h 2396328"/>
                <a:gd name="connsiteX191" fmla="*/ 221125 w 1362600"/>
                <a:gd name="connsiteY191" fmla="*/ 1309616 h 2396328"/>
                <a:gd name="connsiteX192" fmla="*/ 197177 w 1362600"/>
                <a:gd name="connsiteY192" fmla="*/ 1274185 h 2396328"/>
                <a:gd name="connsiteX193" fmla="*/ 169380 w 1362600"/>
                <a:gd name="connsiteY193" fmla="*/ 1242790 h 2396328"/>
                <a:gd name="connsiteX194" fmla="*/ 138375 w 1362600"/>
                <a:gd name="connsiteY194" fmla="*/ 1217450 h 2396328"/>
                <a:gd name="connsiteX195" fmla="*/ 3665 w 1362600"/>
                <a:gd name="connsiteY195" fmla="*/ 1182018 h 2396328"/>
                <a:gd name="connsiteX196" fmla="*/ 0 w 1362600"/>
                <a:gd name="connsiteY196" fmla="*/ 1182357 h 2396328"/>
                <a:gd name="connsiteX197" fmla="*/ 0 w 1362600"/>
                <a:gd name="connsiteY197" fmla="*/ 971189 h 2396328"/>
                <a:gd name="connsiteX198" fmla="*/ 120414 w 1362600"/>
                <a:gd name="connsiteY198" fmla="*/ 1033789 h 2396328"/>
                <a:gd name="connsiteX199" fmla="*/ 128539 w 1362600"/>
                <a:gd name="connsiteY199" fmla="*/ 1029080 h 2396328"/>
                <a:gd name="connsiteX200" fmla="*/ 108012 w 1362600"/>
                <a:gd name="connsiteY200" fmla="*/ 971672 h 2396328"/>
                <a:gd name="connsiteX201" fmla="*/ 91975 w 1362600"/>
                <a:gd name="connsiteY201" fmla="*/ 910004 h 2396328"/>
                <a:gd name="connsiteX202" fmla="*/ 78504 w 1362600"/>
                <a:gd name="connsiteY202" fmla="*/ 843178 h 2396328"/>
                <a:gd name="connsiteX203" fmla="*/ 72303 w 1362600"/>
                <a:gd name="connsiteY203" fmla="*/ 775006 h 2396328"/>
                <a:gd name="connsiteX204" fmla="*/ 66957 w 1362600"/>
                <a:gd name="connsiteY204" fmla="*/ 703694 h 2396328"/>
                <a:gd name="connsiteX205" fmla="*/ 66957 w 1362600"/>
                <a:gd name="connsiteY205" fmla="*/ 630813 h 2396328"/>
                <a:gd name="connsiteX206" fmla="*/ 70592 w 1362600"/>
                <a:gd name="connsiteY206" fmla="*/ 557260 h 2396328"/>
                <a:gd name="connsiteX207" fmla="*/ 78504 w 1362600"/>
                <a:gd name="connsiteY207" fmla="*/ 484379 h 2396328"/>
                <a:gd name="connsiteX208" fmla="*/ 90264 w 1362600"/>
                <a:gd name="connsiteY208" fmla="*/ 411722 h 2396328"/>
                <a:gd name="connsiteX209" fmla="*/ 102666 w 1362600"/>
                <a:gd name="connsiteY209" fmla="*/ 341532 h 2396328"/>
                <a:gd name="connsiteX210" fmla="*/ 120414 w 1362600"/>
                <a:gd name="connsiteY210" fmla="*/ 273360 h 2396328"/>
                <a:gd name="connsiteX211" fmla="*/ 141796 w 1362600"/>
                <a:gd name="connsiteY211" fmla="*/ 209225 h 2396328"/>
                <a:gd name="connsiteX212" fmla="*/ 164034 w 1362600"/>
                <a:gd name="connsiteY212" fmla="*/ 148453 h 2396328"/>
                <a:gd name="connsiteX213" fmla="*/ 189907 w 1362600"/>
                <a:gd name="connsiteY213" fmla="*/ 93512 h 2396328"/>
                <a:gd name="connsiteX214" fmla="*/ 217490 w 1362600"/>
                <a:gd name="connsiteY214" fmla="*/ 43504 h 2396328"/>
                <a:gd name="connsiteX215" fmla="*/ 250633 w 1362600"/>
                <a:gd name="connsiteY215" fmla="*/ 0 h 2396328"/>
                <a:gd name="connsiteX0" fmla="*/ 1361456 w 1362600"/>
                <a:gd name="connsiteY0" fmla="*/ 1033789 h 2396328"/>
                <a:gd name="connsiteX1" fmla="*/ 1362600 w 1362600"/>
                <a:gd name="connsiteY1" fmla="*/ 1034469 h 2396328"/>
                <a:gd name="connsiteX2" fmla="*/ 1360043 w 1362600"/>
                <a:gd name="connsiteY2" fmla="*/ 1035347 h 2396328"/>
                <a:gd name="connsiteX3" fmla="*/ 1361456 w 1362600"/>
                <a:gd name="connsiteY3" fmla="*/ 1033789 h 2396328"/>
                <a:gd name="connsiteX4" fmla="*/ 250633 w 1362600"/>
                <a:gd name="connsiteY4" fmla="*/ 0 h 2396328"/>
                <a:gd name="connsiteX5" fmla="*/ 246998 w 1362600"/>
                <a:gd name="connsiteY5" fmla="*/ 10764 h 2396328"/>
                <a:gd name="connsiteX6" fmla="*/ 245288 w 1362600"/>
                <a:gd name="connsiteY6" fmla="*/ 17940 h 2396328"/>
                <a:gd name="connsiteX7" fmla="*/ 243363 w 1362600"/>
                <a:gd name="connsiteY7" fmla="*/ 22649 h 2396328"/>
                <a:gd name="connsiteX8" fmla="*/ 243363 w 1362600"/>
                <a:gd name="connsiteY8" fmla="*/ 25340 h 2396328"/>
                <a:gd name="connsiteX9" fmla="*/ 245288 w 1362600"/>
                <a:gd name="connsiteY9" fmla="*/ 26686 h 2396328"/>
                <a:gd name="connsiteX10" fmla="*/ 245288 w 1362600"/>
                <a:gd name="connsiteY10" fmla="*/ 28031 h 2396328"/>
                <a:gd name="connsiteX11" fmla="*/ 246998 w 1362600"/>
                <a:gd name="connsiteY11" fmla="*/ 28031 h 2396328"/>
                <a:gd name="connsiteX12" fmla="*/ 246998 w 1362600"/>
                <a:gd name="connsiteY12" fmla="*/ 30050 h 2396328"/>
                <a:gd name="connsiteX13" fmla="*/ 245288 w 1362600"/>
                <a:gd name="connsiteY13" fmla="*/ 34086 h 2396328"/>
                <a:gd name="connsiteX14" fmla="*/ 243363 w 1362600"/>
                <a:gd name="connsiteY14" fmla="*/ 40141 h 2396328"/>
                <a:gd name="connsiteX15" fmla="*/ 240797 w 1362600"/>
                <a:gd name="connsiteY15" fmla="*/ 49559 h 2396328"/>
                <a:gd name="connsiteX16" fmla="*/ 235452 w 1362600"/>
                <a:gd name="connsiteY16" fmla="*/ 62790 h 2396328"/>
                <a:gd name="connsiteX17" fmla="*/ 227326 w 1362600"/>
                <a:gd name="connsiteY17" fmla="*/ 81627 h 2396328"/>
                <a:gd name="connsiteX18" fmla="*/ 219415 w 1362600"/>
                <a:gd name="connsiteY18" fmla="*/ 104276 h 2396328"/>
                <a:gd name="connsiteX19" fmla="*/ 206799 w 1362600"/>
                <a:gd name="connsiteY19" fmla="*/ 133653 h 2396328"/>
                <a:gd name="connsiteX20" fmla="*/ 191831 w 1362600"/>
                <a:gd name="connsiteY20" fmla="*/ 169084 h 2396328"/>
                <a:gd name="connsiteX21" fmla="*/ 173870 w 1362600"/>
                <a:gd name="connsiteY21" fmla="*/ 224474 h 2396328"/>
                <a:gd name="connsiteX22" fmla="*/ 161468 w 1362600"/>
                <a:gd name="connsiteY22" fmla="*/ 283900 h 2396328"/>
                <a:gd name="connsiteX23" fmla="*/ 151632 w 1362600"/>
                <a:gd name="connsiteY23" fmla="*/ 344896 h 2396328"/>
                <a:gd name="connsiteX24" fmla="*/ 138375 w 1362600"/>
                <a:gd name="connsiteY24" fmla="*/ 409704 h 2396328"/>
                <a:gd name="connsiteX25" fmla="*/ 136451 w 1362600"/>
                <a:gd name="connsiteY25" fmla="*/ 423607 h 2396328"/>
                <a:gd name="connsiteX26" fmla="*/ 133885 w 1362600"/>
                <a:gd name="connsiteY26" fmla="*/ 444462 h 2396328"/>
                <a:gd name="connsiteX27" fmla="*/ 131960 w 1362600"/>
                <a:gd name="connsiteY27" fmla="*/ 466439 h 2396328"/>
                <a:gd name="connsiteX28" fmla="*/ 130250 w 1362600"/>
                <a:gd name="connsiteY28" fmla="*/ 490433 h 2396328"/>
                <a:gd name="connsiteX29" fmla="*/ 130250 w 1362600"/>
                <a:gd name="connsiteY29" fmla="*/ 515101 h 2396328"/>
                <a:gd name="connsiteX30" fmla="*/ 133885 w 1362600"/>
                <a:gd name="connsiteY30" fmla="*/ 537301 h 2396328"/>
                <a:gd name="connsiteX31" fmla="*/ 138375 w 1362600"/>
                <a:gd name="connsiteY31" fmla="*/ 556587 h 2396328"/>
                <a:gd name="connsiteX32" fmla="*/ 146286 w 1362600"/>
                <a:gd name="connsiteY32" fmla="*/ 570042 h 2396328"/>
                <a:gd name="connsiteX33" fmla="*/ 189052 w 1362600"/>
                <a:gd name="connsiteY33" fmla="*/ 567351 h 2396328"/>
                <a:gd name="connsiteX34" fmla="*/ 230961 w 1362600"/>
                <a:gd name="connsiteY34" fmla="*/ 556587 h 2396328"/>
                <a:gd name="connsiteX35" fmla="*/ 270947 w 1362600"/>
                <a:gd name="connsiteY35" fmla="*/ 539320 h 2396328"/>
                <a:gd name="connsiteX36" fmla="*/ 312001 w 1362600"/>
                <a:gd name="connsiteY36" fmla="*/ 515101 h 2396328"/>
                <a:gd name="connsiteX37" fmla="*/ 349420 w 1362600"/>
                <a:gd name="connsiteY37" fmla="*/ 487070 h 2396328"/>
                <a:gd name="connsiteX38" fmla="*/ 385985 w 1362600"/>
                <a:gd name="connsiteY38" fmla="*/ 452984 h 2396328"/>
                <a:gd name="connsiteX39" fmla="*/ 420624 w 1362600"/>
                <a:gd name="connsiteY39" fmla="*/ 416880 h 2396328"/>
                <a:gd name="connsiteX40" fmla="*/ 452698 w 1362600"/>
                <a:gd name="connsiteY40" fmla="*/ 378981 h 2396328"/>
                <a:gd name="connsiteX41" fmla="*/ 483917 w 1362600"/>
                <a:gd name="connsiteY41" fmla="*/ 338841 h 2396328"/>
                <a:gd name="connsiteX42" fmla="*/ 510645 w 1362600"/>
                <a:gd name="connsiteY42" fmla="*/ 297355 h 2396328"/>
                <a:gd name="connsiteX43" fmla="*/ 535662 w 1362600"/>
                <a:gd name="connsiteY43" fmla="*/ 257214 h 2396328"/>
                <a:gd name="connsiteX44" fmla="*/ 556190 w 1362600"/>
                <a:gd name="connsiteY44" fmla="*/ 218419 h 2396328"/>
                <a:gd name="connsiteX45" fmla="*/ 566026 w 1362600"/>
                <a:gd name="connsiteY45" fmla="*/ 218419 h 2396328"/>
                <a:gd name="connsiteX46" fmla="*/ 566026 w 1362600"/>
                <a:gd name="connsiteY46" fmla="*/ 222455 h 2396328"/>
                <a:gd name="connsiteX47" fmla="*/ 549989 w 1362600"/>
                <a:gd name="connsiteY47" fmla="*/ 261251 h 2396328"/>
                <a:gd name="connsiteX48" fmla="*/ 532027 w 1362600"/>
                <a:gd name="connsiteY48" fmla="*/ 301391 h 2396328"/>
                <a:gd name="connsiteX49" fmla="*/ 512569 w 1362600"/>
                <a:gd name="connsiteY49" fmla="*/ 340186 h 2396328"/>
                <a:gd name="connsiteX50" fmla="*/ 492897 w 1362600"/>
                <a:gd name="connsiteY50" fmla="*/ 377636 h 2396328"/>
                <a:gd name="connsiteX51" fmla="*/ 472370 w 1362600"/>
                <a:gd name="connsiteY51" fmla="*/ 414189 h 2396328"/>
                <a:gd name="connsiteX52" fmla="*/ 449277 w 1362600"/>
                <a:gd name="connsiteY52" fmla="*/ 448274 h 2396328"/>
                <a:gd name="connsiteX53" fmla="*/ 425115 w 1362600"/>
                <a:gd name="connsiteY53" fmla="*/ 481015 h 2396328"/>
                <a:gd name="connsiteX54" fmla="*/ 395821 w 1362600"/>
                <a:gd name="connsiteY54" fmla="*/ 511064 h 2396328"/>
                <a:gd name="connsiteX55" fmla="*/ 365458 w 1362600"/>
                <a:gd name="connsiteY55" fmla="*/ 540665 h 2396328"/>
                <a:gd name="connsiteX56" fmla="*/ 329749 w 1362600"/>
                <a:gd name="connsiteY56" fmla="*/ 564660 h 2396328"/>
                <a:gd name="connsiteX57" fmla="*/ 288908 w 1362600"/>
                <a:gd name="connsiteY57" fmla="*/ 586636 h 2396328"/>
                <a:gd name="connsiteX58" fmla="*/ 243363 w 1362600"/>
                <a:gd name="connsiteY58" fmla="*/ 606146 h 2396328"/>
                <a:gd name="connsiteX59" fmla="*/ 195252 w 1362600"/>
                <a:gd name="connsiteY59" fmla="*/ 620722 h 2396328"/>
                <a:gd name="connsiteX60" fmla="*/ 138375 w 1362600"/>
                <a:gd name="connsiteY60" fmla="*/ 630813 h 2396328"/>
                <a:gd name="connsiteX61" fmla="*/ 140086 w 1362600"/>
                <a:gd name="connsiteY61" fmla="*/ 701003 h 2396328"/>
                <a:gd name="connsiteX62" fmla="*/ 147997 w 1362600"/>
                <a:gd name="connsiteY62" fmla="*/ 767830 h 2396328"/>
                <a:gd name="connsiteX63" fmla="*/ 161468 w 1362600"/>
                <a:gd name="connsiteY63" fmla="*/ 831292 h 2396328"/>
                <a:gd name="connsiteX64" fmla="*/ 179216 w 1362600"/>
                <a:gd name="connsiteY64" fmla="*/ 891391 h 2396328"/>
                <a:gd name="connsiteX65" fmla="*/ 201453 w 1362600"/>
                <a:gd name="connsiteY65" fmla="*/ 948799 h 2396328"/>
                <a:gd name="connsiteX66" fmla="*/ 225616 w 1362600"/>
                <a:gd name="connsiteY66" fmla="*/ 1003740 h 2396328"/>
                <a:gd name="connsiteX67" fmla="*/ 253199 w 1362600"/>
                <a:gd name="connsiteY67" fmla="*/ 1055766 h 2396328"/>
                <a:gd name="connsiteX68" fmla="*/ 280783 w 1362600"/>
                <a:gd name="connsiteY68" fmla="*/ 1106446 h 2396328"/>
                <a:gd name="connsiteX69" fmla="*/ 288908 w 1362600"/>
                <a:gd name="connsiteY69" fmla="*/ 1118556 h 2396328"/>
                <a:gd name="connsiteX70" fmla="*/ 295964 w 1362600"/>
                <a:gd name="connsiteY70" fmla="*/ 1133356 h 2396328"/>
                <a:gd name="connsiteX71" fmla="*/ 305800 w 1362600"/>
                <a:gd name="connsiteY71" fmla="*/ 1149278 h 2396328"/>
                <a:gd name="connsiteX72" fmla="*/ 314781 w 1362600"/>
                <a:gd name="connsiteY72" fmla="*/ 1166097 h 2396328"/>
                <a:gd name="connsiteX73" fmla="*/ 326327 w 1362600"/>
                <a:gd name="connsiteY73" fmla="*/ 1182018 h 2396328"/>
                <a:gd name="connsiteX74" fmla="*/ 339585 w 1362600"/>
                <a:gd name="connsiteY74" fmla="*/ 1195473 h 2396328"/>
                <a:gd name="connsiteX75" fmla="*/ 355622 w 1362600"/>
                <a:gd name="connsiteY75" fmla="*/ 1207358 h 2396328"/>
                <a:gd name="connsiteX76" fmla="*/ 373583 w 1362600"/>
                <a:gd name="connsiteY76" fmla="*/ 1216104 h 2396328"/>
                <a:gd name="connsiteX77" fmla="*/ 394965 w 1362600"/>
                <a:gd name="connsiteY77" fmla="*/ 1219468 h 2396328"/>
                <a:gd name="connsiteX78" fmla="*/ 417203 w 1362600"/>
                <a:gd name="connsiteY78" fmla="*/ 1218795 h 2396328"/>
                <a:gd name="connsiteX79" fmla="*/ 457188 w 1362600"/>
                <a:gd name="connsiteY79" fmla="*/ 1208704 h 2396328"/>
                <a:gd name="connsiteX80" fmla="*/ 492897 w 1362600"/>
                <a:gd name="connsiteY80" fmla="*/ 1192109 h 2396328"/>
                <a:gd name="connsiteX81" fmla="*/ 527537 w 1362600"/>
                <a:gd name="connsiteY81" fmla="*/ 1171254 h 2396328"/>
                <a:gd name="connsiteX82" fmla="*/ 556190 w 1362600"/>
                <a:gd name="connsiteY82" fmla="*/ 1146587 h 2396328"/>
                <a:gd name="connsiteX83" fmla="*/ 583773 w 1362600"/>
                <a:gd name="connsiteY83" fmla="*/ 1119901 h 2396328"/>
                <a:gd name="connsiteX84" fmla="*/ 609646 w 1362600"/>
                <a:gd name="connsiteY84" fmla="*/ 1091870 h 2396328"/>
                <a:gd name="connsiteX85" fmla="*/ 632739 w 1362600"/>
                <a:gd name="connsiteY85" fmla="*/ 1065184 h 2396328"/>
                <a:gd name="connsiteX86" fmla="*/ 652411 w 1362600"/>
                <a:gd name="connsiteY86" fmla="*/ 1039620 h 2396328"/>
                <a:gd name="connsiteX87" fmla="*/ 696031 w 1362600"/>
                <a:gd name="connsiteY87" fmla="*/ 981539 h 2396328"/>
                <a:gd name="connsiteX88" fmla="*/ 737941 w 1362600"/>
                <a:gd name="connsiteY88" fmla="*/ 916059 h 2396328"/>
                <a:gd name="connsiteX89" fmla="*/ 779851 w 1362600"/>
                <a:gd name="connsiteY89" fmla="*/ 844523 h 2396328"/>
                <a:gd name="connsiteX90" fmla="*/ 818981 w 1362600"/>
                <a:gd name="connsiteY90" fmla="*/ 766484 h 2396328"/>
                <a:gd name="connsiteX91" fmla="*/ 854690 w 1362600"/>
                <a:gd name="connsiteY91" fmla="*/ 684185 h 2396328"/>
                <a:gd name="connsiteX92" fmla="*/ 886764 w 1362600"/>
                <a:gd name="connsiteY92" fmla="*/ 596728 h 2396328"/>
                <a:gd name="connsiteX93" fmla="*/ 916058 w 1362600"/>
                <a:gd name="connsiteY93" fmla="*/ 505234 h 2396328"/>
                <a:gd name="connsiteX94" fmla="*/ 937440 w 1362600"/>
                <a:gd name="connsiteY94" fmla="*/ 410376 h 2396328"/>
                <a:gd name="connsiteX95" fmla="*/ 953477 w 1362600"/>
                <a:gd name="connsiteY95" fmla="*/ 313276 h 2396328"/>
                <a:gd name="connsiteX96" fmla="*/ 963313 w 1362600"/>
                <a:gd name="connsiteY96" fmla="*/ 213934 h 2396328"/>
                <a:gd name="connsiteX97" fmla="*/ 971224 w 1362600"/>
                <a:gd name="connsiteY97" fmla="*/ 218419 h 2396328"/>
                <a:gd name="connsiteX98" fmla="*/ 977639 w 1362600"/>
                <a:gd name="connsiteY98" fmla="*/ 229856 h 2396328"/>
                <a:gd name="connsiteX99" fmla="*/ 982985 w 1362600"/>
                <a:gd name="connsiteY99" fmla="*/ 246674 h 2396328"/>
                <a:gd name="connsiteX100" fmla="*/ 985551 w 1362600"/>
                <a:gd name="connsiteY100" fmla="*/ 268651 h 2396328"/>
                <a:gd name="connsiteX101" fmla="*/ 987261 w 1362600"/>
                <a:gd name="connsiteY101" fmla="*/ 293991 h 2396328"/>
                <a:gd name="connsiteX102" fmla="*/ 987261 w 1362600"/>
                <a:gd name="connsiteY102" fmla="*/ 323368 h 2396328"/>
                <a:gd name="connsiteX103" fmla="*/ 987261 w 1362600"/>
                <a:gd name="connsiteY103" fmla="*/ 354763 h 2396328"/>
                <a:gd name="connsiteX104" fmla="*/ 985551 w 1362600"/>
                <a:gd name="connsiteY104" fmla="*/ 388848 h 2396328"/>
                <a:gd name="connsiteX105" fmla="*/ 982985 w 1362600"/>
                <a:gd name="connsiteY105" fmla="*/ 423607 h 2396328"/>
                <a:gd name="connsiteX106" fmla="*/ 979350 w 1362600"/>
                <a:gd name="connsiteY106" fmla="*/ 459038 h 2396328"/>
                <a:gd name="connsiteX107" fmla="*/ 974004 w 1362600"/>
                <a:gd name="connsiteY107" fmla="*/ 494470 h 2396328"/>
                <a:gd name="connsiteX108" fmla="*/ 971224 w 1362600"/>
                <a:gd name="connsiteY108" fmla="*/ 528556 h 2396328"/>
                <a:gd name="connsiteX109" fmla="*/ 965879 w 1362600"/>
                <a:gd name="connsiteY109" fmla="*/ 559951 h 2396328"/>
                <a:gd name="connsiteX110" fmla="*/ 961602 w 1362600"/>
                <a:gd name="connsiteY110" fmla="*/ 589327 h 2396328"/>
                <a:gd name="connsiteX111" fmla="*/ 956257 w 1362600"/>
                <a:gd name="connsiteY111" fmla="*/ 614667 h 2396328"/>
                <a:gd name="connsiteX112" fmla="*/ 951766 w 1362600"/>
                <a:gd name="connsiteY112" fmla="*/ 635523 h 2396328"/>
                <a:gd name="connsiteX113" fmla="*/ 948131 w 1362600"/>
                <a:gd name="connsiteY113" fmla="*/ 652117 h 2396328"/>
                <a:gd name="connsiteX114" fmla="*/ 883984 w 1362600"/>
                <a:gd name="connsiteY114" fmla="*/ 841832 h 2396328"/>
                <a:gd name="connsiteX115" fmla="*/ 935730 w 1362600"/>
                <a:gd name="connsiteY115" fmla="*/ 838020 h 2396328"/>
                <a:gd name="connsiteX116" fmla="*/ 983840 w 1362600"/>
                <a:gd name="connsiteY116" fmla="*/ 828601 h 2396328"/>
                <a:gd name="connsiteX117" fmla="*/ 1029171 w 1362600"/>
                <a:gd name="connsiteY117" fmla="*/ 815146 h 2396328"/>
                <a:gd name="connsiteX118" fmla="*/ 1072792 w 1362600"/>
                <a:gd name="connsiteY118" fmla="*/ 797879 h 2396328"/>
                <a:gd name="connsiteX119" fmla="*/ 1112135 w 1362600"/>
                <a:gd name="connsiteY119" fmla="*/ 778369 h 2396328"/>
                <a:gd name="connsiteX120" fmla="*/ 1147630 w 1362600"/>
                <a:gd name="connsiteY120" fmla="*/ 757066 h 2396328"/>
                <a:gd name="connsiteX121" fmla="*/ 1181629 w 1362600"/>
                <a:gd name="connsiteY121" fmla="*/ 735089 h 2396328"/>
                <a:gd name="connsiteX122" fmla="*/ 1212847 w 1362600"/>
                <a:gd name="connsiteY122" fmla="*/ 714234 h 2396328"/>
                <a:gd name="connsiteX123" fmla="*/ 1215413 w 1362600"/>
                <a:gd name="connsiteY123" fmla="*/ 724325 h 2396328"/>
                <a:gd name="connsiteX124" fmla="*/ 1186974 w 1362600"/>
                <a:gd name="connsiteY124" fmla="*/ 757066 h 2396328"/>
                <a:gd name="connsiteX125" fmla="*/ 1152121 w 1362600"/>
                <a:gd name="connsiteY125" fmla="*/ 788461 h 2396328"/>
                <a:gd name="connsiteX126" fmla="*/ 1110211 w 1362600"/>
                <a:gd name="connsiteY126" fmla="*/ 816492 h 2396328"/>
                <a:gd name="connsiteX127" fmla="*/ 1063169 w 1362600"/>
                <a:gd name="connsiteY127" fmla="*/ 841832 h 2396328"/>
                <a:gd name="connsiteX128" fmla="*/ 1013134 w 1362600"/>
                <a:gd name="connsiteY128" fmla="*/ 864705 h 2396328"/>
                <a:gd name="connsiteX129" fmla="*/ 959678 w 1362600"/>
                <a:gd name="connsiteY129" fmla="*/ 884664 h 2396328"/>
                <a:gd name="connsiteX130" fmla="*/ 904511 w 1362600"/>
                <a:gd name="connsiteY130" fmla="*/ 900137 h 2396328"/>
                <a:gd name="connsiteX131" fmla="*/ 848275 w 1362600"/>
                <a:gd name="connsiteY131" fmla="*/ 911349 h 2396328"/>
                <a:gd name="connsiteX132" fmla="*/ 836728 w 1362600"/>
                <a:gd name="connsiteY132" fmla="*/ 938259 h 2396328"/>
                <a:gd name="connsiteX133" fmla="*/ 820692 w 1362600"/>
                <a:gd name="connsiteY133" fmla="*/ 969654 h 2396328"/>
                <a:gd name="connsiteX134" fmla="*/ 802944 w 1362600"/>
                <a:gd name="connsiteY134" fmla="*/ 1002395 h 2396328"/>
                <a:gd name="connsiteX135" fmla="*/ 779851 w 1362600"/>
                <a:gd name="connsiteY135" fmla="*/ 1037826 h 2396328"/>
                <a:gd name="connsiteX136" fmla="*/ 755689 w 1362600"/>
                <a:gd name="connsiteY136" fmla="*/ 1075051 h 2396328"/>
                <a:gd name="connsiteX137" fmla="*/ 729816 w 1362600"/>
                <a:gd name="connsiteY137" fmla="*/ 1111828 h 2396328"/>
                <a:gd name="connsiteX138" fmla="*/ 702232 w 1362600"/>
                <a:gd name="connsiteY138" fmla="*/ 1146587 h 2396328"/>
                <a:gd name="connsiteX139" fmla="*/ 674649 w 1362600"/>
                <a:gd name="connsiteY139" fmla="*/ 1180673 h 2396328"/>
                <a:gd name="connsiteX140" fmla="*/ 648776 w 1362600"/>
                <a:gd name="connsiteY140" fmla="*/ 1212068 h 2396328"/>
                <a:gd name="connsiteX141" fmla="*/ 621192 w 1362600"/>
                <a:gd name="connsiteY141" fmla="*/ 1240099 h 2396328"/>
                <a:gd name="connsiteX142" fmla="*/ 597030 w 1362600"/>
                <a:gd name="connsiteY142" fmla="*/ 1264990 h 2396328"/>
                <a:gd name="connsiteX143" fmla="*/ 573937 w 1362600"/>
                <a:gd name="connsiteY143" fmla="*/ 1282930 h 2396328"/>
                <a:gd name="connsiteX144" fmla="*/ 577572 w 1362600"/>
                <a:gd name="connsiteY144" fmla="*/ 1296385 h 2396328"/>
                <a:gd name="connsiteX145" fmla="*/ 583773 w 1362600"/>
                <a:gd name="connsiteY145" fmla="*/ 1299076 h 2396328"/>
                <a:gd name="connsiteX146" fmla="*/ 622903 w 1362600"/>
                <a:gd name="connsiteY146" fmla="*/ 1290331 h 2396328"/>
                <a:gd name="connsiteX147" fmla="*/ 662247 w 1362600"/>
                <a:gd name="connsiteY147" fmla="*/ 1286294 h 2396328"/>
                <a:gd name="connsiteX148" fmla="*/ 693158 w 1362600"/>
                <a:gd name="connsiteY148" fmla="*/ 1286294 h 2396328"/>
                <a:gd name="connsiteX149" fmla="*/ 732224 w 1362600"/>
                <a:gd name="connsiteY149" fmla="*/ 1400104 h 2396328"/>
                <a:gd name="connsiteX150" fmla="*/ 700522 w 1362600"/>
                <a:gd name="connsiteY150" fmla="*/ 1404474 h 2396328"/>
                <a:gd name="connsiteX151" fmla="*/ 664813 w 1362600"/>
                <a:gd name="connsiteY151" fmla="*/ 1410528 h 2396328"/>
                <a:gd name="connsiteX152" fmla="*/ 631028 w 1362600"/>
                <a:gd name="connsiteY152" fmla="*/ 1419274 h 2396328"/>
                <a:gd name="connsiteX153" fmla="*/ 603445 w 1362600"/>
                <a:gd name="connsiteY153" fmla="*/ 1427347 h 2396328"/>
                <a:gd name="connsiteX154" fmla="*/ 582062 w 1362600"/>
                <a:gd name="connsiteY154" fmla="*/ 1438559 h 2396328"/>
                <a:gd name="connsiteX155" fmla="*/ 566026 w 1362600"/>
                <a:gd name="connsiteY155" fmla="*/ 1452014 h 2396328"/>
                <a:gd name="connsiteX156" fmla="*/ 540153 w 1362600"/>
                <a:gd name="connsiteY156" fmla="*/ 1490810 h 2396328"/>
                <a:gd name="connsiteX157" fmla="*/ 522191 w 1362600"/>
                <a:gd name="connsiteY157" fmla="*/ 1532968 h 2396328"/>
                <a:gd name="connsiteX158" fmla="*/ 508079 w 1362600"/>
                <a:gd name="connsiteY158" fmla="*/ 1576921 h 2396328"/>
                <a:gd name="connsiteX159" fmla="*/ 499954 w 1362600"/>
                <a:gd name="connsiteY159" fmla="*/ 1621771 h 2396328"/>
                <a:gd name="connsiteX160" fmla="*/ 496532 w 1362600"/>
                <a:gd name="connsiteY160" fmla="*/ 1669088 h 2396328"/>
                <a:gd name="connsiteX161" fmla="*/ 494608 w 1362600"/>
                <a:gd name="connsiteY161" fmla="*/ 1716629 h 2396328"/>
                <a:gd name="connsiteX162" fmla="*/ 496532 w 1362600"/>
                <a:gd name="connsiteY162" fmla="*/ 1764169 h 2396328"/>
                <a:gd name="connsiteX163" fmla="*/ 499954 w 1362600"/>
                <a:gd name="connsiteY163" fmla="*/ 1812832 h 2396328"/>
                <a:gd name="connsiteX164" fmla="*/ 504444 w 1362600"/>
                <a:gd name="connsiteY164" fmla="*/ 1861045 h 2396328"/>
                <a:gd name="connsiteX165" fmla="*/ 509790 w 1362600"/>
                <a:gd name="connsiteY165" fmla="*/ 1908362 h 2396328"/>
                <a:gd name="connsiteX166" fmla="*/ 510645 w 1362600"/>
                <a:gd name="connsiteY166" fmla="*/ 1977879 h 2396328"/>
                <a:gd name="connsiteX167" fmla="*/ 506154 w 1362600"/>
                <a:gd name="connsiteY167" fmla="*/ 2047396 h 2396328"/>
                <a:gd name="connsiteX168" fmla="*/ 498243 w 1362600"/>
                <a:gd name="connsiteY168" fmla="*/ 2114223 h 2396328"/>
                <a:gd name="connsiteX169" fmla="*/ 488407 w 1362600"/>
                <a:gd name="connsiteY169" fmla="*/ 2179703 h 2396328"/>
                <a:gd name="connsiteX170" fmla="*/ 476433 w 1362600"/>
                <a:gd name="connsiteY170" fmla="*/ 2396328 h 2396328"/>
                <a:gd name="connsiteX171" fmla="*/ 117848 w 1362600"/>
                <a:gd name="connsiteY171" fmla="*/ 2396328 h 2396328"/>
                <a:gd name="connsiteX172" fmla="*/ 158902 w 1362600"/>
                <a:gd name="connsiteY172" fmla="*/ 2308198 h 2396328"/>
                <a:gd name="connsiteX173" fmla="*/ 209579 w 1362600"/>
                <a:gd name="connsiteY173" fmla="*/ 2208407 h 2396328"/>
                <a:gd name="connsiteX174" fmla="*/ 227326 w 1362600"/>
                <a:gd name="connsiteY174" fmla="*/ 2172303 h 2396328"/>
                <a:gd name="connsiteX175" fmla="*/ 242508 w 1362600"/>
                <a:gd name="connsiteY175" fmla="*/ 2132162 h 2396328"/>
                <a:gd name="connsiteX176" fmla="*/ 256834 w 1362600"/>
                <a:gd name="connsiteY176" fmla="*/ 2087537 h 2396328"/>
                <a:gd name="connsiteX177" fmla="*/ 270091 w 1362600"/>
                <a:gd name="connsiteY177" fmla="*/ 2039996 h 2396328"/>
                <a:gd name="connsiteX178" fmla="*/ 280783 w 1362600"/>
                <a:gd name="connsiteY178" fmla="*/ 1988643 h 2396328"/>
                <a:gd name="connsiteX179" fmla="*/ 288908 w 1362600"/>
                <a:gd name="connsiteY179" fmla="*/ 1936393 h 2396328"/>
                <a:gd name="connsiteX180" fmla="*/ 296820 w 1362600"/>
                <a:gd name="connsiteY180" fmla="*/ 1881676 h 2396328"/>
                <a:gd name="connsiteX181" fmla="*/ 302165 w 1362600"/>
                <a:gd name="connsiteY181" fmla="*/ 1826286 h 2396328"/>
                <a:gd name="connsiteX182" fmla="*/ 306656 w 1362600"/>
                <a:gd name="connsiteY182" fmla="*/ 1768654 h 2396328"/>
                <a:gd name="connsiteX183" fmla="*/ 306656 w 1362600"/>
                <a:gd name="connsiteY183" fmla="*/ 1711919 h 2396328"/>
                <a:gd name="connsiteX184" fmla="*/ 306656 w 1362600"/>
                <a:gd name="connsiteY184" fmla="*/ 1655857 h 2396328"/>
                <a:gd name="connsiteX185" fmla="*/ 302165 w 1362600"/>
                <a:gd name="connsiteY185" fmla="*/ 1599570 h 2396328"/>
                <a:gd name="connsiteX186" fmla="*/ 295964 w 1362600"/>
                <a:gd name="connsiteY186" fmla="*/ 1545526 h 2396328"/>
                <a:gd name="connsiteX187" fmla="*/ 288053 w 1362600"/>
                <a:gd name="connsiteY187" fmla="*/ 1492828 h 2396328"/>
                <a:gd name="connsiteX188" fmla="*/ 276292 w 1362600"/>
                <a:gd name="connsiteY188" fmla="*/ 1441923 h 2396328"/>
                <a:gd name="connsiteX189" fmla="*/ 260255 w 1362600"/>
                <a:gd name="connsiteY189" fmla="*/ 1394607 h 2396328"/>
                <a:gd name="connsiteX190" fmla="*/ 242508 w 1362600"/>
                <a:gd name="connsiteY190" fmla="*/ 1349757 h 2396328"/>
                <a:gd name="connsiteX191" fmla="*/ 221125 w 1362600"/>
                <a:gd name="connsiteY191" fmla="*/ 1309616 h 2396328"/>
                <a:gd name="connsiteX192" fmla="*/ 197177 w 1362600"/>
                <a:gd name="connsiteY192" fmla="*/ 1274185 h 2396328"/>
                <a:gd name="connsiteX193" fmla="*/ 169380 w 1362600"/>
                <a:gd name="connsiteY193" fmla="*/ 1242790 h 2396328"/>
                <a:gd name="connsiteX194" fmla="*/ 138375 w 1362600"/>
                <a:gd name="connsiteY194" fmla="*/ 1217450 h 2396328"/>
                <a:gd name="connsiteX195" fmla="*/ 3665 w 1362600"/>
                <a:gd name="connsiteY195" fmla="*/ 1182018 h 2396328"/>
                <a:gd name="connsiteX196" fmla="*/ 0 w 1362600"/>
                <a:gd name="connsiteY196" fmla="*/ 971189 h 2396328"/>
                <a:gd name="connsiteX197" fmla="*/ 120414 w 1362600"/>
                <a:gd name="connsiteY197" fmla="*/ 1033789 h 2396328"/>
                <a:gd name="connsiteX198" fmla="*/ 128539 w 1362600"/>
                <a:gd name="connsiteY198" fmla="*/ 1029080 h 2396328"/>
                <a:gd name="connsiteX199" fmla="*/ 108012 w 1362600"/>
                <a:gd name="connsiteY199" fmla="*/ 971672 h 2396328"/>
                <a:gd name="connsiteX200" fmla="*/ 91975 w 1362600"/>
                <a:gd name="connsiteY200" fmla="*/ 910004 h 2396328"/>
                <a:gd name="connsiteX201" fmla="*/ 78504 w 1362600"/>
                <a:gd name="connsiteY201" fmla="*/ 843178 h 2396328"/>
                <a:gd name="connsiteX202" fmla="*/ 72303 w 1362600"/>
                <a:gd name="connsiteY202" fmla="*/ 775006 h 2396328"/>
                <a:gd name="connsiteX203" fmla="*/ 66957 w 1362600"/>
                <a:gd name="connsiteY203" fmla="*/ 703694 h 2396328"/>
                <a:gd name="connsiteX204" fmla="*/ 66957 w 1362600"/>
                <a:gd name="connsiteY204" fmla="*/ 630813 h 2396328"/>
                <a:gd name="connsiteX205" fmla="*/ 70592 w 1362600"/>
                <a:gd name="connsiteY205" fmla="*/ 557260 h 2396328"/>
                <a:gd name="connsiteX206" fmla="*/ 78504 w 1362600"/>
                <a:gd name="connsiteY206" fmla="*/ 484379 h 2396328"/>
                <a:gd name="connsiteX207" fmla="*/ 90264 w 1362600"/>
                <a:gd name="connsiteY207" fmla="*/ 411722 h 2396328"/>
                <a:gd name="connsiteX208" fmla="*/ 102666 w 1362600"/>
                <a:gd name="connsiteY208" fmla="*/ 341532 h 2396328"/>
                <a:gd name="connsiteX209" fmla="*/ 120414 w 1362600"/>
                <a:gd name="connsiteY209" fmla="*/ 273360 h 2396328"/>
                <a:gd name="connsiteX210" fmla="*/ 141796 w 1362600"/>
                <a:gd name="connsiteY210" fmla="*/ 209225 h 2396328"/>
                <a:gd name="connsiteX211" fmla="*/ 164034 w 1362600"/>
                <a:gd name="connsiteY211" fmla="*/ 148453 h 2396328"/>
                <a:gd name="connsiteX212" fmla="*/ 189907 w 1362600"/>
                <a:gd name="connsiteY212" fmla="*/ 93512 h 2396328"/>
                <a:gd name="connsiteX213" fmla="*/ 217490 w 1362600"/>
                <a:gd name="connsiteY213" fmla="*/ 43504 h 2396328"/>
                <a:gd name="connsiteX214" fmla="*/ 250633 w 1362600"/>
                <a:gd name="connsiteY214" fmla="*/ 0 h 2396328"/>
                <a:gd name="connsiteX0" fmla="*/ 1361456 w 1362600"/>
                <a:gd name="connsiteY0" fmla="*/ 1033789 h 2396328"/>
                <a:gd name="connsiteX1" fmla="*/ 1362600 w 1362600"/>
                <a:gd name="connsiteY1" fmla="*/ 1034469 h 2396328"/>
                <a:gd name="connsiteX2" fmla="*/ 1360043 w 1362600"/>
                <a:gd name="connsiteY2" fmla="*/ 1035347 h 2396328"/>
                <a:gd name="connsiteX3" fmla="*/ 1361456 w 1362600"/>
                <a:gd name="connsiteY3" fmla="*/ 1033789 h 2396328"/>
                <a:gd name="connsiteX4" fmla="*/ 250633 w 1362600"/>
                <a:gd name="connsiteY4" fmla="*/ 0 h 2396328"/>
                <a:gd name="connsiteX5" fmla="*/ 246998 w 1362600"/>
                <a:gd name="connsiteY5" fmla="*/ 10764 h 2396328"/>
                <a:gd name="connsiteX6" fmla="*/ 245288 w 1362600"/>
                <a:gd name="connsiteY6" fmla="*/ 17940 h 2396328"/>
                <a:gd name="connsiteX7" fmla="*/ 243363 w 1362600"/>
                <a:gd name="connsiteY7" fmla="*/ 22649 h 2396328"/>
                <a:gd name="connsiteX8" fmla="*/ 243363 w 1362600"/>
                <a:gd name="connsiteY8" fmla="*/ 25340 h 2396328"/>
                <a:gd name="connsiteX9" fmla="*/ 245288 w 1362600"/>
                <a:gd name="connsiteY9" fmla="*/ 26686 h 2396328"/>
                <a:gd name="connsiteX10" fmla="*/ 245288 w 1362600"/>
                <a:gd name="connsiteY10" fmla="*/ 28031 h 2396328"/>
                <a:gd name="connsiteX11" fmla="*/ 246998 w 1362600"/>
                <a:gd name="connsiteY11" fmla="*/ 28031 h 2396328"/>
                <a:gd name="connsiteX12" fmla="*/ 246998 w 1362600"/>
                <a:gd name="connsiteY12" fmla="*/ 30050 h 2396328"/>
                <a:gd name="connsiteX13" fmla="*/ 245288 w 1362600"/>
                <a:gd name="connsiteY13" fmla="*/ 34086 h 2396328"/>
                <a:gd name="connsiteX14" fmla="*/ 243363 w 1362600"/>
                <a:gd name="connsiteY14" fmla="*/ 40141 h 2396328"/>
                <a:gd name="connsiteX15" fmla="*/ 240797 w 1362600"/>
                <a:gd name="connsiteY15" fmla="*/ 49559 h 2396328"/>
                <a:gd name="connsiteX16" fmla="*/ 235452 w 1362600"/>
                <a:gd name="connsiteY16" fmla="*/ 62790 h 2396328"/>
                <a:gd name="connsiteX17" fmla="*/ 227326 w 1362600"/>
                <a:gd name="connsiteY17" fmla="*/ 81627 h 2396328"/>
                <a:gd name="connsiteX18" fmla="*/ 219415 w 1362600"/>
                <a:gd name="connsiteY18" fmla="*/ 104276 h 2396328"/>
                <a:gd name="connsiteX19" fmla="*/ 206799 w 1362600"/>
                <a:gd name="connsiteY19" fmla="*/ 133653 h 2396328"/>
                <a:gd name="connsiteX20" fmla="*/ 191831 w 1362600"/>
                <a:gd name="connsiteY20" fmla="*/ 169084 h 2396328"/>
                <a:gd name="connsiteX21" fmla="*/ 173870 w 1362600"/>
                <a:gd name="connsiteY21" fmla="*/ 224474 h 2396328"/>
                <a:gd name="connsiteX22" fmla="*/ 161468 w 1362600"/>
                <a:gd name="connsiteY22" fmla="*/ 283900 h 2396328"/>
                <a:gd name="connsiteX23" fmla="*/ 151632 w 1362600"/>
                <a:gd name="connsiteY23" fmla="*/ 344896 h 2396328"/>
                <a:gd name="connsiteX24" fmla="*/ 138375 w 1362600"/>
                <a:gd name="connsiteY24" fmla="*/ 409704 h 2396328"/>
                <a:gd name="connsiteX25" fmla="*/ 136451 w 1362600"/>
                <a:gd name="connsiteY25" fmla="*/ 423607 h 2396328"/>
                <a:gd name="connsiteX26" fmla="*/ 133885 w 1362600"/>
                <a:gd name="connsiteY26" fmla="*/ 444462 h 2396328"/>
                <a:gd name="connsiteX27" fmla="*/ 131960 w 1362600"/>
                <a:gd name="connsiteY27" fmla="*/ 466439 h 2396328"/>
                <a:gd name="connsiteX28" fmla="*/ 130250 w 1362600"/>
                <a:gd name="connsiteY28" fmla="*/ 490433 h 2396328"/>
                <a:gd name="connsiteX29" fmla="*/ 130250 w 1362600"/>
                <a:gd name="connsiteY29" fmla="*/ 515101 h 2396328"/>
                <a:gd name="connsiteX30" fmla="*/ 133885 w 1362600"/>
                <a:gd name="connsiteY30" fmla="*/ 537301 h 2396328"/>
                <a:gd name="connsiteX31" fmla="*/ 138375 w 1362600"/>
                <a:gd name="connsiteY31" fmla="*/ 556587 h 2396328"/>
                <a:gd name="connsiteX32" fmla="*/ 146286 w 1362600"/>
                <a:gd name="connsiteY32" fmla="*/ 570042 h 2396328"/>
                <a:gd name="connsiteX33" fmla="*/ 189052 w 1362600"/>
                <a:gd name="connsiteY33" fmla="*/ 567351 h 2396328"/>
                <a:gd name="connsiteX34" fmla="*/ 230961 w 1362600"/>
                <a:gd name="connsiteY34" fmla="*/ 556587 h 2396328"/>
                <a:gd name="connsiteX35" fmla="*/ 270947 w 1362600"/>
                <a:gd name="connsiteY35" fmla="*/ 539320 h 2396328"/>
                <a:gd name="connsiteX36" fmla="*/ 312001 w 1362600"/>
                <a:gd name="connsiteY36" fmla="*/ 515101 h 2396328"/>
                <a:gd name="connsiteX37" fmla="*/ 349420 w 1362600"/>
                <a:gd name="connsiteY37" fmla="*/ 487070 h 2396328"/>
                <a:gd name="connsiteX38" fmla="*/ 385985 w 1362600"/>
                <a:gd name="connsiteY38" fmla="*/ 452984 h 2396328"/>
                <a:gd name="connsiteX39" fmla="*/ 420624 w 1362600"/>
                <a:gd name="connsiteY39" fmla="*/ 416880 h 2396328"/>
                <a:gd name="connsiteX40" fmla="*/ 452698 w 1362600"/>
                <a:gd name="connsiteY40" fmla="*/ 378981 h 2396328"/>
                <a:gd name="connsiteX41" fmla="*/ 483917 w 1362600"/>
                <a:gd name="connsiteY41" fmla="*/ 338841 h 2396328"/>
                <a:gd name="connsiteX42" fmla="*/ 510645 w 1362600"/>
                <a:gd name="connsiteY42" fmla="*/ 297355 h 2396328"/>
                <a:gd name="connsiteX43" fmla="*/ 535662 w 1362600"/>
                <a:gd name="connsiteY43" fmla="*/ 257214 h 2396328"/>
                <a:gd name="connsiteX44" fmla="*/ 556190 w 1362600"/>
                <a:gd name="connsiteY44" fmla="*/ 218419 h 2396328"/>
                <a:gd name="connsiteX45" fmla="*/ 566026 w 1362600"/>
                <a:gd name="connsiteY45" fmla="*/ 218419 h 2396328"/>
                <a:gd name="connsiteX46" fmla="*/ 566026 w 1362600"/>
                <a:gd name="connsiteY46" fmla="*/ 222455 h 2396328"/>
                <a:gd name="connsiteX47" fmla="*/ 549989 w 1362600"/>
                <a:gd name="connsiteY47" fmla="*/ 261251 h 2396328"/>
                <a:gd name="connsiteX48" fmla="*/ 532027 w 1362600"/>
                <a:gd name="connsiteY48" fmla="*/ 301391 h 2396328"/>
                <a:gd name="connsiteX49" fmla="*/ 512569 w 1362600"/>
                <a:gd name="connsiteY49" fmla="*/ 340186 h 2396328"/>
                <a:gd name="connsiteX50" fmla="*/ 492897 w 1362600"/>
                <a:gd name="connsiteY50" fmla="*/ 377636 h 2396328"/>
                <a:gd name="connsiteX51" fmla="*/ 472370 w 1362600"/>
                <a:gd name="connsiteY51" fmla="*/ 414189 h 2396328"/>
                <a:gd name="connsiteX52" fmla="*/ 449277 w 1362600"/>
                <a:gd name="connsiteY52" fmla="*/ 448274 h 2396328"/>
                <a:gd name="connsiteX53" fmla="*/ 425115 w 1362600"/>
                <a:gd name="connsiteY53" fmla="*/ 481015 h 2396328"/>
                <a:gd name="connsiteX54" fmla="*/ 395821 w 1362600"/>
                <a:gd name="connsiteY54" fmla="*/ 511064 h 2396328"/>
                <a:gd name="connsiteX55" fmla="*/ 365458 w 1362600"/>
                <a:gd name="connsiteY55" fmla="*/ 540665 h 2396328"/>
                <a:gd name="connsiteX56" fmla="*/ 329749 w 1362600"/>
                <a:gd name="connsiteY56" fmla="*/ 564660 h 2396328"/>
                <a:gd name="connsiteX57" fmla="*/ 288908 w 1362600"/>
                <a:gd name="connsiteY57" fmla="*/ 586636 h 2396328"/>
                <a:gd name="connsiteX58" fmla="*/ 243363 w 1362600"/>
                <a:gd name="connsiteY58" fmla="*/ 606146 h 2396328"/>
                <a:gd name="connsiteX59" fmla="*/ 195252 w 1362600"/>
                <a:gd name="connsiteY59" fmla="*/ 620722 h 2396328"/>
                <a:gd name="connsiteX60" fmla="*/ 138375 w 1362600"/>
                <a:gd name="connsiteY60" fmla="*/ 630813 h 2396328"/>
                <a:gd name="connsiteX61" fmla="*/ 140086 w 1362600"/>
                <a:gd name="connsiteY61" fmla="*/ 701003 h 2396328"/>
                <a:gd name="connsiteX62" fmla="*/ 147997 w 1362600"/>
                <a:gd name="connsiteY62" fmla="*/ 767830 h 2396328"/>
                <a:gd name="connsiteX63" fmla="*/ 161468 w 1362600"/>
                <a:gd name="connsiteY63" fmla="*/ 831292 h 2396328"/>
                <a:gd name="connsiteX64" fmla="*/ 179216 w 1362600"/>
                <a:gd name="connsiteY64" fmla="*/ 891391 h 2396328"/>
                <a:gd name="connsiteX65" fmla="*/ 201453 w 1362600"/>
                <a:gd name="connsiteY65" fmla="*/ 948799 h 2396328"/>
                <a:gd name="connsiteX66" fmla="*/ 225616 w 1362600"/>
                <a:gd name="connsiteY66" fmla="*/ 1003740 h 2396328"/>
                <a:gd name="connsiteX67" fmla="*/ 253199 w 1362600"/>
                <a:gd name="connsiteY67" fmla="*/ 1055766 h 2396328"/>
                <a:gd name="connsiteX68" fmla="*/ 280783 w 1362600"/>
                <a:gd name="connsiteY68" fmla="*/ 1106446 h 2396328"/>
                <a:gd name="connsiteX69" fmla="*/ 288908 w 1362600"/>
                <a:gd name="connsiteY69" fmla="*/ 1118556 h 2396328"/>
                <a:gd name="connsiteX70" fmla="*/ 295964 w 1362600"/>
                <a:gd name="connsiteY70" fmla="*/ 1133356 h 2396328"/>
                <a:gd name="connsiteX71" fmla="*/ 305800 w 1362600"/>
                <a:gd name="connsiteY71" fmla="*/ 1149278 h 2396328"/>
                <a:gd name="connsiteX72" fmla="*/ 314781 w 1362600"/>
                <a:gd name="connsiteY72" fmla="*/ 1166097 h 2396328"/>
                <a:gd name="connsiteX73" fmla="*/ 326327 w 1362600"/>
                <a:gd name="connsiteY73" fmla="*/ 1182018 h 2396328"/>
                <a:gd name="connsiteX74" fmla="*/ 339585 w 1362600"/>
                <a:gd name="connsiteY74" fmla="*/ 1195473 h 2396328"/>
                <a:gd name="connsiteX75" fmla="*/ 355622 w 1362600"/>
                <a:gd name="connsiteY75" fmla="*/ 1207358 h 2396328"/>
                <a:gd name="connsiteX76" fmla="*/ 373583 w 1362600"/>
                <a:gd name="connsiteY76" fmla="*/ 1216104 h 2396328"/>
                <a:gd name="connsiteX77" fmla="*/ 394965 w 1362600"/>
                <a:gd name="connsiteY77" fmla="*/ 1219468 h 2396328"/>
                <a:gd name="connsiteX78" fmla="*/ 417203 w 1362600"/>
                <a:gd name="connsiteY78" fmla="*/ 1218795 h 2396328"/>
                <a:gd name="connsiteX79" fmla="*/ 457188 w 1362600"/>
                <a:gd name="connsiteY79" fmla="*/ 1208704 h 2396328"/>
                <a:gd name="connsiteX80" fmla="*/ 492897 w 1362600"/>
                <a:gd name="connsiteY80" fmla="*/ 1192109 h 2396328"/>
                <a:gd name="connsiteX81" fmla="*/ 527537 w 1362600"/>
                <a:gd name="connsiteY81" fmla="*/ 1171254 h 2396328"/>
                <a:gd name="connsiteX82" fmla="*/ 556190 w 1362600"/>
                <a:gd name="connsiteY82" fmla="*/ 1146587 h 2396328"/>
                <a:gd name="connsiteX83" fmla="*/ 583773 w 1362600"/>
                <a:gd name="connsiteY83" fmla="*/ 1119901 h 2396328"/>
                <a:gd name="connsiteX84" fmla="*/ 609646 w 1362600"/>
                <a:gd name="connsiteY84" fmla="*/ 1091870 h 2396328"/>
                <a:gd name="connsiteX85" fmla="*/ 632739 w 1362600"/>
                <a:gd name="connsiteY85" fmla="*/ 1065184 h 2396328"/>
                <a:gd name="connsiteX86" fmla="*/ 652411 w 1362600"/>
                <a:gd name="connsiteY86" fmla="*/ 1039620 h 2396328"/>
                <a:gd name="connsiteX87" fmla="*/ 696031 w 1362600"/>
                <a:gd name="connsiteY87" fmla="*/ 981539 h 2396328"/>
                <a:gd name="connsiteX88" fmla="*/ 737941 w 1362600"/>
                <a:gd name="connsiteY88" fmla="*/ 916059 h 2396328"/>
                <a:gd name="connsiteX89" fmla="*/ 779851 w 1362600"/>
                <a:gd name="connsiteY89" fmla="*/ 844523 h 2396328"/>
                <a:gd name="connsiteX90" fmla="*/ 818981 w 1362600"/>
                <a:gd name="connsiteY90" fmla="*/ 766484 h 2396328"/>
                <a:gd name="connsiteX91" fmla="*/ 854690 w 1362600"/>
                <a:gd name="connsiteY91" fmla="*/ 684185 h 2396328"/>
                <a:gd name="connsiteX92" fmla="*/ 886764 w 1362600"/>
                <a:gd name="connsiteY92" fmla="*/ 596728 h 2396328"/>
                <a:gd name="connsiteX93" fmla="*/ 916058 w 1362600"/>
                <a:gd name="connsiteY93" fmla="*/ 505234 h 2396328"/>
                <a:gd name="connsiteX94" fmla="*/ 937440 w 1362600"/>
                <a:gd name="connsiteY94" fmla="*/ 410376 h 2396328"/>
                <a:gd name="connsiteX95" fmla="*/ 953477 w 1362600"/>
                <a:gd name="connsiteY95" fmla="*/ 313276 h 2396328"/>
                <a:gd name="connsiteX96" fmla="*/ 963313 w 1362600"/>
                <a:gd name="connsiteY96" fmla="*/ 213934 h 2396328"/>
                <a:gd name="connsiteX97" fmla="*/ 971224 w 1362600"/>
                <a:gd name="connsiteY97" fmla="*/ 218419 h 2396328"/>
                <a:gd name="connsiteX98" fmla="*/ 977639 w 1362600"/>
                <a:gd name="connsiteY98" fmla="*/ 229856 h 2396328"/>
                <a:gd name="connsiteX99" fmla="*/ 982985 w 1362600"/>
                <a:gd name="connsiteY99" fmla="*/ 246674 h 2396328"/>
                <a:gd name="connsiteX100" fmla="*/ 985551 w 1362600"/>
                <a:gd name="connsiteY100" fmla="*/ 268651 h 2396328"/>
                <a:gd name="connsiteX101" fmla="*/ 987261 w 1362600"/>
                <a:gd name="connsiteY101" fmla="*/ 293991 h 2396328"/>
                <a:gd name="connsiteX102" fmla="*/ 987261 w 1362600"/>
                <a:gd name="connsiteY102" fmla="*/ 323368 h 2396328"/>
                <a:gd name="connsiteX103" fmla="*/ 987261 w 1362600"/>
                <a:gd name="connsiteY103" fmla="*/ 354763 h 2396328"/>
                <a:gd name="connsiteX104" fmla="*/ 985551 w 1362600"/>
                <a:gd name="connsiteY104" fmla="*/ 388848 h 2396328"/>
                <a:gd name="connsiteX105" fmla="*/ 982985 w 1362600"/>
                <a:gd name="connsiteY105" fmla="*/ 423607 h 2396328"/>
                <a:gd name="connsiteX106" fmla="*/ 979350 w 1362600"/>
                <a:gd name="connsiteY106" fmla="*/ 459038 h 2396328"/>
                <a:gd name="connsiteX107" fmla="*/ 974004 w 1362600"/>
                <a:gd name="connsiteY107" fmla="*/ 494470 h 2396328"/>
                <a:gd name="connsiteX108" fmla="*/ 971224 w 1362600"/>
                <a:gd name="connsiteY108" fmla="*/ 528556 h 2396328"/>
                <a:gd name="connsiteX109" fmla="*/ 965879 w 1362600"/>
                <a:gd name="connsiteY109" fmla="*/ 559951 h 2396328"/>
                <a:gd name="connsiteX110" fmla="*/ 961602 w 1362600"/>
                <a:gd name="connsiteY110" fmla="*/ 589327 h 2396328"/>
                <a:gd name="connsiteX111" fmla="*/ 956257 w 1362600"/>
                <a:gd name="connsiteY111" fmla="*/ 614667 h 2396328"/>
                <a:gd name="connsiteX112" fmla="*/ 951766 w 1362600"/>
                <a:gd name="connsiteY112" fmla="*/ 635523 h 2396328"/>
                <a:gd name="connsiteX113" fmla="*/ 948131 w 1362600"/>
                <a:gd name="connsiteY113" fmla="*/ 652117 h 2396328"/>
                <a:gd name="connsiteX114" fmla="*/ 883984 w 1362600"/>
                <a:gd name="connsiteY114" fmla="*/ 841832 h 2396328"/>
                <a:gd name="connsiteX115" fmla="*/ 935730 w 1362600"/>
                <a:gd name="connsiteY115" fmla="*/ 838020 h 2396328"/>
                <a:gd name="connsiteX116" fmla="*/ 983840 w 1362600"/>
                <a:gd name="connsiteY116" fmla="*/ 828601 h 2396328"/>
                <a:gd name="connsiteX117" fmla="*/ 1029171 w 1362600"/>
                <a:gd name="connsiteY117" fmla="*/ 815146 h 2396328"/>
                <a:gd name="connsiteX118" fmla="*/ 1072792 w 1362600"/>
                <a:gd name="connsiteY118" fmla="*/ 797879 h 2396328"/>
                <a:gd name="connsiteX119" fmla="*/ 1112135 w 1362600"/>
                <a:gd name="connsiteY119" fmla="*/ 778369 h 2396328"/>
                <a:gd name="connsiteX120" fmla="*/ 1147630 w 1362600"/>
                <a:gd name="connsiteY120" fmla="*/ 757066 h 2396328"/>
                <a:gd name="connsiteX121" fmla="*/ 1181629 w 1362600"/>
                <a:gd name="connsiteY121" fmla="*/ 735089 h 2396328"/>
                <a:gd name="connsiteX122" fmla="*/ 1212847 w 1362600"/>
                <a:gd name="connsiteY122" fmla="*/ 714234 h 2396328"/>
                <a:gd name="connsiteX123" fmla="*/ 1215413 w 1362600"/>
                <a:gd name="connsiteY123" fmla="*/ 724325 h 2396328"/>
                <a:gd name="connsiteX124" fmla="*/ 1186974 w 1362600"/>
                <a:gd name="connsiteY124" fmla="*/ 757066 h 2396328"/>
                <a:gd name="connsiteX125" fmla="*/ 1152121 w 1362600"/>
                <a:gd name="connsiteY125" fmla="*/ 788461 h 2396328"/>
                <a:gd name="connsiteX126" fmla="*/ 1110211 w 1362600"/>
                <a:gd name="connsiteY126" fmla="*/ 816492 h 2396328"/>
                <a:gd name="connsiteX127" fmla="*/ 1063169 w 1362600"/>
                <a:gd name="connsiteY127" fmla="*/ 841832 h 2396328"/>
                <a:gd name="connsiteX128" fmla="*/ 1013134 w 1362600"/>
                <a:gd name="connsiteY128" fmla="*/ 864705 h 2396328"/>
                <a:gd name="connsiteX129" fmla="*/ 959678 w 1362600"/>
                <a:gd name="connsiteY129" fmla="*/ 884664 h 2396328"/>
                <a:gd name="connsiteX130" fmla="*/ 904511 w 1362600"/>
                <a:gd name="connsiteY130" fmla="*/ 900137 h 2396328"/>
                <a:gd name="connsiteX131" fmla="*/ 848275 w 1362600"/>
                <a:gd name="connsiteY131" fmla="*/ 911349 h 2396328"/>
                <a:gd name="connsiteX132" fmla="*/ 836728 w 1362600"/>
                <a:gd name="connsiteY132" fmla="*/ 938259 h 2396328"/>
                <a:gd name="connsiteX133" fmla="*/ 820692 w 1362600"/>
                <a:gd name="connsiteY133" fmla="*/ 969654 h 2396328"/>
                <a:gd name="connsiteX134" fmla="*/ 802944 w 1362600"/>
                <a:gd name="connsiteY134" fmla="*/ 1002395 h 2396328"/>
                <a:gd name="connsiteX135" fmla="*/ 779851 w 1362600"/>
                <a:gd name="connsiteY135" fmla="*/ 1037826 h 2396328"/>
                <a:gd name="connsiteX136" fmla="*/ 755689 w 1362600"/>
                <a:gd name="connsiteY136" fmla="*/ 1075051 h 2396328"/>
                <a:gd name="connsiteX137" fmla="*/ 729816 w 1362600"/>
                <a:gd name="connsiteY137" fmla="*/ 1111828 h 2396328"/>
                <a:gd name="connsiteX138" fmla="*/ 702232 w 1362600"/>
                <a:gd name="connsiteY138" fmla="*/ 1146587 h 2396328"/>
                <a:gd name="connsiteX139" fmla="*/ 674649 w 1362600"/>
                <a:gd name="connsiteY139" fmla="*/ 1180673 h 2396328"/>
                <a:gd name="connsiteX140" fmla="*/ 648776 w 1362600"/>
                <a:gd name="connsiteY140" fmla="*/ 1212068 h 2396328"/>
                <a:gd name="connsiteX141" fmla="*/ 621192 w 1362600"/>
                <a:gd name="connsiteY141" fmla="*/ 1240099 h 2396328"/>
                <a:gd name="connsiteX142" fmla="*/ 597030 w 1362600"/>
                <a:gd name="connsiteY142" fmla="*/ 1264990 h 2396328"/>
                <a:gd name="connsiteX143" fmla="*/ 573937 w 1362600"/>
                <a:gd name="connsiteY143" fmla="*/ 1282930 h 2396328"/>
                <a:gd name="connsiteX144" fmla="*/ 577572 w 1362600"/>
                <a:gd name="connsiteY144" fmla="*/ 1296385 h 2396328"/>
                <a:gd name="connsiteX145" fmla="*/ 583773 w 1362600"/>
                <a:gd name="connsiteY145" fmla="*/ 1299076 h 2396328"/>
                <a:gd name="connsiteX146" fmla="*/ 622903 w 1362600"/>
                <a:gd name="connsiteY146" fmla="*/ 1290331 h 2396328"/>
                <a:gd name="connsiteX147" fmla="*/ 662247 w 1362600"/>
                <a:gd name="connsiteY147" fmla="*/ 1286294 h 2396328"/>
                <a:gd name="connsiteX148" fmla="*/ 693158 w 1362600"/>
                <a:gd name="connsiteY148" fmla="*/ 1286294 h 2396328"/>
                <a:gd name="connsiteX149" fmla="*/ 732224 w 1362600"/>
                <a:gd name="connsiteY149" fmla="*/ 1400104 h 2396328"/>
                <a:gd name="connsiteX150" fmla="*/ 700522 w 1362600"/>
                <a:gd name="connsiteY150" fmla="*/ 1404474 h 2396328"/>
                <a:gd name="connsiteX151" fmla="*/ 664813 w 1362600"/>
                <a:gd name="connsiteY151" fmla="*/ 1410528 h 2396328"/>
                <a:gd name="connsiteX152" fmla="*/ 631028 w 1362600"/>
                <a:gd name="connsiteY152" fmla="*/ 1419274 h 2396328"/>
                <a:gd name="connsiteX153" fmla="*/ 603445 w 1362600"/>
                <a:gd name="connsiteY153" fmla="*/ 1427347 h 2396328"/>
                <a:gd name="connsiteX154" fmla="*/ 582062 w 1362600"/>
                <a:gd name="connsiteY154" fmla="*/ 1438559 h 2396328"/>
                <a:gd name="connsiteX155" fmla="*/ 566026 w 1362600"/>
                <a:gd name="connsiteY155" fmla="*/ 1452014 h 2396328"/>
                <a:gd name="connsiteX156" fmla="*/ 540153 w 1362600"/>
                <a:gd name="connsiteY156" fmla="*/ 1490810 h 2396328"/>
                <a:gd name="connsiteX157" fmla="*/ 522191 w 1362600"/>
                <a:gd name="connsiteY157" fmla="*/ 1532968 h 2396328"/>
                <a:gd name="connsiteX158" fmla="*/ 508079 w 1362600"/>
                <a:gd name="connsiteY158" fmla="*/ 1576921 h 2396328"/>
                <a:gd name="connsiteX159" fmla="*/ 499954 w 1362600"/>
                <a:gd name="connsiteY159" fmla="*/ 1621771 h 2396328"/>
                <a:gd name="connsiteX160" fmla="*/ 496532 w 1362600"/>
                <a:gd name="connsiteY160" fmla="*/ 1669088 h 2396328"/>
                <a:gd name="connsiteX161" fmla="*/ 494608 w 1362600"/>
                <a:gd name="connsiteY161" fmla="*/ 1716629 h 2396328"/>
                <a:gd name="connsiteX162" fmla="*/ 496532 w 1362600"/>
                <a:gd name="connsiteY162" fmla="*/ 1764169 h 2396328"/>
                <a:gd name="connsiteX163" fmla="*/ 499954 w 1362600"/>
                <a:gd name="connsiteY163" fmla="*/ 1812832 h 2396328"/>
                <a:gd name="connsiteX164" fmla="*/ 504444 w 1362600"/>
                <a:gd name="connsiteY164" fmla="*/ 1861045 h 2396328"/>
                <a:gd name="connsiteX165" fmla="*/ 509790 w 1362600"/>
                <a:gd name="connsiteY165" fmla="*/ 1908362 h 2396328"/>
                <a:gd name="connsiteX166" fmla="*/ 510645 w 1362600"/>
                <a:gd name="connsiteY166" fmla="*/ 1977879 h 2396328"/>
                <a:gd name="connsiteX167" fmla="*/ 506154 w 1362600"/>
                <a:gd name="connsiteY167" fmla="*/ 2047396 h 2396328"/>
                <a:gd name="connsiteX168" fmla="*/ 498243 w 1362600"/>
                <a:gd name="connsiteY168" fmla="*/ 2114223 h 2396328"/>
                <a:gd name="connsiteX169" fmla="*/ 488407 w 1362600"/>
                <a:gd name="connsiteY169" fmla="*/ 2179703 h 2396328"/>
                <a:gd name="connsiteX170" fmla="*/ 476433 w 1362600"/>
                <a:gd name="connsiteY170" fmla="*/ 2396328 h 2396328"/>
                <a:gd name="connsiteX171" fmla="*/ 117848 w 1362600"/>
                <a:gd name="connsiteY171" fmla="*/ 2396328 h 2396328"/>
                <a:gd name="connsiteX172" fmla="*/ 158902 w 1362600"/>
                <a:gd name="connsiteY172" fmla="*/ 2308198 h 2396328"/>
                <a:gd name="connsiteX173" fmla="*/ 209579 w 1362600"/>
                <a:gd name="connsiteY173" fmla="*/ 2208407 h 2396328"/>
                <a:gd name="connsiteX174" fmla="*/ 227326 w 1362600"/>
                <a:gd name="connsiteY174" fmla="*/ 2172303 h 2396328"/>
                <a:gd name="connsiteX175" fmla="*/ 242508 w 1362600"/>
                <a:gd name="connsiteY175" fmla="*/ 2132162 h 2396328"/>
                <a:gd name="connsiteX176" fmla="*/ 256834 w 1362600"/>
                <a:gd name="connsiteY176" fmla="*/ 2087537 h 2396328"/>
                <a:gd name="connsiteX177" fmla="*/ 270091 w 1362600"/>
                <a:gd name="connsiteY177" fmla="*/ 2039996 h 2396328"/>
                <a:gd name="connsiteX178" fmla="*/ 280783 w 1362600"/>
                <a:gd name="connsiteY178" fmla="*/ 1988643 h 2396328"/>
                <a:gd name="connsiteX179" fmla="*/ 288908 w 1362600"/>
                <a:gd name="connsiteY179" fmla="*/ 1936393 h 2396328"/>
                <a:gd name="connsiteX180" fmla="*/ 296820 w 1362600"/>
                <a:gd name="connsiteY180" fmla="*/ 1881676 h 2396328"/>
                <a:gd name="connsiteX181" fmla="*/ 302165 w 1362600"/>
                <a:gd name="connsiteY181" fmla="*/ 1826286 h 2396328"/>
                <a:gd name="connsiteX182" fmla="*/ 306656 w 1362600"/>
                <a:gd name="connsiteY182" fmla="*/ 1768654 h 2396328"/>
                <a:gd name="connsiteX183" fmla="*/ 306656 w 1362600"/>
                <a:gd name="connsiteY183" fmla="*/ 1711919 h 2396328"/>
                <a:gd name="connsiteX184" fmla="*/ 306656 w 1362600"/>
                <a:gd name="connsiteY184" fmla="*/ 1655857 h 2396328"/>
                <a:gd name="connsiteX185" fmla="*/ 302165 w 1362600"/>
                <a:gd name="connsiteY185" fmla="*/ 1599570 h 2396328"/>
                <a:gd name="connsiteX186" fmla="*/ 295964 w 1362600"/>
                <a:gd name="connsiteY186" fmla="*/ 1545526 h 2396328"/>
                <a:gd name="connsiteX187" fmla="*/ 288053 w 1362600"/>
                <a:gd name="connsiteY187" fmla="*/ 1492828 h 2396328"/>
                <a:gd name="connsiteX188" fmla="*/ 276292 w 1362600"/>
                <a:gd name="connsiteY188" fmla="*/ 1441923 h 2396328"/>
                <a:gd name="connsiteX189" fmla="*/ 260255 w 1362600"/>
                <a:gd name="connsiteY189" fmla="*/ 1394607 h 2396328"/>
                <a:gd name="connsiteX190" fmla="*/ 242508 w 1362600"/>
                <a:gd name="connsiteY190" fmla="*/ 1349757 h 2396328"/>
                <a:gd name="connsiteX191" fmla="*/ 221125 w 1362600"/>
                <a:gd name="connsiteY191" fmla="*/ 1309616 h 2396328"/>
                <a:gd name="connsiteX192" fmla="*/ 197177 w 1362600"/>
                <a:gd name="connsiteY192" fmla="*/ 1274185 h 2396328"/>
                <a:gd name="connsiteX193" fmla="*/ 169380 w 1362600"/>
                <a:gd name="connsiteY193" fmla="*/ 1242790 h 2396328"/>
                <a:gd name="connsiteX194" fmla="*/ 138375 w 1362600"/>
                <a:gd name="connsiteY194" fmla="*/ 1217450 h 2396328"/>
                <a:gd name="connsiteX195" fmla="*/ 0 w 1362600"/>
                <a:gd name="connsiteY195" fmla="*/ 971189 h 2396328"/>
                <a:gd name="connsiteX196" fmla="*/ 120414 w 1362600"/>
                <a:gd name="connsiteY196" fmla="*/ 1033789 h 2396328"/>
                <a:gd name="connsiteX197" fmla="*/ 128539 w 1362600"/>
                <a:gd name="connsiteY197" fmla="*/ 1029080 h 2396328"/>
                <a:gd name="connsiteX198" fmla="*/ 108012 w 1362600"/>
                <a:gd name="connsiteY198" fmla="*/ 971672 h 2396328"/>
                <a:gd name="connsiteX199" fmla="*/ 91975 w 1362600"/>
                <a:gd name="connsiteY199" fmla="*/ 910004 h 2396328"/>
                <a:gd name="connsiteX200" fmla="*/ 78504 w 1362600"/>
                <a:gd name="connsiteY200" fmla="*/ 843178 h 2396328"/>
                <a:gd name="connsiteX201" fmla="*/ 72303 w 1362600"/>
                <a:gd name="connsiteY201" fmla="*/ 775006 h 2396328"/>
                <a:gd name="connsiteX202" fmla="*/ 66957 w 1362600"/>
                <a:gd name="connsiteY202" fmla="*/ 703694 h 2396328"/>
                <a:gd name="connsiteX203" fmla="*/ 66957 w 1362600"/>
                <a:gd name="connsiteY203" fmla="*/ 630813 h 2396328"/>
                <a:gd name="connsiteX204" fmla="*/ 70592 w 1362600"/>
                <a:gd name="connsiteY204" fmla="*/ 557260 h 2396328"/>
                <a:gd name="connsiteX205" fmla="*/ 78504 w 1362600"/>
                <a:gd name="connsiteY205" fmla="*/ 484379 h 2396328"/>
                <a:gd name="connsiteX206" fmla="*/ 90264 w 1362600"/>
                <a:gd name="connsiteY206" fmla="*/ 411722 h 2396328"/>
                <a:gd name="connsiteX207" fmla="*/ 102666 w 1362600"/>
                <a:gd name="connsiteY207" fmla="*/ 341532 h 2396328"/>
                <a:gd name="connsiteX208" fmla="*/ 120414 w 1362600"/>
                <a:gd name="connsiteY208" fmla="*/ 273360 h 2396328"/>
                <a:gd name="connsiteX209" fmla="*/ 141796 w 1362600"/>
                <a:gd name="connsiteY209" fmla="*/ 209225 h 2396328"/>
                <a:gd name="connsiteX210" fmla="*/ 164034 w 1362600"/>
                <a:gd name="connsiteY210" fmla="*/ 148453 h 2396328"/>
                <a:gd name="connsiteX211" fmla="*/ 189907 w 1362600"/>
                <a:gd name="connsiteY211" fmla="*/ 93512 h 2396328"/>
                <a:gd name="connsiteX212" fmla="*/ 217490 w 1362600"/>
                <a:gd name="connsiteY212" fmla="*/ 43504 h 2396328"/>
                <a:gd name="connsiteX213" fmla="*/ 250633 w 1362600"/>
                <a:gd name="connsiteY213"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510615 w 1295643"/>
                <a:gd name="connsiteY144" fmla="*/ 1296385 h 2396328"/>
                <a:gd name="connsiteX145" fmla="*/ 516816 w 1295643"/>
                <a:gd name="connsiteY145" fmla="*/ 1299076 h 2396328"/>
                <a:gd name="connsiteX146" fmla="*/ 555946 w 1295643"/>
                <a:gd name="connsiteY146" fmla="*/ 1290331 h 2396328"/>
                <a:gd name="connsiteX147" fmla="*/ 595290 w 1295643"/>
                <a:gd name="connsiteY147" fmla="*/ 1286294 h 2396328"/>
                <a:gd name="connsiteX148" fmla="*/ 626201 w 1295643"/>
                <a:gd name="connsiteY148" fmla="*/ 1286294 h 2396328"/>
                <a:gd name="connsiteX149" fmla="*/ 665267 w 1295643"/>
                <a:gd name="connsiteY149" fmla="*/ 1400104 h 2396328"/>
                <a:gd name="connsiteX150" fmla="*/ 633565 w 1295643"/>
                <a:gd name="connsiteY150" fmla="*/ 1404474 h 2396328"/>
                <a:gd name="connsiteX151" fmla="*/ 597856 w 1295643"/>
                <a:gd name="connsiteY151" fmla="*/ 1410528 h 2396328"/>
                <a:gd name="connsiteX152" fmla="*/ 564071 w 1295643"/>
                <a:gd name="connsiteY152" fmla="*/ 1419274 h 2396328"/>
                <a:gd name="connsiteX153" fmla="*/ 536488 w 1295643"/>
                <a:gd name="connsiteY153" fmla="*/ 1427347 h 2396328"/>
                <a:gd name="connsiteX154" fmla="*/ 515105 w 1295643"/>
                <a:gd name="connsiteY154" fmla="*/ 1438559 h 2396328"/>
                <a:gd name="connsiteX155" fmla="*/ 499069 w 1295643"/>
                <a:gd name="connsiteY155" fmla="*/ 1452014 h 2396328"/>
                <a:gd name="connsiteX156" fmla="*/ 473196 w 1295643"/>
                <a:gd name="connsiteY156" fmla="*/ 1490810 h 2396328"/>
                <a:gd name="connsiteX157" fmla="*/ 455234 w 1295643"/>
                <a:gd name="connsiteY157" fmla="*/ 1532968 h 2396328"/>
                <a:gd name="connsiteX158" fmla="*/ 441122 w 1295643"/>
                <a:gd name="connsiteY158" fmla="*/ 1576921 h 2396328"/>
                <a:gd name="connsiteX159" fmla="*/ 432997 w 1295643"/>
                <a:gd name="connsiteY159" fmla="*/ 1621771 h 2396328"/>
                <a:gd name="connsiteX160" fmla="*/ 429575 w 1295643"/>
                <a:gd name="connsiteY160" fmla="*/ 1669088 h 2396328"/>
                <a:gd name="connsiteX161" fmla="*/ 427651 w 1295643"/>
                <a:gd name="connsiteY161" fmla="*/ 1716629 h 2396328"/>
                <a:gd name="connsiteX162" fmla="*/ 429575 w 1295643"/>
                <a:gd name="connsiteY162" fmla="*/ 1764169 h 2396328"/>
                <a:gd name="connsiteX163" fmla="*/ 432997 w 1295643"/>
                <a:gd name="connsiteY163" fmla="*/ 1812832 h 2396328"/>
                <a:gd name="connsiteX164" fmla="*/ 437487 w 1295643"/>
                <a:gd name="connsiteY164" fmla="*/ 1861045 h 2396328"/>
                <a:gd name="connsiteX165" fmla="*/ 442833 w 1295643"/>
                <a:gd name="connsiteY165" fmla="*/ 1908362 h 2396328"/>
                <a:gd name="connsiteX166" fmla="*/ 443688 w 1295643"/>
                <a:gd name="connsiteY166" fmla="*/ 1977879 h 2396328"/>
                <a:gd name="connsiteX167" fmla="*/ 439197 w 1295643"/>
                <a:gd name="connsiteY167" fmla="*/ 2047396 h 2396328"/>
                <a:gd name="connsiteX168" fmla="*/ 431286 w 1295643"/>
                <a:gd name="connsiteY168" fmla="*/ 2114223 h 2396328"/>
                <a:gd name="connsiteX169" fmla="*/ 421450 w 1295643"/>
                <a:gd name="connsiteY169" fmla="*/ 2179703 h 2396328"/>
                <a:gd name="connsiteX170" fmla="*/ 409476 w 1295643"/>
                <a:gd name="connsiteY170" fmla="*/ 2396328 h 2396328"/>
                <a:gd name="connsiteX171" fmla="*/ 50891 w 1295643"/>
                <a:gd name="connsiteY171" fmla="*/ 2396328 h 2396328"/>
                <a:gd name="connsiteX172" fmla="*/ 91945 w 1295643"/>
                <a:gd name="connsiteY172" fmla="*/ 2308198 h 2396328"/>
                <a:gd name="connsiteX173" fmla="*/ 142622 w 1295643"/>
                <a:gd name="connsiteY173" fmla="*/ 2208407 h 2396328"/>
                <a:gd name="connsiteX174" fmla="*/ 160369 w 1295643"/>
                <a:gd name="connsiteY174" fmla="*/ 2172303 h 2396328"/>
                <a:gd name="connsiteX175" fmla="*/ 175551 w 1295643"/>
                <a:gd name="connsiteY175" fmla="*/ 2132162 h 2396328"/>
                <a:gd name="connsiteX176" fmla="*/ 189877 w 1295643"/>
                <a:gd name="connsiteY176" fmla="*/ 2087537 h 2396328"/>
                <a:gd name="connsiteX177" fmla="*/ 203134 w 1295643"/>
                <a:gd name="connsiteY177" fmla="*/ 2039996 h 2396328"/>
                <a:gd name="connsiteX178" fmla="*/ 213826 w 1295643"/>
                <a:gd name="connsiteY178" fmla="*/ 1988643 h 2396328"/>
                <a:gd name="connsiteX179" fmla="*/ 221951 w 1295643"/>
                <a:gd name="connsiteY179" fmla="*/ 1936393 h 2396328"/>
                <a:gd name="connsiteX180" fmla="*/ 229863 w 1295643"/>
                <a:gd name="connsiteY180" fmla="*/ 1881676 h 2396328"/>
                <a:gd name="connsiteX181" fmla="*/ 235208 w 1295643"/>
                <a:gd name="connsiteY181" fmla="*/ 1826286 h 2396328"/>
                <a:gd name="connsiteX182" fmla="*/ 239699 w 1295643"/>
                <a:gd name="connsiteY182" fmla="*/ 1768654 h 2396328"/>
                <a:gd name="connsiteX183" fmla="*/ 239699 w 1295643"/>
                <a:gd name="connsiteY183" fmla="*/ 1711919 h 2396328"/>
                <a:gd name="connsiteX184" fmla="*/ 239699 w 1295643"/>
                <a:gd name="connsiteY184" fmla="*/ 1655857 h 2396328"/>
                <a:gd name="connsiteX185" fmla="*/ 235208 w 1295643"/>
                <a:gd name="connsiteY185" fmla="*/ 1599570 h 2396328"/>
                <a:gd name="connsiteX186" fmla="*/ 229007 w 1295643"/>
                <a:gd name="connsiteY186" fmla="*/ 1545526 h 2396328"/>
                <a:gd name="connsiteX187" fmla="*/ 221096 w 1295643"/>
                <a:gd name="connsiteY187" fmla="*/ 1492828 h 2396328"/>
                <a:gd name="connsiteX188" fmla="*/ 209335 w 1295643"/>
                <a:gd name="connsiteY188" fmla="*/ 1441923 h 2396328"/>
                <a:gd name="connsiteX189" fmla="*/ 193298 w 1295643"/>
                <a:gd name="connsiteY189" fmla="*/ 1394607 h 2396328"/>
                <a:gd name="connsiteX190" fmla="*/ 175551 w 1295643"/>
                <a:gd name="connsiteY190" fmla="*/ 1349757 h 2396328"/>
                <a:gd name="connsiteX191" fmla="*/ 154168 w 1295643"/>
                <a:gd name="connsiteY191" fmla="*/ 1309616 h 2396328"/>
                <a:gd name="connsiteX192" fmla="*/ 130220 w 1295643"/>
                <a:gd name="connsiteY192" fmla="*/ 1274185 h 2396328"/>
                <a:gd name="connsiteX193" fmla="*/ 102423 w 1295643"/>
                <a:gd name="connsiteY193" fmla="*/ 1242790 h 2396328"/>
                <a:gd name="connsiteX194" fmla="*/ 71418 w 1295643"/>
                <a:gd name="connsiteY194" fmla="*/ 1217450 h 2396328"/>
                <a:gd name="connsiteX195" fmla="*/ 53457 w 1295643"/>
                <a:gd name="connsiteY195" fmla="*/ 1033789 h 2396328"/>
                <a:gd name="connsiteX196" fmla="*/ 61582 w 1295643"/>
                <a:gd name="connsiteY196" fmla="*/ 1029080 h 2396328"/>
                <a:gd name="connsiteX197" fmla="*/ 41055 w 1295643"/>
                <a:gd name="connsiteY197" fmla="*/ 971672 h 2396328"/>
                <a:gd name="connsiteX198" fmla="*/ 25018 w 1295643"/>
                <a:gd name="connsiteY198" fmla="*/ 910004 h 2396328"/>
                <a:gd name="connsiteX199" fmla="*/ 11547 w 1295643"/>
                <a:gd name="connsiteY199" fmla="*/ 843178 h 2396328"/>
                <a:gd name="connsiteX200" fmla="*/ 5346 w 1295643"/>
                <a:gd name="connsiteY200" fmla="*/ 775006 h 2396328"/>
                <a:gd name="connsiteX201" fmla="*/ 0 w 1295643"/>
                <a:gd name="connsiteY201" fmla="*/ 703694 h 2396328"/>
                <a:gd name="connsiteX202" fmla="*/ 0 w 1295643"/>
                <a:gd name="connsiteY202" fmla="*/ 630813 h 2396328"/>
                <a:gd name="connsiteX203" fmla="*/ 3635 w 1295643"/>
                <a:gd name="connsiteY203" fmla="*/ 557260 h 2396328"/>
                <a:gd name="connsiteX204" fmla="*/ 11547 w 1295643"/>
                <a:gd name="connsiteY204" fmla="*/ 484379 h 2396328"/>
                <a:gd name="connsiteX205" fmla="*/ 23307 w 1295643"/>
                <a:gd name="connsiteY205" fmla="*/ 411722 h 2396328"/>
                <a:gd name="connsiteX206" fmla="*/ 35709 w 1295643"/>
                <a:gd name="connsiteY206" fmla="*/ 341532 h 2396328"/>
                <a:gd name="connsiteX207" fmla="*/ 53457 w 1295643"/>
                <a:gd name="connsiteY207" fmla="*/ 273360 h 2396328"/>
                <a:gd name="connsiteX208" fmla="*/ 74839 w 1295643"/>
                <a:gd name="connsiteY208" fmla="*/ 209225 h 2396328"/>
                <a:gd name="connsiteX209" fmla="*/ 97077 w 1295643"/>
                <a:gd name="connsiteY209" fmla="*/ 148453 h 2396328"/>
                <a:gd name="connsiteX210" fmla="*/ 122950 w 1295643"/>
                <a:gd name="connsiteY210" fmla="*/ 93512 h 2396328"/>
                <a:gd name="connsiteX211" fmla="*/ 150533 w 1295643"/>
                <a:gd name="connsiteY211" fmla="*/ 43504 h 2396328"/>
                <a:gd name="connsiteX212" fmla="*/ 183676 w 1295643"/>
                <a:gd name="connsiteY212"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510615 w 1295643"/>
                <a:gd name="connsiteY144" fmla="*/ 1296385 h 2396328"/>
                <a:gd name="connsiteX145" fmla="*/ 516816 w 1295643"/>
                <a:gd name="connsiteY145" fmla="*/ 1299076 h 2396328"/>
                <a:gd name="connsiteX146" fmla="*/ 555946 w 1295643"/>
                <a:gd name="connsiteY146" fmla="*/ 1290331 h 2396328"/>
                <a:gd name="connsiteX147" fmla="*/ 595290 w 1295643"/>
                <a:gd name="connsiteY147" fmla="*/ 1286294 h 2396328"/>
                <a:gd name="connsiteX148" fmla="*/ 626201 w 1295643"/>
                <a:gd name="connsiteY148" fmla="*/ 1286294 h 2396328"/>
                <a:gd name="connsiteX149" fmla="*/ 665267 w 1295643"/>
                <a:gd name="connsiteY149" fmla="*/ 1400104 h 2396328"/>
                <a:gd name="connsiteX150" fmla="*/ 633565 w 1295643"/>
                <a:gd name="connsiteY150" fmla="*/ 1404474 h 2396328"/>
                <a:gd name="connsiteX151" fmla="*/ 597856 w 1295643"/>
                <a:gd name="connsiteY151" fmla="*/ 1410528 h 2396328"/>
                <a:gd name="connsiteX152" fmla="*/ 564071 w 1295643"/>
                <a:gd name="connsiteY152" fmla="*/ 1419274 h 2396328"/>
                <a:gd name="connsiteX153" fmla="*/ 536488 w 1295643"/>
                <a:gd name="connsiteY153" fmla="*/ 1427347 h 2396328"/>
                <a:gd name="connsiteX154" fmla="*/ 515105 w 1295643"/>
                <a:gd name="connsiteY154" fmla="*/ 1438559 h 2396328"/>
                <a:gd name="connsiteX155" fmla="*/ 499069 w 1295643"/>
                <a:gd name="connsiteY155" fmla="*/ 1452014 h 2396328"/>
                <a:gd name="connsiteX156" fmla="*/ 473196 w 1295643"/>
                <a:gd name="connsiteY156" fmla="*/ 1490810 h 2396328"/>
                <a:gd name="connsiteX157" fmla="*/ 455234 w 1295643"/>
                <a:gd name="connsiteY157" fmla="*/ 1532968 h 2396328"/>
                <a:gd name="connsiteX158" fmla="*/ 441122 w 1295643"/>
                <a:gd name="connsiteY158" fmla="*/ 1576921 h 2396328"/>
                <a:gd name="connsiteX159" fmla="*/ 432997 w 1295643"/>
                <a:gd name="connsiteY159" fmla="*/ 1621771 h 2396328"/>
                <a:gd name="connsiteX160" fmla="*/ 429575 w 1295643"/>
                <a:gd name="connsiteY160" fmla="*/ 1669088 h 2396328"/>
                <a:gd name="connsiteX161" fmla="*/ 427651 w 1295643"/>
                <a:gd name="connsiteY161" fmla="*/ 1716629 h 2396328"/>
                <a:gd name="connsiteX162" fmla="*/ 429575 w 1295643"/>
                <a:gd name="connsiteY162" fmla="*/ 1764169 h 2396328"/>
                <a:gd name="connsiteX163" fmla="*/ 432997 w 1295643"/>
                <a:gd name="connsiteY163" fmla="*/ 1812832 h 2396328"/>
                <a:gd name="connsiteX164" fmla="*/ 437487 w 1295643"/>
                <a:gd name="connsiteY164" fmla="*/ 1861045 h 2396328"/>
                <a:gd name="connsiteX165" fmla="*/ 442833 w 1295643"/>
                <a:gd name="connsiteY165" fmla="*/ 1908362 h 2396328"/>
                <a:gd name="connsiteX166" fmla="*/ 443688 w 1295643"/>
                <a:gd name="connsiteY166" fmla="*/ 1977879 h 2396328"/>
                <a:gd name="connsiteX167" fmla="*/ 439197 w 1295643"/>
                <a:gd name="connsiteY167" fmla="*/ 2047396 h 2396328"/>
                <a:gd name="connsiteX168" fmla="*/ 431286 w 1295643"/>
                <a:gd name="connsiteY168" fmla="*/ 2114223 h 2396328"/>
                <a:gd name="connsiteX169" fmla="*/ 421450 w 1295643"/>
                <a:gd name="connsiteY169" fmla="*/ 2179703 h 2396328"/>
                <a:gd name="connsiteX170" fmla="*/ 409476 w 1295643"/>
                <a:gd name="connsiteY170" fmla="*/ 2396328 h 2396328"/>
                <a:gd name="connsiteX171" fmla="*/ 50891 w 1295643"/>
                <a:gd name="connsiteY171" fmla="*/ 2396328 h 2396328"/>
                <a:gd name="connsiteX172" fmla="*/ 91945 w 1295643"/>
                <a:gd name="connsiteY172" fmla="*/ 2308198 h 2396328"/>
                <a:gd name="connsiteX173" fmla="*/ 142622 w 1295643"/>
                <a:gd name="connsiteY173" fmla="*/ 2208407 h 2396328"/>
                <a:gd name="connsiteX174" fmla="*/ 160369 w 1295643"/>
                <a:gd name="connsiteY174" fmla="*/ 2172303 h 2396328"/>
                <a:gd name="connsiteX175" fmla="*/ 175551 w 1295643"/>
                <a:gd name="connsiteY175" fmla="*/ 2132162 h 2396328"/>
                <a:gd name="connsiteX176" fmla="*/ 189877 w 1295643"/>
                <a:gd name="connsiteY176" fmla="*/ 2087537 h 2396328"/>
                <a:gd name="connsiteX177" fmla="*/ 203134 w 1295643"/>
                <a:gd name="connsiteY177" fmla="*/ 2039996 h 2396328"/>
                <a:gd name="connsiteX178" fmla="*/ 213826 w 1295643"/>
                <a:gd name="connsiteY178" fmla="*/ 1988643 h 2396328"/>
                <a:gd name="connsiteX179" fmla="*/ 221951 w 1295643"/>
                <a:gd name="connsiteY179" fmla="*/ 1936393 h 2396328"/>
                <a:gd name="connsiteX180" fmla="*/ 229863 w 1295643"/>
                <a:gd name="connsiteY180" fmla="*/ 1881676 h 2396328"/>
                <a:gd name="connsiteX181" fmla="*/ 235208 w 1295643"/>
                <a:gd name="connsiteY181" fmla="*/ 1826286 h 2396328"/>
                <a:gd name="connsiteX182" fmla="*/ 239699 w 1295643"/>
                <a:gd name="connsiteY182" fmla="*/ 1768654 h 2396328"/>
                <a:gd name="connsiteX183" fmla="*/ 239699 w 1295643"/>
                <a:gd name="connsiteY183" fmla="*/ 1711919 h 2396328"/>
                <a:gd name="connsiteX184" fmla="*/ 239699 w 1295643"/>
                <a:gd name="connsiteY184" fmla="*/ 1655857 h 2396328"/>
                <a:gd name="connsiteX185" fmla="*/ 235208 w 1295643"/>
                <a:gd name="connsiteY185" fmla="*/ 1599570 h 2396328"/>
                <a:gd name="connsiteX186" fmla="*/ 229007 w 1295643"/>
                <a:gd name="connsiteY186" fmla="*/ 1545526 h 2396328"/>
                <a:gd name="connsiteX187" fmla="*/ 221096 w 1295643"/>
                <a:gd name="connsiteY187" fmla="*/ 1492828 h 2396328"/>
                <a:gd name="connsiteX188" fmla="*/ 209335 w 1295643"/>
                <a:gd name="connsiteY188" fmla="*/ 1441923 h 2396328"/>
                <a:gd name="connsiteX189" fmla="*/ 193298 w 1295643"/>
                <a:gd name="connsiteY189" fmla="*/ 1394607 h 2396328"/>
                <a:gd name="connsiteX190" fmla="*/ 175551 w 1295643"/>
                <a:gd name="connsiteY190" fmla="*/ 1349757 h 2396328"/>
                <a:gd name="connsiteX191" fmla="*/ 154168 w 1295643"/>
                <a:gd name="connsiteY191" fmla="*/ 1309616 h 2396328"/>
                <a:gd name="connsiteX192" fmla="*/ 130220 w 1295643"/>
                <a:gd name="connsiteY192" fmla="*/ 1274185 h 2396328"/>
                <a:gd name="connsiteX193" fmla="*/ 102423 w 1295643"/>
                <a:gd name="connsiteY193" fmla="*/ 1242790 h 2396328"/>
                <a:gd name="connsiteX194" fmla="*/ 71418 w 1295643"/>
                <a:gd name="connsiteY194" fmla="*/ 1217450 h 2396328"/>
                <a:gd name="connsiteX195" fmla="*/ 53457 w 1295643"/>
                <a:gd name="connsiteY195" fmla="*/ 1033789 h 2396328"/>
                <a:gd name="connsiteX196" fmla="*/ 41055 w 1295643"/>
                <a:gd name="connsiteY196" fmla="*/ 971672 h 2396328"/>
                <a:gd name="connsiteX197" fmla="*/ 25018 w 1295643"/>
                <a:gd name="connsiteY197" fmla="*/ 910004 h 2396328"/>
                <a:gd name="connsiteX198" fmla="*/ 11547 w 1295643"/>
                <a:gd name="connsiteY198" fmla="*/ 843178 h 2396328"/>
                <a:gd name="connsiteX199" fmla="*/ 5346 w 1295643"/>
                <a:gd name="connsiteY199" fmla="*/ 775006 h 2396328"/>
                <a:gd name="connsiteX200" fmla="*/ 0 w 1295643"/>
                <a:gd name="connsiteY200" fmla="*/ 703694 h 2396328"/>
                <a:gd name="connsiteX201" fmla="*/ 0 w 1295643"/>
                <a:gd name="connsiteY201" fmla="*/ 630813 h 2396328"/>
                <a:gd name="connsiteX202" fmla="*/ 3635 w 1295643"/>
                <a:gd name="connsiteY202" fmla="*/ 557260 h 2396328"/>
                <a:gd name="connsiteX203" fmla="*/ 11547 w 1295643"/>
                <a:gd name="connsiteY203" fmla="*/ 484379 h 2396328"/>
                <a:gd name="connsiteX204" fmla="*/ 23307 w 1295643"/>
                <a:gd name="connsiteY204" fmla="*/ 411722 h 2396328"/>
                <a:gd name="connsiteX205" fmla="*/ 35709 w 1295643"/>
                <a:gd name="connsiteY205" fmla="*/ 341532 h 2396328"/>
                <a:gd name="connsiteX206" fmla="*/ 53457 w 1295643"/>
                <a:gd name="connsiteY206" fmla="*/ 273360 h 2396328"/>
                <a:gd name="connsiteX207" fmla="*/ 74839 w 1295643"/>
                <a:gd name="connsiteY207" fmla="*/ 209225 h 2396328"/>
                <a:gd name="connsiteX208" fmla="*/ 97077 w 1295643"/>
                <a:gd name="connsiteY208" fmla="*/ 148453 h 2396328"/>
                <a:gd name="connsiteX209" fmla="*/ 122950 w 1295643"/>
                <a:gd name="connsiteY209" fmla="*/ 93512 h 2396328"/>
                <a:gd name="connsiteX210" fmla="*/ 150533 w 1295643"/>
                <a:gd name="connsiteY210" fmla="*/ 43504 h 2396328"/>
                <a:gd name="connsiteX211" fmla="*/ 183676 w 1295643"/>
                <a:gd name="connsiteY211"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510615 w 1295643"/>
                <a:gd name="connsiteY144" fmla="*/ 1296385 h 2396328"/>
                <a:gd name="connsiteX145" fmla="*/ 516816 w 1295643"/>
                <a:gd name="connsiteY145" fmla="*/ 1299076 h 2396328"/>
                <a:gd name="connsiteX146" fmla="*/ 555946 w 1295643"/>
                <a:gd name="connsiteY146" fmla="*/ 1290331 h 2396328"/>
                <a:gd name="connsiteX147" fmla="*/ 595290 w 1295643"/>
                <a:gd name="connsiteY147" fmla="*/ 1286294 h 2396328"/>
                <a:gd name="connsiteX148" fmla="*/ 626201 w 1295643"/>
                <a:gd name="connsiteY148" fmla="*/ 1286294 h 2396328"/>
                <a:gd name="connsiteX149" fmla="*/ 665267 w 1295643"/>
                <a:gd name="connsiteY149" fmla="*/ 1400104 h 2396328"/>
                <a:gd name="connsiteX150" fmla="*/ 633565 w 1295643"/>
                <a:gd name="connsiteY150" fmla="*/ 1404474 h 2396328"/>
                <a:gd name="connsiteX151" fmla="*/ 597856 w 1295643"/>
                <a:gd name="connsiteY151" fmla="*/ 1410528 h 2396328"/>
                <a:gd name="connsiteX152" fmla="*/ 564071 w 1295643"/>
                <a:gd name="connsiteY152" fmla="*/ 1419274 h 2396328"/>
                <a:gd name="connsiteX153" fmla="*/ 536488 w 1295643"/>
                <a:gd name="connsiteY153" fmla="*/ 1427347 h 2396328"/>
                <a:gd name="connsiteX154" fmla="*/ 515105 w 1295643"/>
                <a:gd name="connsiteY154" fmla="*/ 1438559 h 2396328"/>
                <a:gd name="connsiteX155" fmla="*/ 499069 w 1295643"/>
                <a:gd name="connsiteY155" fmla="*/ 1452014 h 2396328"/>
                <a:gd name="connsiteX156" fmla="*/ 473196 w 1295643"/>
                <a:gd name="connsiteY156" fmla="*/ 1490810 h 2396328"/>
                <a:gd name="connsiteX157" fmla="*/ 455234 w 1295643"/>
                <a:gd name="connsiteY157" fmla="*/ 1532968 h 2396328"/>
                <a:gd name="connsiteX158" fmla="*/ 441122 w 1295643"/>
                <a:gd name="connsiteY158" fmla="*/ 1576921 h 2396328"/>
                <a:gd name="connsiteX159" fmla="*/ 432997 w 1295643"/>
                <a:gd name="connsiteY159" fmla="*/ 1621771 h 2396328"/>
                <a:gd name="connsiteX160" fmla="*/ 429575 w 1295643"/>
                <a:gd name="connsiteY160" fmla="*/ 1669088 h 2396328"/>
                <a:gd name="connsiteX161" fmla="*/ 427651 w 1295643"/>
                <a:gd name="connsiteY161" fmla="*/ 1716629 h 2396328"/>
                <a:gd name="connsiteX162" fmla="*/ 429575 w 1295643"/>
                <a:gd name="connsiteY162" fmla="*/ 1764169 h 2396328"/>
                <a:gd name="connsiteX163" fmla="*/ 432997 w 1295643"/>
                <a:gd name="connsiteY163" fmla="*/ 1812832 h 2396328"/>
                <a:gd name="connsiteX164" fmla="*/ 437487 w 1295643"/>
                <a:gd name="connsiteY164" fmla="*/ 1861045 h 2396328"/>
                <a:gd name="connsiteX165" fmla="*/ 442833 w 1295643"/>
                <a:gd name="connsiteY165" fmla="*/ 1908362 h 2396328"/>
                <a:gd name="connsiteX166" fmla="*/ 443688 w 1295643"/>
                <a:gd name="connsiteY166" fmla="*/ 1977879 h 2396328"/>
                <a:gd name="connsiteX167" fmla="*/ 439197 w 1295643"/>
                <a:gd name="connsiteY167" fmla="*/ 2047396 h 2396328"/>
                <a:gd name="connsiteX168" fmla="*/ 431286 w 1295643"/>
                <a:gd name="connsiteY168" fmla="*/ 2114223 h 2396328"/>
                <a:gd name="connsiteX169" fmla="*/ 421450 w 1295643"/>
                <a:gd name="connsiteY169" fmla="*/ 2179703 h 2396328"/>
                <a:gd name="connsiteX170" fmla="*/ 409476 w 1295643"/>
                <a:gd name="connsiteY170" fmla="*/ 2396328 h 2396328"/>
                <a:gd name="connsiteX171" fmla="*/ 50891 w 1295643"/>
                <a:gd name="connsiteY171" fmla="*/ 2396328 h 2396328"/>
                <a:gd name="connsiteX172" fmla="*/ 91945 w 1295643"/>
                <a:gd name="connsiteY172" fmla="*/ 2308198 h 2396328"/>
                <a:gd name="connsiteX173" fmla="*/ 142622 w 1295643"/>
                <a:gd name="connsiteY173" fmla="*/ 2208407 h 2396328"/>
                <a:gd name="connsiteX174" fmla="*/ 160369 w 1295643"/>
                <a:gd name="connsiteY174" fmla="*/ 2172303 h 2396328"/>
                <a:gd name="connsiteX175" fmla="*/ 175551 w 1295643"/>
                <a:gd name="connsiteY175" fmla="*/ 2132162 h 2396328"/>
                <a:gd name="connsiteX176" fmla="*/ 189877 w 1295643"/>
                <a:gd name="connsiteY176" fmla="*/ 2087537 h 2396328"/>
                <a:gd name="connsiteX177" fmla="*/ 203134 w 1295643"/>
                <a:gd name="connsiteY177" fmla="*/ 2039996 h 2396328"/>
                <a:gd name="connsiteX178" fmla="*/ 213826 w 1295643"/>
                <a:gd name="connsiteY178" fmla="*/ 1988643 h 2396328"/>
                <a:gd name="connsiteX179" fmla="*/ 221951 w 1295643"/>
                <a:gd name="connsiteY179" fmla="*/ 1936393 h 2396328"/>
                <a:gd name="connsiteX180" fmla="*/ 229863 w 1295643"/>
                <a:gd name="connsiteY180" fmla="*/ 1881676 h 2396328"/>
                <a:gd name="connsiteX181" fmla="*/ 235208 w 1295643"/>
                <a:gd name="connsiteY181" fmla="*/ 1826286 h 2396328"/>
                <a:gd name="connsiteX182" fmla="*/ 239699 w 1295643"/>
                <a:gd name="connsiteY182" fmla="*/ 1768654 h 2396328"/>
                <a:gd name="connsiteX183" fmla="*/ 239699 w 1295643"/>
                <a:gd name="connsiteY183" fmla="*/ 1711919 h 2396328"/>
                <a:gd name="connsiteX184" fmla="*/ 239699 w 1295643"/>
                <a:gd name="connsiteY184" fmla="*/ 1655857 h 2396328"/>
                <a:gd name="connsiteX185" fmla="*/ 235208 w 1295643"/>
                <a:gd name="connsiteY185" fmla="*/ 1599570 h 2396328"/>
                <a:gd name="connsiteX186" fmla="*/ 229007 w 1295643"/>
                <a:gd name="connsiteY186" fmla="*/ 1545526 h 2396328"/>
                <a:gd name="connsiteX187" fmla="*/ 221096 w 1295643"/>
                <a:gd name="connsiteY187" fmla="*/ 1492828 h 2396328"/>
                <a:gd name="connsiteX188" fmla="*/ 209335 w 1295643"/>
                <a:gd name="connsiteY188" fmla="*/ 1441923 h 2396328"/>
                <a:gd name="connsiteX189" fmla="*/ 193298 w 1295643"/>
                <a:gd name="connsiteY189" fmla="*/ 1394607 h 2396328"/>
                <a:gd name="connsiteX190" fmla="*/ 175551 w 1295643"/>
                <a:gd name="connsiteY190" fmla="*/ 1349757 h 2396328"/>
                <a:gd name="connsiteX191" fmla="*/ 154168 w 1295643"/>
                <a:gd name="connsiteY191" fmla="*/ 1309616 h 2396328"/>
                <a:gd name="connsiteX192" fmla="*/ 130220 w 1295643"/>
                <a:gd name="connsiteY192" fmla="*/ 1274185 h 2396328"/>
                <a:gd name="connsiteX193" fmla="*/ 102423 w 1295643"/>
                <a:gd name="connsiteY193" fmla="*/ 1242790 h 2396328"/>
                <a:gd name="connsiteX194" fmla="*/ 53457 w 1295643"/>
                <a:gd name="connsiteY194" fmla="*/ 1033789 h 2396328"/>
                <a:gd name="connsiteX195" fmla="*/ 41055 w 1295643"/>
                <a:gd name="connsiteY195" fmla="*/ 971672 h 2396328"/>
                <a:gd name="connsiteX196" fmla="*/ 25018 w 1295643"/>
                <a:gd name="connsiteY196" fmla="*/ 910004 h 2396328"/>
                <a:gd name="connsiteX197" fmla="*/ 11547 w 1295643"/>
                <a:gd name="connsiteY197" fmla="*/ 843178 h 2396328"/>
                <a:gd name="connsiteX198" fmla="*/ 5346 w 1295643"/>
                <a:gd name="connsiteY198" fmla="*/ 775006 h 2396328"/>
                <a:gd name="connsiteX199" fmla="*/ 0 w 1295643"/>
                <a:gd name="connsiteY199" fmla="*/ 703694 h 2396328"/>
                <a:gd name="connsiteX200" fmla="*/ 0 w 1295643"/>
                <a:gd name="connsiteY200" fmla="*/ 630813 h 2396328"/>
                <a:gd name="connsiteX201" fmla="*/ 3635 w 1295643"/>
                <a:gd name="connsiteY201" fmla="*/ 557260 h 2396328"/>
                <a:gd name="connsiteX202" fmla="*/ 11547 w 1295643"/>
                <a:gd name="connsiteY202" fmla="*/ 484379 h 2396328"/>
                <a:gd name="connsiteX203" fmla="*/ 23307 w 1295643"/>
                <a:gd name="connsiteY203" fmla="*/ 411722 h 2396328"/>
                <a:gd name="connsiteX204" fmla="*/ 35709 w 1295643"/>
                <a:gd name="connsiteY204" fmla="*/ 341532 h 2396328"/>
                <a:gd name="connsiteX205" fmla="*/ 53457 w 1295643"/>
                <a:gd name="connsiteY205" fmla="*/ 273360 h 2396328"/>
                <a:gd name="connsiteX206" fmla="*/ 74839 w 1295643"/>
                <a:gd name="connsiteY206" fmla="*/ 209225 h 2396328"/>
                <a:gd name="connsiteX207" fmla="*/ 97077 w 1295643"/>
                <a:gd name="connsiteY207" fmla="*/ 148453 h 2396328"/>
                <a:gd name="connsiteX208" fmla="*/ 122950 w 1295643"/>
                <a:gd name="connsiteY208" fmla="*/ 93512 h 2396328"/>
                <a:gd name="connsiteX209" fmla="*/ 150533 w 1295643"/>
                <a:gd name="connsiteY209" fmla="*/ 43504 h 2396328"/>
                <a:gd name="connsiteX210" fmla="*/ 183676 w 1295643"/>
                <a:gd name="connsiteY210"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510615 w 1295643"/>
                <a:gd name="connsiteY144" fmla="*/ 1296385 h 2396328"/>
                <a:gd name="connsiteX145" fmla="*/ 516816 w 1295643"/>
                <a:gd name="connsiteY145" fmla="*/ 1299076 h 2396328"/>
                <a:gd name="connsiteX146" fmla="*/ 555946 w 1295643"/>
                <a:gd name="connsiteY146" fmla="*/ 1290331 h 2396328"/>
                <a:gd name="connsiteX147" fmla="*/ 595290 w 1295643"/>
                <a:gd name="connsiteY147" fmla="*/ 1286294 h 2396328"/>
                <a:gd name="connsiteX148" fmla="*/ 626201 w 1295643"/>
                <a:gd name="connsiteY148" fmla="*/ 1286294 h 2396328"/>
                <a:gd name="connsiteX149" fmla="*/ 665267 w 1295643"/>
                <a:gd name="connsiteY149" fmla="*/ 1400104 h 2396328"/>
                <a:gd name="connsiteX150" fmla="*/ 633565 w 1295643"/>
                <a:gd name="connsiteY150" fmla="*/ 1404474 h 2396328"/>
                <a:gd name="connsiteX151" fmla="*/ 597856 w 1295643"/>
                <a:gd name="connsiteY151" fmla="*/ 1410528 h 2396328"/>
                <a:gd name="connsiteX152" fmla="*/ 564071 w 1295643"/>
                <a:gd name="connsiteY152" fmla="*/ 1419274 h 2396328"/>
                <a:gd name="connsiteX153" fmla="*/ 536488 w 1295643"/>
                <a:gd name="connsiteY153" fmla="*/ 1427347 h 2396328"/>
                <a:gd name="connsiteX154" fmla="*/ 515105 w 1295643"/>
                <a:gd name="connsiteY154" fmla="*/ 1438559 h 2396328"/>
                <a:gd name="connsiteX155" fmla="*/ 499069 w 1295643"/>
                <a:gd name="connsiteY155" fmla="*/ 1452014 h 2396328"/>
                <a:gd name="connsiteX156" fmla="*/ 473196 w 1295643"/>
                <a:gd name="connsiteY156" fmla="*/ 1490810 h 2396328"/>
                <a:gd name="connsiteX157" fmla="*/ 455234 w 1295643"/>
                <a:gd name="connsiteY157" fmla="*/ 1532968 h 2396328"/>
                <a:gd name="connsiteX158" fmla="*/ 441122 w 1295643"/>
                <a:gd name="connsiteY158" fmla="*/ 1576921 h 2396328"/>
                <a:gd name="connsiteX159" fmla="*/ 432997 w 1295643"/>
                <a:gd name="connsiteY159" fmla="*/ 1621771 h 2396328"/>
                <a:gd name="connsiteX160" fmla="*/ 429575 w 1295643"/>
                <a:gd name="connsiteY160" fmla="*/ 1669088 h 2396328"/>
                <a:gd name="connsiteX161" fmla="*/ 427651 w 1295643"/>
                <a:gd name="connsiteY161" fmla="*/ 1716629 h 2396328"/>
                <a:gd name="connsiteX162" fmla="*/ 429575 w 1295643"/>
                <a:gd name="connsiteY162" fmla="*/ 1764169 h 2396328"/>
                <a:gd name="connsiteX163" fmla="*/ 432997 w 1295643"/>
                <a:gd name="connsiteY163" fmla="*/ 1812832 h 2396328"/>
                <a:gd name="connsiteX164" fmla="*/ 437487 w 1295643"/>
                <a:gd name="connsiteY164" fmla="*/ 1861045 h 2396328"/>
                <a:gd name="connsiteX165" fmla="*/ 442833 w 1295643"/>
                <a:gd name="connsiteY165" fmla="*/ 1908362 h 2396328"/>
                <a:gd name="connsiteX166" fmla="*/ 443688 w 1295643"/>
                <a:gd name="connsiteY166" fmla="*/ 1977879 h 2396328"/>
                <a:gd name="connsiteX167" fmla="*/ 439197 w 1295643"/>
                <a:gd name="connsiteY167" fmla="*/ 2047396 h 2396328"/>
                <a:gd name="connsiteX168" fmla="*/ 431286 w 1295643"/>
                <a:gd name="connsiteY168" fmla="*/ 2114223 h 2396328"/>
                <a:gd name="connsiteX169" fmla="*/ 421450 w 1295643"/>
                <a:gd name="connsiteY169" fmla="*/ 2179703 h 2396328"/>
                <a:gd name="connsiteX170" fmla="*/ 409476 w 1295643"/>
                <a:gd name="connsiteY170" fmla="*/ 2396328 h 2396328"/>
                <a:gd name="connsiteX171" fmla="*/ 50891 w 1295643"/>
                <a:gd name="connsiteY171" fmla="*/ 2396328 h 2396328"/>
                <a:gd name="connsiteX172" fmla="*/ 91945 w 1295643"/>
                <a:gd name="connsiteY172" fmla="*/ 2308198 h 2396328"/>
                <a:gd name="connsiteX173" fmla="*/ 142622 w 1295643"/>
                <a:gd name="connsiteY173" fmla="*/ 2208407 h 2396328"/>
                <a:gd name="connsiteX174" fmla="*/ 160369 w 1295643"/>
                <a:gd name="connsiteY174" fmla="*/ 2172303 h 2396328"/>
                <a:gd name="connsiteX175" fmla="*/ 175551 w 1295643"/>
                <a:gd name="connsiteY175" fmla="*/ 2132162 h 2396328"/>
                <a:gd name="connsiteX176" fmla="*/ 189877 w 1295643"/>
                <a:gd name="connsiteY176" fmla="*/ 2087537 h 2396328"/>
                <a:gd name="connsiteX177" fmla="*/ 203134 w 1295643"/>
                <a:gd name="connsiteY177" fmla="*/ 2039996 h 2396328"/>
                <a:gd name="connsiteX178" fmla="*/ 213826 w 1295643"/>
                <a:gd name="connsiteY178" fmla="*/ 1988643 h 2396328"/>
                <a:gd name="connsiteX179" fmla="*/ 221951 w 1295643"/>
                <a:gd name="connsiteY179" fmla="*/ 1936393 h 2396328"/>
                <a:gd name="connsiteX180" fmla="*/ 229863 w 1295643"/>
                <a:gd name="connsiteY180" fmla="*/ 1881676 h 2396328"/>
                <a:gd name="connsiteX181" fmla="*/ 235208 w 1295643"/>
                <a:gd name="connsiteY181" fmla="*/ 1826286 h 2396328"/>
                <a:gd name="connsiteX182" fmla="*/ 239699 w 1295643"/>
                <a:gd name="connsiteY182" fmla="*/ 1768654 h 2396328"/>
                <a:gd name="connsiteX183" fmla="*/ 239699 w 1295643"/>
                <a:gd name="connsiteY183" fmla="*/ 1711919 h 2396328"/>
                <a:gd name="connsiteX184" fmla="*/ 239699 w 1295643"/>
                <a:gd name="connsiteY184" fmla="*/ 1655857 h 2396328"/>
                <a:gd name="connsiteX185" fmla="*/ 235208 w 1295643"/>
                <a:gd name="connsiteY185" fmla="*/ 1599570 h 2396328"/>
                <a:gd name="connsiteX186" fmla="*/ 229007 w 1295643"/>
                <a:gd name="connsiteY186" fmla="*/ 1545526 h 2396328"/>
                <a:gd name="connsiteX187" fmla="*/ 221096 w 1295643"/>
                <a:gd name="connsiteY187" fmla="*/ 1492828 h 2396328"/>
                <a:gd name="connsiteX188" fmla="*/ 209335 w 1295643"/>
                <a:gd name="connsiteY188" fmla="*/ 1441923 h 2396328"/>
                <a:gd name="connsiteX189" fmla="*/ 193298 w 1295643"/>
                <a:gd name="connsiteY189" fmla="*/ 1394607 h 2396328"/>
                <a:gd name="connsiteX190" fmla="*/ 175551 w 1295643"/>
                <a:gd name="connsiteY190" fmla="*/ 1349757 h 2396328"/>
                <a:gd name="connsiteX191" fmla="*/ 154168 w 1295643"/>
                <a:gd name="connsiteY191" fmla="*/ 1309616 h 2396328"/>
                <a:gd name="connsiteX192" fmla="*/ 130220 w 1295643"/>
                <a:gd name="connsiteY192" fmla="*/ 1274185 h 2396328"/>
                <a:gd name="connsiteX193" fmla="*/ 53457 w 1295643"/>
                <a:gd name="connsiteY193" fmla="*/ 1033789 h 2396328"/>
                <a:gd name="connsiteX194" fmla="*/ 41055 w 1295643"/>
                <a:gd name="connsiteY194" fmla="*/ 971672 h 2396328"/>
                <a:gd name="connsiteX195" fmla="*/ 25018 w 1295643"/>
                <a:gd name="connsiteY195" fmla="*/ 910004 h 2396328"/>
                <a:gd name="connsiteX196" fmla="*/ 11547 w 1295643"/>
                <a:gd name="connsiteY196" fmla="*/ 843178 h 2396328"/>
                <a:gd name="connsiteX197" fmla="*/ 5346 w 1295643"/>
                <a:gd name="connsiteY197" fmla="*/ 775006 h 2396328"/>
                <a:gd name="connsiteX198" fmla="*/ 0 w 1295643"/>
                <a:gd name="connsiteY198" fmla="*/ 703694 h 2396328"/>
                <a:gd name="connsiteX199" fmla="*/ 0 w 1295643"/>
                <a:gd name="connsiteY199" fmla="*/ 630813 h 2396328"/>
                <a:gd name="connsiteX200" fmla="*/ 3635 w 1295643"/>
                <a:gd name="connsiteY200" fmla="*/ 557260 h 2396328"/>
                <a:gd name="connsiteX201" fmla="*/ 11547 w 1295643"/>
                <a:gd name="connsiteY201" fmla="*/ 484379 h 2396328"/>
                <a:gd name="connsiteX202" fmla="*/ 23307 w 1295643"/>
                <a:gd name="connsiteY202" fmla="*/ 411722 h 2396328"/>
                <a:gd name="connsiteX203" fmla="*/ 35709 w 1295643"/>
                <a:gd name="connsiteY203" fmla="*/ 341532 h 2396328"/>
                <a:gd name="connsiteX204" fmla="*/ 53457 w 1295643"/>
                <a:gd name="connsiteY204" fmla="*/ 273360 h 2396328"/>
                <a:gd name="connsiteX205" fmla="*/ 74839 w 1295643"/>
                <a:gd name="connsiteY205" fmla="*/ 209225 h 2396328"/>
                <a:gd name="connsiteX206" fmla="*/ 97077 w 1295643"/>
                <a:gd name="connsiteY206" fmla="*/ 148453 h 2396328"/>
                <a:gd name="connsiteX207" fmla="*/ 122950 w 1295643"/>
                <a:gd name="connsiteY207" fmla="*/ 93512 h 2396328"/>
                <a:gd name="connsiteX208" fmla="*/ 150533 w 1295643"/>
                <a:gd name="connsiteY208" fmla="*/ 43504 h 2396328"/>
                <a:gd name="connsiteX209" fmla="*/ 183676 w 1295643"/>
                <a:gd name="connsiteY209"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510615 w 1295643"/>
                <a:gd name="connsiteY144" fmla="*/ 1296385 h 2396328"/>
                <a:gd name="connsiteX145" fmla="*/ 516816 w 1295643"/>
                <a:gd name="connsiteY145" fmla="*/ 1299076 h 2396328"/>
                <a:gd name="connsiteX146" fmla="*/ 555946 w 1295643"/>
                <a:gd name="connsiteY146" fmla="*/ 1290331 h 2396328"/>
                <a:gd name="connsiteX147" fmla="*/ 595290 w 1295643"/>
                <a:gd name="connsiteY147" fmla="*/ 1286294 h 2396328"/>
                <a:gd name="connsiteX148" fmla="*/ 626201 w 1295643"/>
                <a:gd name="connsiteY148" fmla="*/ 1286294 h 2396328"/>
                <a:gd name="connsiteX149" fmla="*/ 665267 w 1295643"/>
                <a:gd name="connsiteY149" fmla="*/ 1400104 h 2396328"/>
                <a:gd name="connsiteX150" fmla="*/ 633565 w 1295643"/>
                <a:gd name="connsiteY150" fmla="*/ 1404474 h 2396328"/>
                <a:gd name="connsiteX151" fmla="*/ 597856 w 1295643"/>
                <a:gd name="connsiteY151" fmla="*/ 1410528 h 2396328"/>
                <a:gd name="connsiteX152" fmla="*/ 564071 w 1295643"/>
                <a:gd name="connsiteY152" fmla="*/ 1419274 h 2396328"/>
                <a:gd name="connsiteX153" fmla="*/ 536488 w 1295643"/>
                <a:gd name="connsiteY153" fmla="*/ 1427347 h 2396328"/>
                <a:gd name="connsiteX154" fmla="*/ 515105 w 1295643"/>
                <a:gd name="connsiteY154" fmla="*/ 1438559 h 2396328"/>
                <a:gd name="connsiteX155" fmla="*/ 499069 w 1295643"/>
                <a:gd name="connsiteY155" fmla="*/ 1452014 h 2396328"/>
                <a:gd name="connsiteX156" fmla="*/ 473196 w 1295643"/>
                <a:gd name="connsiteY156" fmla="*/ 1490810 h 2396328"/>
                <a:gd name="connsiteX157" fmla="*/ 455234 w 1295643"/>
                <a:gd name="connsiteY157" fmla="*/ 1532968 h 2396328"/>
                <a:gd name="connsiteX158" fmla="*/ 441122 w 1295643"/>
                <a:gd name="connsiteY158" fmla="*/ 1576921 h 2396328"/>
                <a:gd name="connsiteX159" fmla="*/ 432997 w 1295643"/>
                <a:gd name="connsiteY159" fmla="*/ 1621771 h 2396328"/>
                <a:gd name="connsiteX160" fmla="*/ 429575 w 1295643"/>
                <a:gd name="connsiteY160" fmla="*/ 1669088 h 2396328"/>
                <a:gd name="connsiteX161" fmla="*/ 427651 w 1295643"/>
                <a:gd name="connsiteY161" fmla="*/ 1716629 h 2396328"/>
                <a:gd name="connsiteX162" fmla="*/ 429575 w 1295643"/>
                <a:gd name="connsiteY162" fmla="*/ 1764169 h 2396328"/>
                <a:gd name="connsiteX163" fmla="*/ 432997 w 1295643"/>
                <a:gd name="connsiteY163" fmla="*/ 1812832 h 2396328"/>
                <a:gd name="connsiteX164" fmla="*/ 437487 w 1295643"/>
                <a:gd name="connsiteY164" fmla="*/ 1861045 h 2396328"/>
                <a:gd name="connsiteX165" fmla="*/ 442833 w 1295643"/>
                <a:gd name="connsiteY165" fmla="*/ 1908362 h 2396328"/>
                <a:gd name="connsiteX166" fmla="*/ 443688 w 1295643"/>
                <a:gd name="connsiteY166" fmla="*/ 1977879 h 2396328"/>
                <a:gd name="connsiteX167" fmla="*/ 439197 w 1295643"/>
                <a:gd name="connsiteY167" fmla="*/ 2047396 h 2396328"/>
                <a:gd name="connsiteX168" fmla="*/ 431286 w 1295643"/>
                <a:gd name="connsiteY168" fmla="*/ 2114223 h 2396328"/>
                <a:gd name="connsiteX169" fmla="*/ 421450 w 1295643"/>
                <a:gd name="connsiteY169" fmla="*/ 2179703 h 2396328"/>
                <a:gd name="connsiteX170" fmla="*/ 409476 w 1295643"/>
                <a:gd name="connsiteY170" fmla="*/ 2396328 h 2396328"/>
                <a:gd name="connsiteX171" fmla="*/ 50891 w 1295643"/>
                <a:gd name="connsiteY171" fmla="*/ 2396328 h 2396328"/>
                <a:gd name="connsiteX172" fmla="*/ 91945 w 1295643"/>
                <a:gd name="connsiteY172" fmla="*/ 2308198 h 2396328"/>
                <a:gd name="connsiteX173" fmla="*/ 142622 w 1295643"/>
                <a:gd name="connsiteY173" fmla="*/ 2208407 h 2396328"/>
                <a:gd name="connsiteX174" fmla="*/ 160369 w 1295643"/>
                <a:gd name="connsiteY174" fmla="*/ 2172303 h 2396328"/>
                <a:gd name="connsiteX175" fmla="*/ 175551 w 1295643"/>
                <a:gd name="connsiteY175" fmla="*/ 2132162 h 2396328"/>
                <a:gd name="connsiteX176" fmla="*/ 189877 w 1295643"/>
                <a:gd name="connsiteY176" fmla="*/ 2087537 h 2396328"/>
                <a:gd name="connsiteX177" fmla="*/ 203134 w 1295643"/>
                <a:gd name="connsiteY177" fmla="*/ 2039996 h 2396328"/>
                <a:gd name="connsiteX178" fmla="*/ 213826 w 1295643"/>
                <a:gd name="connsiteY178" fmla="*/ 1988643 h 2396328"/>
                <a:gd name="connsiteX179" fmla="*/ 221951 w 1295643"/>
                <a:gd name="connsiteY179" fmla="*/ 1936393 h 2396328"/>
                <a:gd name="connsiteX180" fmla="*/ 229863 w 1295643"/>
                <a:gd name="connsiteY180" fmla="*/ 1881676 h 2396328"/>
                <a:gd name="connsiteX181" fmla="*/ 235208 w 1295643"/>
                <a:gd name="connsiteY181" fmla="*/ 1826286 h 2396328"/>
                <a:gd name="connsiteX182" fmla="*/ 239699 w 1295643"/>
                <a:gd name="connsiteY182" fmla="*/ 1768654 h 2396328"/>
                <a:gd name="connsiteX183" fmla="*/ 239699 w 1295643"/>
                <a:gd name="connsiteY183" fmla="*/ 1711919 h 2396328"/>
                <a:gd name="connsiteX184" fmla="*/ 239699 w 1295643"/>
                <a:gd name="connsiteY184" fmla="*/ 1655857 h 2396328"/>
                <a:gd name="connsiteX185" fmla="*/ 235208 w 1295643"/>
                <a:gd name="connsiteY185" fmla="*/ 1599570 h 2396328"/>
                <a:gd name="connsiteX186" fmla="*/ 229007 w 1295643"/>
                <a:gd name="connsiteY186" fmla="*/ 1545526 h 2396328"/>
                <a:gd name="connsiteX187" fmla="*/ 221096 w 1295643"/>
                <a:gd name="connsiteY187" fmla="*/ 1492828 h 2396328"/>
                <a:gd name="connsiteX188" fmla="*/ 209335 w 1295643"/>
                <a:gd name="connsiteY188" fmla="*/ 1441923 h 2396328"/>
                <a:gd name="connsiteX189" fmla="*/ 193298 w 1295643"/>
                <a:gd name="connsiteY189" fmla="*/ 1394607 h 2396328"/>
                <a:gd name="connsiteX190" fmla="*/ 175551 w 1295643"/>
                <a:gd name="connsiteY190" fmla="*/ 1349757 h 2396328"/>
                <a:gd name="connsiteX191" fmla="*/ 154168 w 1295643"/>
                <a:gd name="connsiteY191" fmla="*/ 1309616 h 2396328"/>
                <a:gd name="connsiteX192" fmla="*/ 130220 w 1295643"/>
                <a:gd name="connsiteY192" fmla="*/ 1274185 h 2396328"/>
                <a:gd name="connsiteX193" fmla="*/ 53457 w 1295643"/>
                <a:gd name="connsiteY193" fmla="*/ 1033789 h 2396328"/>
                <a:gd name="connsiteX194" fmla="*/ 41055 w 1295643"/>
                <a:gd name="connsiteY194" fmla="*/ 971672 h 2396328"/>
                <a:gd name="connsiteX195" fmla="*/ 25018 w 1295643"/>
                <a:gd name="connsiteY195" fmla="*/ 910004 h 2396328"/>
                <a:gd name="connsiteX196" fmla="*/ 11547 w 1295643"/>
                <a:gd name="connsiteY196" fmla="*/ 843178 h 2396328"/>
                <a:gd name="connsiteX197" fmla="*/ 5346 w 1295643"/>
                <a:gd name="connsiteY197" fmla="*/ 775006 h 2396328"/>
                <a:gd name="connsiteX198" fmla="*/ 0 w 1295643"/>
                <a:gd name="connsiteY198" fmla="*/ 703694 h 2396328"/>
                <a:gd name="connsiteX199" fmla="*/ 0 w 1295643"/>
                <a:gd name="connsiteY199" fmla="*/ 630813 h 2396328"/>
                <a:gd name="connsiteX200" fmla="*/ 3635 w 1295643"/>
                <a:gd name="connsiteY200" fmla="*/ 557260 h 2396328"/>
                <a:gd name="connsiteX201" fmla="*/ 11547 w 1295643"/>
                <a:gd name="connsiteY201" fmla="*/ 484379 h 2396328"/>
                <a:gd name="connsiteX202" fmla="*/ 23307 w 1295643"/>
                <a:gd name="connsiteY202" fmla="*/ 411722 h 2396328"/>
                <a:gd name="connsiteX203" fmla="*/ 35709 w 1295643"/>
                <a:gd name="connsiteY203" fmla="*/ 341532 h 2396328"/>
                <a:gd name="connsiteX204" fmla="*/ 53457 w 1295643"/>
                <a:gd name="connsiteY204" fmla="*/ 273360 h 2396328"/>
                <a:gd name="connsiteX205" fmla="*/ 74839 w 1295643"/>
                <a:gd name="connsiteY205" fmla="*/ 209225 h 2396328"/>
                <a:gd name="connsiteX206" fmla="*/ 97077 w 1295643"/>
                <a:gd name="connsiteY206" fmla="*/ 148453 h 2396328"/>
                <a:gd name="connsiteX207" fmla="*/ 122950 w 1295643"/>
                <a:gd name="connsiteY207" fmla="*/ 93512 h 2396328"/>
                <a:gd name="connsiteX208" fmla="*/ 150533 w 1295643"/>
                <a:gd name="connsiteY208" fmla="*/ 43504 h 2396328"/>
                <a:gd name="connsiteX209" fmla="*/ 183676 w 1295643"/>
                <a:gd name="connsiteY209"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510615 w 1295643"/>
                <a:gd name="connsiteY144" fmla="*/ 1296385 h 2396328"/>
                <a:gd name="connsiteX145" fmla="*/ 516816 w 1295643"/>
                <a:gd name="connsiteY145" fmla="*/ 1299076 h 2396328"/>
                <a:gd name="connsiteX146" fmla="*/ 555946 w 1295643"/>
                <a:gd name="connsiteY146" fmla="*/ 1290331 h 2396328"/>
                <a:gd name="connsiteX147" fmla="*/ 595290 w 1295643"/>
                <a:gd name="connsiteY147" fmla="*/ 1286294 h 2396328"/>
                <a:gd name="connsiteX148" fmla="*/ 626201 w 1295643"/>
                <a:gd name="connsiteY148" fmla="*/ 1286294 h 2396328"/>
                <a:gd name="connsiteX149" fmla="*/ 665267 w 1295643"/>
                <a:gd name="connsiteY149" fmla="*/ 1400104 h 2396328"/>
                <a:gd name="connsiteX150" fmla="*/ 633565 w 1295643"/>
                <a:gd name="connsiteY150" fmla="*/ 1404474 h 2396328"/>
                <a:gd name="connsiteX151" fmla="*/ 597856 w 1295643"/>
                <a:gd name="connsiteY151" fmla="*/ 1410528 h 2396328"/>
                <a:gd name="connsiteX152" fmla="*/ 564071 w 1295643"/>
                <a:gd name="connsiteY152" fmla="*/ 1419274 h 2396328"/>
                <a:gd name="connsiteX153" fmla="*/ 536488 w 1295643"/>
                <a:gd name="connsiteY153" fmla="*/ 1427347 h 2396328"/>
                <a:gd name="connsiteX154" fmla="*/ 515105 w 1295643"/>
                <a:gd name="connsiteY154" fmla="*/ 1438559 h 2396328"/>
                <a:gd name="connsiteX155" fmla="*/ 499069 w 1295643"/>
                <a:gd name="connsiteY155" fmla="*/ 1452014 h 2396328"/>
                <a:gd name="connsiteX156" fmla="*/ 473196 w 1295643"/>
                <a:gd name="connsiteY156" fmla="*/ 1490810 h 2396328"/>
                <a:gd name="connsiteX157" fmla="*/ 455234 w 1295643"/>
                <a:gd name="connsiteY157" fmla="*/ 1532968 h 2396328"/>
                <a:gd name="connsiteX158" fmla="*/ 441122 w 1295643"/>
                <a:gd name="connsiteY158" fmla="*/ 1576921 h 2396328"/>
                <a:gd name="connsiteX159" fmla="*/ 432997 w 1295643"/>
                <a:gd name="connsiteY159" fmla="*/ 1621771 h 2396328"/>
                <a:gd name="connsiteX160" fmla="*/ 429575 w 1295643"/>
                <a:gd name="connsiteY160" fmla="*/ 1669088 h 2396328"/>
                <a:gd name="connsiteX161" fmla="*/ 427651 w 1295643"/>
                <a:gd name="connsiteY161" fmla="*/ 1716629 h 2396328"/>
                <a:gd name="connsiteX162" fmla="*/ 429575 w 1295643"/>
                <a:gd name="connsiteY162" fmla="*/ 1764169 h 2396328"/>
                <a:gd name="connsiteX163" fmla="*/ 432997 w 1295643"/>
                <a:gd name="connsiteY163" fmla="*/ 1812832 h 2396328"/>
                <a:gd name="connsiteX164" fmla="*/ 437487 w 1295643"/>
                <a:gd name="connsiteY164" fmla="*/ 1861045 h 2396328"/>
                <a:gd name="connsiteX165" fmla="*/ 442833 w 1295643"/>
                <a:gd name="connsiteY165" fmla="*/ 1908362 h 2396328"/>
                <a:gd name="connsiteX166" fmla="*/ 443688 w 1295643"/>
                <a:gd name="connsiteY166" fmla="*/ 1977879 h 2396328"/>
                <a:gd name="connsiteX167" fmla="*/ 439197 w 1295643"/>
                <a:gd name="connsiteY167" fmla="*/ 2047396 h 2396328"/>
                <a:gd name="connsiteX168" fmla="*/ 431286 w 1295643"/>
                <a:gd name="connsiteY168" fmla="*/ 2114223 h 2396328"/>
                <a:gd name="connsiteX169" fmla="*/ 421450 w 1295643"/>
                <a:gd name="connsiteY169" fmla="*/ 2179703 h 2396328"/>
                <a:gd name="connsiteX170" fmla="*/ 409476 w 1295643"/>
                <a:gd name="connsiteY170" fmla="*/ 2396328 h 2396328"/>
                <a:gd name="connsiteX171" fmla="*/ 50891 w 1295643"/>
                <a:gd name="connsiteY171" fmla="*/ 2396328 h 2396328"/>
                <a:gd name="connsiteX172" fmla="*/ 91945 w 1295643"/>
                <a:gd name="connsiteY172" fmla="*/ 2308198 h 2396328"/>
                <a:gd name="connsiteX173" fmla="*/ 142622 w 1295643"/>
                <a:gd name="connsiteY173" fmla="*/ 2208407 h 2396328"/>
                <a:gd name="connsiteX174" fmla="*/ 160369 w 1295643"/>
                <a:gd name="connsiteY174" fmla="*/ 2172303 h 2396328"/>
                <a:gd name="connsiteX175" fmla="*/ 175551 w 1295643"/>
                <a:gd name="connsiteY175" fmla="*/ 2132162 h 2396328"/>
                <a:gd name="connsiteX176" fmla="*/ 189877 w 1295643"/>
                <a:gd name="connsiteY176" fmla="*/ 2087537 h 2396328"/>
                <a:gd name="connsiteX177" fmla="*/ 203134 w 1295643"/>
                <a:gd name="connsiteY177" fmla="*/ 2039996 h 2396328"/>
                <a:gd name="connsiteX178" fmla="*/ 213826 w 1295643"/>
                <a:gd name="connsiteY178" fmla="*/ 1988643 h 2396328"/>
                <a:gd name="connsiteX179" fmla="*/ 221951 w 1295643"/>
                <a:gd name="connsiteY179" fmla="*/ 1936393 h 2396328"/>
                <a:gd name="connsiteX180" fmla="*/ 229863 w 1295643"/>
                <a:gd name="connsiteY180" fmla="*/ 1881676 h 2396328"/>
                <a:gd name="connsiteX181" fmla="*/ 235208 w 1295643"/>
                <a:gd name="connsiteY181" fmla="*/ 1826286 h 2396328"/>
                <a:gd name="connsiteX182" fmla="*/ 239699 w 1295643"/>
                <a:gd name="connsiteY182" fmla="*/ 1768654 h 2396328"/>
                <a:gd name="connsiteX183" fmla="*/ 239699 w 1295643"/>
                <a:gd name="connsiteY183" fmla="*/ 1711919 h 2396328"/>
                <a:gd name="connsiteX184" fmla="*/ 239699 w 1295643"/>
                <a:gd name="connsiteY184" fmla="*/ 1655857 h 2396328"/>
                <a:gd name="connsiteX185" fmla="*/ 235208 w 1295643"/>
                <a:gd name="connsiteY185" fmla="*/ 1599570 h 2396328"/>
                <a:gd name="connsiteX186" fmla="*/ 229007 w 1295643"/>
                <a:gd name="connsiteY186" fmla="*/ 1545526 h 2396328"/>
                <a:gd name="connsiteX187" fmla="*/ 221096 w 1295643"/>
                <a:gd name="connsiteY187" fmla="*/ 1492828 h 2396328"/>
                <a:gd name="connsiteX188" fmla="*/ 209335 w 1295643"/>
                <a:gd name="connsiteY188" fmla="*/ 1441923 h 2396328"/>
                <a:gd name="connsiteX189" fmla="*/ 193298 w 1295643"/>
                <a:gd name="connsiteY189" fmla="*/ 1394607 h 2396328"/>
                <a:gd name="connsiteX190" fmla="*/ 175551 w 1295643"/>
                <a:gd name="connsiteY190" fmla="*/ 1349757 h 2396328"/>
                <a:gd name="connsiteX191" fmla="*/ 154168 w 1295643"/>
                <a:gd name="connsiteY191" fmla="*/ 1309616 h 2396328"/>
                <a:gd name="connsiteX192" fmla="*/ 130220 w 1295643"/>
                <a:gd name="connsiteY192" fmla="*/ 1274185 h 2396328"/>
                <a:gd name="connsiteX193" fmla="*/ 53457 w 1295643"/>
                <a:gd name="connsiteY193" fmla="*/ 1033789 h 2396328"/>
                <a:gd name="connsiteX194" fmla="*/ 41055 w 1295643"/>
                <a:gd name="connsiteY194" fmla="*/ 971672 h 2396328"/>
                <a:gd name="connsiteX195" fmla="*/ 25018 w 1295643"/>
                <a:gd name="connsiteY195" fmla="*/ 910004 h 2396328"/>
                <a:gd name="connsiteX196" fmla="*/ 11547 w 1295643"/>
                <a:gd name="connsiteY196" fmla="*/ 843178 h 2396328"/>
                <a:gd name="connsiteX197" fmla="*/ 5346 w 1295643"/>
                <a:gd name="connsiteY197" fmla="*/ 775006 h 2396328"/>
                <a:gd name="connsiteX198" fmla="*/ 0 w 1295643"/>
                <a:gd name="connsiteY198" fmla="*/ 703694 h 2396328"/>
                <a:gd name="connsiteX199" fmla="*/ 0 w 1295643"/>
                <a:gd name="connsiteY199" fmla="*/ 630813 h 2396328"/>
                <a:gd name="connsiteX200" fmla="*/ 3635 w 1295643"/>
                <a:gd name="connsiteY200" fmla="*/ 557260 h 2396328"/>
                <a:gd name="connsiteX201" fmla="*/ 11547 w 1295643"/>
                <a:gd name="connsiteY201" fmla="*/ 484379 h 2396328"/>
                <a:gd name="connsiteX202" fmla="*/ 23307 w 1295643"/>
                <a:gd name="connsiteY202" fmla="*/ 411722 h 2396328"/>
                <a:gd name="connsiteX203" fmla="*/ 35709 w 1295643"/>
                <a:gd name="connsiteY203" fmla="*/ 341532 h 2396328"/>
                <a:gd name="connsiteX204" fmla="*/ 53457 w 1295643"/>
                <a:gd name="connsiteY204" fmla="*/ 273360 h 2396328"/>
                <a:gd name="connsiteX205" fmla="*/ 74839 w 1295643"/>
                <a:gd name="connsiteY205" fmla="*/ 209225 h 2396328"/>
                <a:gd name="connsiteX206" fmla="*/ 97077 w 1295643"/>
                <a:gd name="connsiteY206" fmla="*/ 148453 h 2396328"/>
                <a:gd name="connsiteX207" fmla="*/ 122950 w 1295643"/>
                <a:gd name="connsiteY207" fmla="*/ 93512 h 2396328"/>
                <a:gd name="connsiteX208" fmla="*/ 150533 w 1295643"/>
                <a:gd name="connsiteY208" fmla="*/ 43504 h 2396328"/>
                <a:gd name="connsiteX209" fmla="*/ 183676 w 1295643"/>
                <a:gd name="connsiteY209"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510615 w 1295643"/>
                <a:gd name="connsiteY144" fmla="*/ 1296385 h 2396328"/>
                <a:gd name="connsiteX145" fmla="*/ 516816 w 1295643"/>
                <a:gd name="connsiteY145" fmla="*/ 1299076 h 2396328"/>
                <a:gd name="connsiteX146" fmla="*/ 555946 w 1295643"/>
                <a:gd name="connsiteY146" fmla="*/ 1290331 h 2396328"/>
                <a:gd name="connsiteX147" fmla="*/ 595290 w 1295643"/>
                <a:gd name="connsiteY147" fmla="*/ 1286294 h 2396328"/>
                <a:gd name="connsiteX148" fmla="*/ 665267 w 1295643"/>
                <a:gd name="connsiteY148" fmla="*/ 1400104 h 2396328"/>
                <a:gd name="connsiteX149" fmla="*/ 633565 w 1295643"/>
                <a:gd name="connsiteY149" fmla="*/ 1404474 h 2396328"/>
                <a:gd name="connsiteX150" fmla="*/ 597856 w 1295643"/>
                <a:gd name="connsiteY150" fmla="*/ 1410528 h 2396328"/>
                <a:gd name="connsiteX151" fmla="*/ 564071 w 1295643"/>
                <a:gd name="connsiteY151" fmla="*/ 1419274 h 2396328"/>
                <a:gd name="connsiteX152" fmla="*/ 536488 w 1295643"/>
                <a:gd name="connsiteY152" fmla="*/ 1427347 h 2396328"/>
                <a:gd name="connsiteX153" fmla="*/ 515105 w 1295643"/>
                <a:gd name="connsiteY153" fmla="*/ 1438559 h 2396328"/>
                <a:gd name="connsiteX154" fmla="*/ 499069 w 1295643"/>
                <a:gd name="connsiteY154" fmla="*/ 1452014 h 2396328"/>
                <a:gd name="connsiteX155" fmla="*/ 473196 w 1295643"/>
                <a:gd name="connsiteY155" fmla="*/ 1490810 h 2396328"/>
                <a:gd name="connsiteX156" fmla="*/ 455234 w 1295643"/>
                <a:gd name="connsiteY156" fmla="*/ 1532968 h 2396328"/>
                <a:gd name="connsiteX157" fmla="*/ 441122 w 1295643"/>
                <a:gd name="connsiteY157" fmla="*/ 1576921 h 2396328"/>
                <a:gd name="connsiteX158" fmla="*/ 432997 w 1295643"/>
                <a:gd name="connsiteY158" fmla="*/ 1621771 h 2396328"/>
                <a:gd name="connsiteX159" fmla="*/ 429575 w 1295643"/>
                <a:gd name="connsiteY159" fmla="*/ 1669088 h 2396328"/>
                <a:gd name="connsiteX160" fmla="*/ 427651 w 1295643"/>
                <a:gd name="connsiteY160" fmla="*/ 1716629 h 2396328"/>
                <a:gd name="connsiteX161" fmla="*/ 429575 w 1295643"/>
                <a:gd name="connsiteY161" fmla="*/ 1764169 h 2396328"/>
                <a:gd name="connsiteX162" fmla="*/ 432997 w 1295643"/>
                <a:gd name="connsiteY162" fmla="*/ 1812832 h 2396328"/>
                <a:gd name="connsiteX163" fmla="*/ 437487 w 1295643"/>
                <a:gd name="connsiteY163" fmla="*/ 1861045 h 2396328"/>
                <a:gd name="connsiteX164" fmla="*/ 442833 w 1295643"/>
                <a:gd name="connsiteY164" fmla="*/ 1908362 h 2396328"/>
                <a:gd name="connsiteX165" fmla="*/ 443688 w 1295643"/>
                <a:gd name="connsiteY165" fmla="*/ 1977879 h 2396328"/>
                <a:gd name="connsiteX166" fmla="*/ 439197 w 1295643"/>
                <a:gd name="connsiteY166" fmla="*/ 2047396 h 2396328"/>
                <a:gd name="connsiteX167" fmla="*/ 431286 w 1295643"/>
                <a:gd name="connsiteY167" fmla="*/ 2114223 h 2396328"/>
                <a:gd name="connsiteX168" fmla="*/ 421450 w 1295643"/>
                <a:gd name="connsiteY168" fmla="*/ 2179703 h 2396328"/>
                <a:gd name="connsiteX169" fmla="*/ 409476 w 1295643"/>
                <a:gd name="connsiteY169" fmla="*/ 2396328 h 2396328"/>
                <a:gd name="connsiteX170" fmla="*/ 50891 w 1295643"/>
                <a:gd name="connsiteY170" fmla="*/ 2396328 h 2396328"/>
                <a:gd name="connsiteX171" fmla="*/ 91945 w 1295643"/>
                <a:gd name="connsiteY171" fmla="*/ 2308198 h 2396328"/>
                <a:gd name="connsiteX172" fmla="*/ 142622 w 1295643"/>
                <a:gd name="connsiteY172" fmla="*/ 2208407 h 2396328"/>
                <a:gd name="connsiteX173" fmla="*/ 160369 w 1295643"/>
                <a:gd name="connsiteY173" fmla="*/ 2172303 h 2396328"/>
                <a:gd name="connsiteX174" fmla="*/ 175551 w 1295643"/>
                <a:gd name="connsiteY174" fmla="*/ 2132162 h 2396328"/>
                <a:gd name="connsiteX175" fmla="*/ 189877 w 1295643"/>
                <a:gd name="connsiteY175" fmla="*/ 2087537 h 2396328"/>
                <a:gd name="connsiteX176" fmla="*/ 203134 w 1295643"/>
                <a:gd name="connsiteY176" fmla="*/ 2039996 h 2396328"/>
                <a:gd name="connsiteX177" fmla="*/ 213826 w 1295643"/>
                <a:gd name="connsiteY177" fmla="*/ 1988643 h 2396328"/>
                <a:gd name="connsiteX178" fmla="*/ 221951 w 1295643"/>
                <a:gd name="connsiteY178" fmla="*/ 1936393 h 2396328"/>
                <a:gd name="connsiteX179" fmla="*/ 229863 w 1295643"/>
                <a:gd name="connsiteY179" fmla="*/ 1881676 h 2396328"/>
                <a:gd name="connsiteX180" fmla="*/ 235208 w 1295643"/>
                <a:gd name="connsiteY180" fmla="*/ 1826286 h 2396328"/>
                <a:gd name="connsiteX181" fmla="*/ 239699 w 1295643"/>
                <a:gd name="connsiteY181" fmla="*/ 1768654 h 2396328"/>
                <a:gd name="connsiteX182" fmla="*/ 239699 w 1295643"/>
                <a:gd name="connsiteY182" fmla="*/ 1711919 h 2396328"/>
                <a:gd name="connsiteX183" fmla="*/ 239699 w 1295643"/>
                <a:gd name="connsiteY183" fmla="*/ 1655857 h 2396328"/>
                <a:gd name="connsiteX184" fmla="*/ 235208 w 1295643"/>
                <a:gd name="connsiteY184" fmla="*/ 1599570 h 2396328"/>
                <a:gd name="connsiteX185" fmla="*/ 229007 w 1295643"/>
                <a:gd name="connsiteY185" fmla="*/ 1545526 h 2396328"/>
                <a:gd name="connsiteX186" fmla="*/ 221096 w 1295643"/>
                <a:gd name="connsiteY186" fmla="*/ 1492828 h 2396328"/>
                <a:gd name="connsiteX187" fmla="*/ 209335 w 1295643"/>
                <a:gd name="connsiteY187" fmla="*/ 1441923 h 2396328"/>
                <a:gd name="connsiteX188" fmla="*/ 193298 w 1295643"/>
                <a:gd name="connsiteY188" fmla="*/ 1394607 h 2396328"/>
                <a:gd name="connsiteX189" fmla="*/ 175551 w 1295643"/>
                <a:gd name="connsiteY189" fmla="*/ 1349757 h 2396328"/>
                <a:gd name="connsiteX190" fmla="*/ 154168 w 1295643"/>
                <a:gd name="connsiteY190" fmla="*/ 1309616 h 2396328"/>
                <a:gd name="connsiteX191" fmla="*/ 130220 w 1295643"/>
                <a:gd name="connsiteY191" fmla="*/ 1274185 h 2396328"/>
                <a:gd name="connsiteX192" fmla="*/ 53457 w 1295643"/>
                <a:gd name="connsiteY192" fmla="*/ 1033789 h 2396328"/>
                <a:gd name="connsiteX193" fmla="*/ 41055 w 1295643"/>
                <a:gd name="connsiteY193" fmla="*/ 971672 h 2396328"/>
                <a:gd name="connsiteX194" fmla="*/ 25018 w 1295643"/>
                <a:gd name="connsiteY194" fmla="*/ 910004 h 2396328"/>
                <a:gd name="connsiteX195" fmla="*/ 11547 w 1295643"/>
                <a:gd name="connsiteY195" fmla="*/ 843178 h 2396328"/>
                <a:gd name="connsiteX196" fmla="*/ 5346 w 1295643"/>
                <a:gd name="connsiteY196" fmla="*/ 775006 h 2396328"/>
                <a:gd name="connsiteX197" fmla="*/ 0 w 1295643"/>
                <a:gd name="connsiteY197" fmla="*/ 703694 h 2396328"/>
                <a:gd name="connsiteX198" fmla="*/ 0 w 1295643"/>
                <a:gd name="connsiteY198" fmla="*/ 630813 h 2396328"/>
                <a:gd name="connsiteX199" fmla="*/ 3635 w 1295643"/>
                <a:gd name="connsiteY199" fmla="*/ 557260 h 2396328"/>
                <a:gd name="connsiteX200" fmla="*/ 11547 w 1295643"/>
                <a:gd name="connsiteY200" fmla="*/ 484379 h 2396328"/>
                <a:gd name="connsiteX201" fmla="*/ 23307 w 1295643"/>
                <a:gd name="connsiteY201" fmla="*/ 411722 h 2396328"/>
                <a:gd name="connsiteX202" fmla="*/ 35709 w 1295643"/>
                <a:gd name="connsiteY202" fmla="*/ 341532 h 2396328"/>
                <a:gd name="connsiteX203" fmla="*/ 53457 w 1295643"/>
                <a:gd name="connsiteY203" fmla="*/ 273360 h 2396328"/>
                <a:gd name="connsiteX204" fmla="*/ 74839 w 1295643"/>
                <a:gd name="connsiteY204" fmla="*/ 209225 h 2396328"/>
                <a:gd name="connsiteX205" fmla="*/ 97077 w 1295643"/>
                <a:gd name="connsiteY205" fmla="*/ 148453 h 2396328"/>
                <a:gd name="connsiteX206" fmla="*/ 122950 w 1295643"/>
                <a:gd name="connsiteY206" fmla="*/ 93512 h 2396328"/>
                <a:gd name="connsiteX207" fmla="*/ 150533 w 1295643"/>
                <a:gd name="connsiteY207" fmla="*/ 43504 h 2396328"/>
                <a:gd name="connsiteX208" fmla="*/ 183676 w 1295643"/>
                <a:gd name="connsiteY208"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510615 w 1295643"/>
                <a:gd name="connsiteY144" fmla="*/ 1296385 h 2396328"/>
                <a:gd name="connsiteX145" fmla="*/ 516816 w 1295643"/>
                <a:gd name="connsiteY145" fmla="*/ 1299076 h 2396328"/>
                <a:gd name="connsiteX146" fmla="*/ 555946 w 1295643"/>
                <a:gd name="connsiteY146" fmla="*/ 1290331 h 2396328"/>
                <a:gd name="connsiteX147" fmla="*/ 665267 w 1295643"/>
                <a:gd name="connsiteY147" fmla="*/ 1400104 h 2396328"/>
                <a:gd name="connsiteX148" fmla="*/ 633565 w 1295643"/>
                <a:gd name="connsiteY148" fmla="*/ 1404474 h 2396328"/>
                <a:gd name="connsiteX149" fmla="*/ 597856 w 1295643"/>
                <a:gd name="connsiteY149" fmla="*/ 1410528 h 2396328"/>
                <a:gd name="connsiteX150" fmla="*/ 564071 w 1295643"/>
                <a:gd name="connsiteY150" fmla="*/ 1419274 h 2396328"/>
                <a:gd name="connsiteX151" fmla="*/ 536488 w 1295643"/>
                <a:gd name="connsiteY151" fmla="*/ 1427347 h 2396328"/>
                <a:gd name="connsiteX152" fmla="*/ 515105 w 1295643"/>
                <a:gd name="connsiteY152" fmla="*/ 1438559 h 2396328"/>
                <a:gd name="connsiteX153" fmla="*/ 499069 w 1295643"/>
                <a:gd name="connsiteY153" fmla="*/ 1452014 h 2396328"/>
                <a:gd name="connsiteX154" fmla="*/ 473196 w 1295643"/>
                <a:gd name="connsiteY154" fmla="*/ 1490810 h 2396328"/>
                <a:gd name="connsiteX155" fmla="*/ 455234 w 1295643"/>
                <a:gd name="connsiteY155" fmla="*/ 1532968 h 2396328"/>
                <a:gd name="connsiteX156" fmla="*/ 441122 w 1295643"/>
                <a:gd name="connsiteY156" fmla="*/ 1576921 h 2396328"/>
                <a:gd name="connsiteX157" fmla="*/ 432997 w 1295643"/>
                <a:gd name="connsiteY157" fmla="*/ 1621771 h 2396328"/>
                <a:gd name="connsiteX158" fmla="*/ 429575 w 1295643"/>
                <a:gd name="connsiteY158" fmla="*/ 1669088 h 2396328"/>
                <a:gd name="connsiteX159" fmla="*/ 427651 w 1295643"/>
                <a:gd name="connsiteY159" fmla="*/ 1716629 h 2396328"/>
                <a:gd name="connsiteX160" fmla="*/ 429575 w 1295643"/>
                <a:gd name="connsiteY160" fmla="*/ 1764169 h 2396328"/>
                <a:gd name="connsiteX161" fmla="*/ 432997 w 1295643"/>
                <a:gd name="connsiteY161" fmla="*/ 1812832 h 2396328"/>
                <a:gd name="connsiteX162" fmla="*/ 437487 w 1295643"/>
                <a:gd name="connsiteY162" fmla="*/ 1861045 h 2396328"/>
                <a:gd name="connsiteX163" fmla="*/ 442833 w 1295643"/>
                <a:gd name="connsiteY163" fmla="*/ 1908362 h 2396328"/>
                <a:gd name="connsiteX164" fmla="*/ 443688 w 1295643"/>
                <a:gd name="connsiteY164" fmla="*/ 1977879 h 2396328"/>
                <a:gd name="connsiteX165" fmla="*/ 439197 w 1295643"/>
                <a:gd name="connsiteY165" fmla="*/ 2047396 h 2396328"/>
                <a:gd name="connsiteX166" fmla="*/ 431286 w 1295643"/>
                <a:gd name="connsiteY166" fmla="*/ 2114223 h 2396328"/>
                <a:gd name="connsiteX167" fmla="*/ 421450 w 1295643"/>
                <a:gd name="connsiteY167" fmla="*/ 2179703 h 2396328"/>
                <a:gd name="connsiteX168" fmla="*/ 409476 w 1295643"/>
                <a:gd name="connsiteY168" fmla="*/ 2396328 h 2396328"/>
                <a:gd name="connsiteX169" fmla="*/ 50891 w 1295643"/>
                <a:gd name="connsiteY169" fmla="*/ 2396328 h 2396328"/>
                <a:gd name="connsiteX170" fmla="*/ 91945 w 1295643"/>
                <a:gd name="connsiteY170" fmla="*/ 2308198 h 2396328"/>
                <a:gd name="connsiteX171" fmla="*/ 142622 w 1295643"/>
                <a:gd name="connsiteY171" fmla="*/ 2208407 h 2396328"/>
                <a:gd name="connsiteX172" fmla="*/ 160369 w 1295643"/>
                <a:gd name="connsiteY172" fmla="*/ 2172303 h 2396328"/>
                <a:gd name="connsiteX173" fmla="*/ 175551 w 1295643"/>
                <a:gd name="connsiteY173" fmla="*/ 2132162 h 2396328"/>
                <a:gd name="connsiteX174" fmla="*/ 189877 w 1295643"/>
                <a:gd name="connsiteY174" fmla="*/ 2087537 h 2396328"/>
                <a:gd name="connsiteX175" fmla="*/ 203134 w 1295643"/>
                <a:gd name="connsiteY175" fmla="*/ 2039996 h 2396328"/>
                <a:gd name="connsiteX176" fmla="*/ 213826 w 1295643"/>
                <a:gd name="connsiteY176" fmla="*/ 1988643 h 2396328"/>
                <a:gd name="connsiteX177" fmla="*/ 221951 w 1295643"/>
                <a:gd name="connsiteY177" fmla="*/ 1936393 h 2396328"/>
                <a:gd name="connsiteX178" fmla="*/ 229863 w 1295643"/>
                <a:gd name="connsiteY178" fmla="*/ 1881676 h 2396328"/>
                <a:gd name="connsiteX179" fmla="*/ 235208 w 1295643"/>
                <a:gd name="connsiteY179" fmla="*/ 1826286 h 2396328"/>
                <a:gd name="connsiteX180" fmla="*/ 239699 w 1295643"/>
                <a:gd name="connsiteY180" fmla="*/ 1768654 h 2396328"/>
                <a:gd name="connsiteX181" fmla="*/ 239699 w 1295643"/>
                <a:gd name="connsiteY181" fmla="*/ 1711919 h 2396328"/>
                <a:gd name="connsiteX182" fmla="*/ 239699 w 1295643"/>
                <a:gd name="connsiteY182" fmla="*/ 1655857 h 2396328"/>
                <a:gd name="connsiteX183" fmla="*/ 235208 w 1295643"/>
                <a:gd name="connsiteY183" fmla="*/ 1599570 h 2396328"/>
                <a:gd name="connsiteX184" fmla="*/ 229007 w 1295643"/>
                <a:gd name="connsiteY184" fmla="*/ 1545526 h 2396328"/>
                <a:gd name="connsiteX185" fmla="*/ 221096 w 1295643"/>
                <a:gd name="connsiteY185" fmla="*/ 1492828 h 2396328"/>
                <a:gd name="connsiteX186" fmla="*/ 209335 w 1295643"/>
                <a:gd name="connsiteY186" fmla="*/ 1441923 h 2396328"/>
                <a:gd name="connsiteX187" fmla="*/ 193298 w 1295643"/>
                <a:gd name="connsiteY187" fmla="*/ 1394607 h 2396328"/>
                <a:gd name="connsiteX188" fmla="*/ 175551 w 1295643"/>
                <a:gd name="connsiteY188" fmla="*/ 1349757 h 2396328"/>
                <a:gd name="connsiteX189" fmla="*/ 154168 w 1295643"/>
                <a:gd name="connsiteY189" fmla="*/ 1309616 h 2396328"/>
                <a:gd name="connsiteX190" fmla="*/ 130220 w 1295643"/>
                <a:gd name="connsiteY190" fmla="*/ 1274185 h 2396328"/>
                <a:gd name="connsiteX191" fmla="*/ 53457 w 1295643"/>
                <a:gd name="connsiteY191" fmla="*/ 1033789 h 2396328"/>
                <a:gd name="connsiteX192" fmla="*/ 41055 w 1295643"/>
                <a:gd name="connsiteY192" fmla="*/ 971672 h 2396328"/>
                <a:gd name="connsiteX193" fmla="*/ 25018 w 1295643"/>
                <a:gd name="connsiteY193" fmla="*/ 910004 h 2396328"/>
                <a:gd name="connsiteX194" fmla="*/ 11547 w 1295643"/>
                <a:gd name="connsiteY194" fmla="*/ 843178 h 2396328"/>
                <a:gd name="connsiteX195" fmla="*/ 5346 w 1295643"/>
                <a:gd name="connsiteY195" fmla="*/ 775006 h 2396328"/>
                <a:gd name="connsiteX196" fmla="*/ 0 w 1295643"/>
                <a:gd name="connsiteY196" fmla="*/ 703694 h 2396328"/>
                <a:gd name="connsiteX197" fmla="*/ 0 w 1295643"/>
                <a:gd name="connsiteY197" fmla="*/ 630813 h 2396328"/>
                <a:gd name="connsiteX198" fmla="*/ 3635 w 1295643"/>
                <a:gd name="connsiteY198" fmla="*/ 557260 h 2396328"/>
                <a:gd name="connsiteX199" fmla="*/ 11547 w 1295643"/>
                <a:gd name="connsiteY199" fmla="*/ 484379 h 2396328"/>
                <a:gd name="connsiteX200" fmla="*/ 23307 w 1295643"/>
                <a:gd name="connsiteY200" fmla="*/ 411722 h 2396328"/>
                <a:gd name="connsiteX201" fmla="*/ 35709 w 1295643"/>
                <a:gd name="connsiteY201" fmla="*/ 341532 h 2396328"/>
                <a:gd name="connsiteX202" fmla="*/ 53457 w 1295643"/>
                <a:gd name="connsiteY202" fmla="*/ 273360 h 2396328"/>
                <a:gd name="connsiteX203" fmla="*/ 74839 w 1295643"/>
                <a:gd name="connsiteY203" fmla="*/ 209225 h 2396328"/>
                <a:gd name="connsiteX204" fmla="*/ 97077 w 1295643"/>
                <a:gd name="connsiteY204" fmla="*/ 148453 h 2396328"/>
                <a:gd name="connsiteX205" fmla="*/ 122950 w 1295643"/>
                <a:gd name="connsiteY205" fmla="*/ 93512 h 2396328"/>
                <a:gd name="connsiteX206" fmla="*/ 150533 w 1295643"/>
                <a:gd name="connsiteY206" fmla="*/ 43504 h 2396328"/>
                <a:gd name="connsiteX207" fmla="*/ 183676 w 1295643"/>
                <a:gd name="connsiteY207"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510615 w 1295643"/>
                <a:gd name="connsiteY144" fmla="*/ 1296385 h 2396328"/>
                <a:gd name="connsiteX145" fmla="*/ 516816 w 1295643"/>
                <a:gd name="connsiteY145" fmla="*/ 1299076 h 2396328"/>
                <a:gd name="connsiteX146" fmla="*/ 555946 w 1295643"/>
                <a:gd name="connsiteY146" fmla="*/ 1290331 h 2396328"/>
                <a:gd name="connsiteX147" fmla="*/ 665267 w 1295643"/>
                <a:gd name="connsiteY147" fmla="*/ 1400104 h 2396328"/>
                <a:gd name="connsiteX148" fmla="*/ 633565 w 1295643"/>
                <a:gd name="connsiteY148" fmla="*/ 1404474 h 2396328"/>
                <a:gd name="connsiteX149" fmla="*/ 597856 w 1295643"/>
                <a:gd name="connsiteY149" fmla="*/ 1410528 h 2396328"/>
                <a:gd name="connsiteX150" fmla="*/ 536488 w 1295643"/>
                <a:gd name="connsiteY150" fmla="*/ 1427347 h 2396328"/>
                <a:gd name="connsiteX151" fmla="*/ 515105 w 1295643"/>
                <a:gd name="connsiteY151" fmla="*/ 1438559 h 2396328"/>
                <a:gd name="connsiteX152" fmla="*/ 499069 w 1295643"/>
                <a:gd name="connsiteY152" fmla="*/ 1452014 h 2396328"/>
                <a:gd name="connsiteX153" fmla="*/ 473196 w 1295643"/>
                <a:gd name="connsiteY153" fmla="*/ 1490810 h 2396328"/>
                <a:gd name="connsiteX154" fmla="*/ 455234 w 1295643"/>
                <a:gd name="connsiteY154" fmla="*/ 1532968 h 2396328"/>
                <a:gd name="connsiteX155" fmla="*/ 441122 w 1295643"/>
                <a:gd name="connsiteY155" fmla="*/ 1576921 h 2396328"/>
                <a:gd name="connsiteX156" fmla="*/ 432997 w 1295643"/>
                <a:gd name="connsiteY156" fmla="*/ 1621771 h 2396328"/>
                <a:gd name="connsiteX157" fmla="*/ 429575 w 1295643"/>
                <a:gd name="connsiteY157" fmla="*/ 1669088 h 2396328"/>
                <a:gd name="connsiteX158" fmla="*/ 427651 w 1295643"/>
                <a:gd name="connsiteY158" fmla="*/ 1716629 h 2396328"/>
                <a:gd name="connsiteX159" fmla="*/ 429575 w 1295643"/>
                <a:gd name="connsiteY159" fmla="*/ 1764169 h 2396328"/>
                <a:gd name="connsiteX160" fmla="*/ 432997 w 1295643"/>
                <a:gd name="connsiteY160" fmla="*/ 1812832 h 2396328"/>
                <a:gd name="connsiteX161" fmla="*/ 437487 w 1295643"/>
                <a:gd name="connsiteY161" fmla="*/ 1861045 h 2396328"/>
                <a:gd name="connsiteX162" fmla="*/ 442833 w 1295643"/>
                <a:gd name="connsiteY162" fmla="*/ 1908362 h 2396328"/>
                <a:gd name="connsiteX163" fmla="*/ 443688 w 1295643"/>
                <a:gd name="connsiteY163" fmla="*/ 1977879 h 2396328"/>
                <a:gd name="connsiteX164" fmla="*/ 439197 w 1295643"/>
                <a:gd name="connsiteY164" fmla="*/ 2047396 h 2396328"/>
                <a:gd name="connsiteX165" fmla="*/ 431286 w 1295643"/>
                <a:gd name="connsiteY165" fmla="*/ 2114223 h 2396328"/>
                <a:gd name="connsiteX166" fmla="*/ 421450 w 1295643"/>
                <a:gd name="connsiteY166" fmla="*/ 2179703 h 2396328"/>
                <a:gd name="connsiteX167" fmla="*/ 409476 w 1295643"/>
                <a:gd name="connsiteY167" fmla="*/ 2396328 h 2396328"/>
                <a:gd name="connsiteX168" fmla="*/ 50891 w 1295643"/>
                <a:gd name="connsiteY168" fmla="*/ 2396328 h 2396328"/>
                <a:gd name="connsiteX169" fmla="*/ 91945 w 1295643"/>
                <a:gd name="connsiteY169" fmla="*/ 2308198 h 2396328"/>
                <a:gd name="connsiteX170" fmla="*/ 142622 w 1295643"/>
                <a:gd name="connsiteY170" fmla="*/ 2208407 h 2396328"/>
                <a:gd name="connsiteX171" fmla="*/ 160369 w 1295643"/>
                <a:gd name="connsiteY171" fmla="*/ 2172303 h 2396328"/>
                <a:gd name="connsiteX172" fmla="*/ 175551 w 1295643"/>
                <a:gd name="connsiteY172" fmla="*/ 2132162 h 2396328"/>
                <a:gd name="connsiteX173" fmla="*/ 189877 w 1295643"/>
                <a:gd name="connsiteY173" fmla="*/ 2087537 h 2396328"/>
                <a:gd name="connsiteX174" fmla="*/ 203134 w 1295643"/>
                <a:gd name="connsiteY174" fmla="*/ 2039996 h 2396328"/>
                <a:gd name="connsiteX175" fmla="*/ 213826 w 1295643"/>
                <a:gd name="connsiteY175" fmla="*/ 1988643 h 2396328"/>
                <a:gd name="connsiteX176" fmla="*/ 221951 w 1295643"/>
                <a:gd name="connsiteY176" fmla="*/ 1936393 h 2396328"/>
                <a:gd name="connsiteX177" fmla="*/ 229863 w 1295643"/>
                <a:gd name="connsiteY177" fmla="*/ 1881676 h 2396328"/>
                <a:gd name="connsiteX178" fmla="*/ 235208 w 1295643"/>
                <a:gd name="connsiteY178" fmla="*/ 1826286 h 2396328"/>
                <a:gd name="connsiteX179" fmla="*/ 239699 w 1295643"/>
                <a:gd name="connsiteY179" fmla="*/ 1768654 h 2396328"/>
                <a:gd name="connsiteX180" fmla="*/ 239699 w 1295643"/>
                <a:gd name="connsiteY180" fmla="*/ 1711919 h 2396328"/>
                <a:gd name="connsiteX181" fmla="*/ 239699 w 1295643"/>
                <a:gd name="connsiteY181" fmla="*/ 1655857 h 2396328"/>
                <a:gd name="connsiteX182" fmla="*/ 235208 w 1295643"/>
                <a:gd name="connsiteY182" fmla="*/ 1599570 h 2396328"/>
                <a:gd name="connsiteX183" fmla="*/ 229007 w 1295643"/>
                <a:gd name="connsiteY183" fmla="*/ 1545526 h 2396328"/>
                <a:gd name="connsiteX184" fmla="*/ 221096 w 1295643"/>
                <a:gd name="connsiteY184" fmla="*/ 1492828 h 2396328"/>
                <a:gd name="connsiteX185" fmla="*/ 209335 w 1295643"/>
                <a:gd name="connsiteY185" fmla="*/ 1441923 h 2396328"/>
                <a:gd name="connsiteX186" fmla="*/ 193298 w 1295643"/>
                <a:gd name="connsiteY186" fmla="*/ 1394607 h 2396328"/>
                <a:gd name="connsiteX187" fmla="*/ 175551 w 1295643"/>
                <a:gd name="connsiteY187" fmla="*/ 1349757 h 2396328"/>
                <a:gd name="connsiteX188" fmla="*/ 154168 w 1295643"/>
                <a:gd name="connsiteY188" fmla="*/ 1309616 h 2396328"/>
                <a:gd name="connsiteX189" fmla="*/ 130220 w 1295643"/>
                <a:gd name="connsiteY189" fmla="*/ 1274185 h 2396328"/>
                <a:gd name="connsiteX190" fmla="*/ 53457 w 1295643"/>
                <a:gd name="connsiteY190" fmla="*/ 1033789 h 2396328"/>
                <a:gd name="connsiteX191" fmla="*/ 41055 w 1295643"/>
                <a:gd name="connsiteY191" fmla="*/ 971672 h 2396328"/>
                <a:gd name="connsiteX192" fmla="*/ 25018 w 1295643"/>
                <a:gd name="connsiteY192" fmla="*/ 910004 h 2396328"/>
                <a:gd name="connsiteX193" fmla="*/ 11547 w 1295643"/>
                <a:gd name="connsiteY193" fmla="*/ 843178 h 2396328"/>
                <a:gd name="connsiteX194" fmla="*/ 5346 w 1295643"/>
                <a:gd name="connsiteY194" fmla="*/ 775006 h 2396328"/>
                <a:gd name="connsiteX195" fmla="*/ 0 w 1295643"/>
                <a:gd name="connsiteY195" fmla="*/ 703694 h 2396328"/>
                <a:gd name="connsiteX196" fmla="*/ 0 w 1295643"/>
                <a:gd name="connsiteY196" fmla="*/ 630813 h 2396328"/>
                <a:gd name="connsiteX197" fmla="*/ 3635 w 1295643"/>
                <a:gd name="connsiteY197" fmla="*/ 557260 h 2396328"/>
                <a:gd name="connsiteX198" fmla="*/ 11547 w 1295643"/>
                <a:gd name="connsiteY198" fmla="*/ 484379 h 2396328"/>
                <a:gd name="connsiteX199" fmla="*/ 23307 w 1295643"/>
                <a:gd name="connsiteY199" fmla="*/ 411722 h 2396328"/>
                <a:gd name="connsiteX200" fmla="*/ 35709 w 1295643"/>
                <a:gd name="connsiteY200" fmla="*/ 341532 h 2396328"/>
                <a:gd name="connsiteX201" fmla="*/ 53457 w 1295643"/>
                <a:gd name="connsiteY201" fmla="*/ 273360 h 2396328"/>
                <a:gd name="connsiteX202" fmla="*/ 74839 w 1295643"/>
                <a:gd name="connsiteY202" fmla="*/ 209225 h 2396328"/>
                <a:gd name="connsiteX203" fmla="*/ 97077 w 1295643"/>
                <a:gd name="connsiteY203" fmla="*/ 148453 h 2396328"/>
                <a:gd name="connsiteX204" fmla="*/ 122950 w 1295643"/>
                <a:gd name="connsiteY204" fmla="*/ 93512 h 2396328"/>
                <a:gd name="connsiteX205" fmla="*/ 150533 w 1295643"/>
                <a:gd name="connsiteY205" fmla="*/ 43504 h 2396328"/>
                <a:gd name="connsiteX206" fmla="*/ 183676 w 1295643"/>
                <a:gd name="connsiteY206"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510615 w 1295643"/>
                <a:gd name="connsiteY144" fmla="*/ 1296385 h 2396328"/>
                <a:gd name="connsiteX145" fmla="*/ 516816 w 1295643"/>
                <a:gd name="connsiteY145" fmla="*/ 1299076 h 2396328"/>
                <a:gd name="connsiteX146" fmla="*/ 555946 w 1295643"/>
                <a:gd name="connsiteY146" fmla="*/ 1290331 h 2396328"/>
                <a:gd name="connsiteX147" fmla="*/ 665267 w 1295643"/>
                <a:gd name="connsiteY147" fmla="*/ 1400104 h 2396328"/>
                <a:gd name="connsiteX148" fmla="*/ 633565 w 1295643"/>
                <a:gd name="connsiteY148" fmla="*/ 1404474 h 2396328"/>
                <a:gd name="connsiteX149" fmla="*/ 536488 w 1295643"/>
                <a:gd name="connsiteY149" fmla="*/ 1427347 h 2396328"/>
                <a:gd name="connsiteX150" fmla="*/ 515105 w 1295643"/>
                <a:gd name="connsiteY150" fmla="*/ 1438559 h 2396328"/>
                <a:gd name="connsiteX151" fmla="*/ 499069 w 1295643"/>
                <a:gd name="connsiteY151" fmla="*/ 1452014 h 2396328"/>
                <a:gd name="connsiteX152" fmla="*/ 473196 w 1295643"/>
                <a:gd name="connsiteY152" fmla="*/ 1490810 h 2396328"/>
                <a:gd name="connsiteX153" fmla="*/ 455234 w 1295643"/>
                <a:gd name="connsiteY153" fmla="*/ 1532968 h 2396328"/>
                <a:gd name="connsiteX154" fmla="*/ 441122 w 1295643"/>
                <a:gd name="connsiteY154" fmla="*/ 1576921 h 2396328"/>
                <a:gd name="connsiteX155" fmla="*/ 432997 w 1295643"/>
                <a:gd name="connsiteY155" fmla="*/ 1621771 h 2396328"/>
                <a:gd name="connsiteX156" fmla="*/ 429575 w 1295643"/>
                <a:gd name="connsiteY156" fmla="*/ 1669088 h 2396328"/>
                <a:gd name="connsiteX157" fmla="*/ 427651 w 1295643"/>
                <a:gd name="connsiteY157" fmla="*/ 1716629 h 2396328"/>
                <a:gd name="connsiteX158" fmla="*/ 429575 w 1295643"/>
                <a:gd name="connsiteY158" fmla="*/ 1764169 h 2396328"/>
                <a:gd name="connsiteX159" fmla="*/ 432997 w 1295643"/>
                <a:gd name="connsiteY159" fmla="*/ 1812832 h 2396328"/>
                <a:gd name="connsiteX160" fmla="*/ 437487 w 1295643"/>
                <a:gd name="connsiteY160" fmla="*/ 1861045 h 2396328"/>
                <a:gd name="connsiteX161" fmla="*/ 442833 w 1295643"/>
                <a:gd name="connsiteY161" fmla="*/ 1908362 h 2396328"/>
                <a:gd name="connsiteX162" fmla="*/ 443688 w 1295643"/>
                <a:gd name="connsiteY162" fmla="*/ 1977879 h 2396328"/>
                <a:gd name="connsiteX163" fmla="*/ 439197 w 1295643"/>
                <a:gd name="connsiteY163" fmla="*/ 2047396 h 2396328"/>
                <a:gd name="connsiteX164" fmla="*/ 431286 w 1295643"/>
                <a:gd name="connsiteY164" fmla="*/ 2114223 h 2396328"/>
                <a:gd name="connsiteX165" fmla="*/ 421450 w 1295643"/>
                <a:gd name="connsiteY165" fmla="*/ 2179703 h 2396328"/>
                <a:gd name="connsiteX166" fmla="*/ 409476 w 1295643"/>
                <a:gd name="connsiteY166" fmla="*/ 2396328 h 2396328"/>
                <a:gd name="connsiteX167" fmla="*/ 50891 w 1295643"/>
                <a:gd name="connsiteY167" fmla="*/ 2396328 h 2396328"/>
                <a:gd name="connsiteX168" fmla="*/ 91945 w 1295643"/>
                <a:gd name="connsiteY168" fmla="*/ 2308198 h 2396328"/>
                <a:gd name="connsiteX169" fmla="*/ 142622 w 1295643"/>
                <a:gd name="connsiteY169" fmla="*/ 2208407 h 2396328"/>
                <a:gd name="connsiteX170" fmla="*/ 160369 w 1295643"/>
                <a:gd name="connsiteY170" fmla="*/ 2172303 h 2396328"/>
                <a:gd name="connsiteX171" fmla="*/ 175551 w 1295643"/>
                <a:gd name="connsiteY171" fmla="*/ 2132162 h 2396328"/>
                <a:gd name="connsiteX172" fmla="*/ 189877 w 1295643"/>
                <a:gd name="connsiteY172" fmla="*/ 2087537 h 2396328"/>
                <a:gd name="connsiteX173" fmla="*/ 203134 w 1295643"/>
                <a:gd name="connsiteY173" fmla="*/ 2039996 h 2396328"/>
                <a:gd name="connsiteX174" fmla="*/ 213826 w 1295643"/>
                <a:gd name="connsiteY174" fmla="*/ 1988643 h 2396328"/>
                <a:gd name="connsiteX175" fmla="*/ 221951 w 1295643"/>
                <a:gd name="connsiteY175" fmla="*/ 1936393 h 2396328"/>
                <a:gd name="connsiteX176" fmla="*/ 229863 w 1295643"/>
                <a:gd name="connsiteY176" fmla="*/ 1881676 h 2396328"/>
                <a:gd name="connsiteX177" fmla="*/ 235208 w 1295643"/>
                <a:gd name="connsiteY177" fmla="*/ 1826286 h 2396328"/>
                <a:gd name="connsiteX178" fmla="*/ 239699 w 1295643"/>
                <a:gd name="connsiteY178" fmla="*/ 1768654 h 2396328"/>
                <a:gd name="connsiteX179" fmla="*/ 239699 w 1295643"/>
                <a:gd name="connsiteY179" fmla="*/ 1711919 h 2396328"/>
                <a:gd name="connsiteX180" fmla="*/ 239699 w 1295643"/>
                <a:gd name="connsiteY180" fmla="*/ 1655857 h 2396328"/>
                <a:gd name="connsiteX181" fmla="*/ 235208 w 1295643"/>
                <a:gd name="connsiteY181" fmla="*/ 1599570 h 2396328"/>
                <a:gd name="connsiteX182" fmla="*/ 229007 w 1295643"/>
                <a:gd name="connsiteY182" fmla="*/ 1545526 h 2396328"/>
                <a:gd name="connsiteX183" fmla="*/ 221096 w 1295643"/>
                <a:gd name="connsiteY183" fmla="*/ 1492828 h 2396328"/>
                <a:gd name="connsiteX184" fmla="*/ 209335 w 1295643"/>
                <a:gd name="connsiteY184" fmla="*/ 1441923 h 2396328"/>
                <a:gd name="connsiteX185" fmla="*/ 193298 w 1295643"/>
                <a:gd name="connsiteY185" fmla="*/ 1394607 h 2396328"/>
                <a:gd name="connsiteX186" fmla="*/ 175551 w 1295643"/>
                <a:gd name="connsiteY186" fmla="*/ 1349757 h 2396328"/>
                <a:gd name="connsiteX187" fmla="*/ 154168 w 1295643"/>
                <a:gd name="connsiteY187" fmla="*/ 1309616 h 2396328"/>
                <a:gd name="connsiteX188" fmla="*/ 130220 w 1295643"/>
                <a:gd name="connsiteY188" fmla="*/ 1274185 h 2396328"/>
                <a:gd name="connsiteX189" fmla="*/ 53457 w 1295643"/>
                <a:gd name="connsiteY189" fmla="*/ 1033789 h 2396328"/>
                <a:gd name="connsiteX190" fmla="*/ 41055 w 1295643"/>
                <a:gd name="connsiteY190" fmla="*/ 971672 h 2396328"/>
                <a:gd name="connsiteX191" fmla="*/ 25018 w 1295643"/>
                <a:gd name="connsiteY191" fmla="*/ 910004 h 2396328"/>
                <a:gd name="connsiteX192" fmla="*/ 11547 w 1295643"/>
                <a:gd name="connsiteY192" fmla="*/ 843178 h 2396328"/>
                <a:gd name="connsiteX193" fmla="*/ 5346 w 1295643"/>
                <a:gd name="connsiteY193" fmla="*/ 775006 h 2396328"/>
                <a:gd name="connsiteX194" fmla="*/ 0 w 1295643"/>
                <a:gd name="connsiteY194" fmla="*/ 703694 h 2396328"/>
                <a:gd name="connsiteX195" fmla="*/ 0 w 1295643"/>
                <a:gd name="connsiteY195" fmla="*/ 630813 h 2396328"/>
                <a:gd name="connsiteX196" fmla="*/ 3635 w 1295643"/>
                <a:gd name="connsiteY196" fmla="*/ 557260 h 2396328"/>
                <a:gd name="connsiteX197" fmla="*/ 11547 w 1295643"/>
                <a:gd name="connsiteY197" fmla="*/ 484379 h 2396328"/>
                <a:gd name="connsiteX198" fmla="*/ 23307 w 1295643"/>
                <a:gd name="connsiteY198" fmla="*/ 411722 h 2396328"/>
                <a:gd name="connsiteX199" fmla="*/ 35709 w 1295643"/>
                <a:gd name="connsiteY199" fmla="*/ 341532 h 2396328"/>
                <a:gd name="connsiteX200" fmla="*/ 53457 w 1295643"/>
                <a:gd name="connsiteY200" fmla="*/ 273360 h 2396328"/>
                <a:gd name="connsiteX201" fmla="*/ 74839 w 1295643"/>
                <a:gd name="connsiteY201" fmla="*/ 209225 h 2396328"/>
                <a:gd name="connsiteX202" fmla="*/ 97077 w 1295643"/>
                <a:gd name="connsiteY202" fmla="*/ 148453 h 2396328"/>
                <a:gd name="connsiteX203" fmla="*/ 122950 w 1295643"/>
                <a:gd name="connsiteY203" fmla="*/ 93512 h 2396328"/>
                <a:gd name="connsiteX204" fmla="*/ 150533 w 1295643"/>
                <a:gd name="connsiteY204" fmla="*/ 43504 h 2396328"/>
                <a:gd name="connsiteX205" fmla="*/ 183676 w 1295643"/>
                <a:gd name="connsiteY205"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510615 w 1295643"/>
                <a:gd name="connsiteY144" fmla="*/ 1296385 h 2396328"/>
                <a:gd name="connsiteX145" fmla="*/ 516816 w 1295643"/>
                <a:gd name="connsiteY145" fmla="*/ 1299076 h 2396328"/>
                <a:gd name="connsiteX146" fmla="*/ 555946 w 1295643"/>
                <a:gd name="connsiteY146" fmla="*/ 1290331 h 2396328"/>
                <a:gd name="connsiteX147" fmla="*/ 665267 w 1295643"/>
                <a:gd name="connsiteY147" fmla="*/ 1400104 h 2396328"/>
                <a:gd name="connsiteX148" fmla="*/ 536488 w 1295643"/>
                <a:gd name="connsiteY148" fmla="*/ 1427347 h 2396328"/>
                <a:gd name="connsiteX149" fmla="*/ 515105 w 1295643"/>
                <a:gd name="connsiteY149" fmla="*/ 1438559 h 2396328"/>
                <a:gd name="connsiteX150" fmla="*/ 499069 w 1295643"/>
                <a:gd name="connsiteY150" fmla="*/ 1452014 h 2396328"/>
                <a:gd name="connsiteX151" fmla="*/ 473196 w 1295643"/>
                <a:gd name="connsiteY151" fmla="*/ 1490810 h 2396328"/>
                <a:gd name="connsiteX152" fmla="*/ 455234 w 1295643"/>
                <a:gd name="connsiteY152" fmla="*/ 1532968 h 2396328"/>
                <a:gd name="connsiteX153" fmla="*/ 441122 w 1295643"/>
                <a:gd name="connsiteY153" fmla="*/ 1576921 h 2396328"/>
                <a:gd name="connsiteX154" fmla="*/ 432997 w 1295643"/>
                <a:gd name="connsiteY154" fmla="*/ 1621771 h 2396328"/>
                <a:gd name="connsiteX155" fmla="*/ 429575 w 1295643"/>
                <a:gd name="connsiteY155" fmla="*/ 1669088 h 2396328"/>
                <a:gd name="connsiteX156" fmla="*/ 427651 w 1295643"/>
                <a:gd name="connsiteY156" fmla="*/ 1716629 h 2396328"/>
                <a:gd name="connsiteX157" fmla="*/ 429575 w 1295643"/>
                <a:gd name="connsiteY157" fmla="*/ 1764169 h 2396328"/>
                <a:gd name="connsiteX158" fmla="*/ 432997 w 1295643"/>
                <a:gd name="connsiteY158" fmla="*/ 1812832 h 2396328"/>
                <a:gd name="connsiteX159" fmla="*/ 437487 w 1295643"/>
                <a:gd name="connsiteY159" fmla="*/ 1861045 h 2396328"/>
                <a:gd name="connsiteX160" fmla="*/ 442833 w 1295643"/>
                <a:gd name="connsiteY160" fmla="*/ 1908362 h 2396328"/>
                <a:gd name="connsiteX161" fmla="*/ 443688 w 1295643"/>
                <a:gd name="connsiteY161" fmla="*/ 1977879 h 2396328"/>
                <a:gd name="connsiteX162" fmla="*/ 439197 w 1295643"/>
                <a:gd name="connsiteY162" fmla="*/ 2047396 h 2396328"/>
                <a:gd name="connsiteX163" fmla="*/ 431286 w 1295643"/>
                <a:gd name="connsiteY163" fmla="*/ 2114223 h 2396328"/>
                <a:gd name="connsiteX164" fmla="*/ 421450 w 1295643"/>
                <a:gd name="connsiteY164" fmla="*/ 2179703 h 2396328"/>
                <a:gd name="connsiteX165" fmla="*/ 409476 w 1295643"/>
                <a:gd name="connsiteY165" fmla="*/ 2396328 h 2396328"/>
                <a:gd name="connsiteX166" fmla="*/ 50891 w 1295643"/>
                <a:gd name="connsiteY166" fmla="*/ 2396328 h 2396328"/>
                <a:gd name="connsiteX167" fmla="*/ 91945 w 1295643"/>
                <a:gd name="connsiteY167" fmla="*/ 2308198 h 2396328"/>
                <a:gd name="connsiteX168" fmla="*/ 142622 w 1295643"/>
                <a:gd name="connsiteY168" fmla="*/ 2208407 h 2396328"/>
                <a:gd name="connsiteX169" fmla="*/ 160369 w 1295643"/>
                <a:gd name="connsiteY169" fmla="*/ 2172303 h 2396328"/>
                <a:gd name="connsiteX170" fmla="*/ 175551 w 1295643"/>
                <a:gd name="connsiteY170" fmla="*/ 2132162 h 2396328"/>
                <a:gd name="connsiteX171" fmla="*/ 189877 w 1295643"/>
                <a:gd name="connsiteY171" fmla="*/ 2087537 h 2396328"/>
                <a:gd name="connsiteX172" fmla="*/ 203134 w 1295643"/>
                <a:gd name="connsiteY172" fmla="*/ 2039996 h 2396328"/>
                <a:gd name="connsiteX173" fmla="*/ 213826 w 1295643"/>
                <a:gd name="connsiteY173" fmla="*/ 1988643 h 2396328"/>
                <a:gd name="connsiteX174" fmla="*/ 221951 w 1295643"/>
                <a:gd name="connsiteY174" fmla="*/ 1936393 h 2396328"/>
                <a:gd name="connsiteX175" fmla="*/ 229863 w 1295643"/>
                <a:gd name="connsiteY175" fmla="*/ 1881676 h 2396328"/>
                <a:gd name="connsiteX176" fmla="*/ 235208 w 1295643"/>
                <a:gd name="connsiteY176" fmla="*/ 1826286 h 2396328"/>
                <a:gd name="connsiteX177" fmla="*/ 239699 w 1295643"/>
                <a:gd name="connsiteY177" fmla="*/ 1768654 h 2396328"/>
                <a:gd name="connsiteX178" fmla="*/ 239699 w 1295643"/>
                <a:gd name="connsiteY178" fmla="*/ 1711919 h 2396328"/>
                <a:gd name="connsiteX179" fmla="*/ 239699 w 1295643"/>
                <a:gd name="connsiteY179" fmla="*/ 1655857 h 2396328"/>
                <a:gd name="connsiteX180" fmla="*/ 235208 w 1295643"/>
                <a:gd name="connsiteY180" fmla="*/ 1599570 h 2396328"/>
                <a:gd name="connsiteX181" fmla="*/ 229007 w 1295643"/>
                <a:gd name="connsiteY181" fmla="*/ 1545526 h 2396328"/>
                <a:gd name="connsiteX182" fmla="*/ 221096 w 1295643"/>
                <a:gd name="connsiteY182" fmla="*/ 1492828 h 2396328"/>
                <a:gd name="connsiteX183" fmla="*/ 209335 w 1295643"/>
                <a:gd name="connsiteY183" fmla="*/ 1441923 h 2396328"/>
                <a:gd name="connsiteX184" fmla="*/ 193298 w 1295643"/>
                <a:gd name="connsiteY184" fmla="*/ 1394607 h 2396328"/>
                <a:gd name="connsiteX185" fmla="*/ 175551 w 1295643"/>
                <a:gd name="connsiteY185" fmla="*/ 1349757 h 2396328"/>
                <a:gd name="connsiteX186" fmla="*/ 154168 w 1295643"/>
                <a:gd name="connsiteY186" fmla="*/ 1309616 h 2396328"/>
                <a:gd name="connsiteX187" fmla="*/ 130220 w 1295643"/>
                <a:gd name="connsiteY187" fmla="*/ 1274185 h 2396328"/>
                <a:gd name="connsiteX188" fmla="*/ 53457 w 1295643"/>
                <a:gd name="connsiteY188" fmla="*/ 1033789 h 2396328"/>
                <a:gd name="connsiteX189" fmla="*/ 41055 w 1295643"/>
                <a:gd name="connsiteY189" fmla="*/ 971672 h 2396328"/>
                <a:gd name="connsiteX190" fmla="*/ 25018 w 1295643"/>
                <a:gd name="connsiteY190" fmla="*/ 910004 h 2396328"/>
                <a:gd name="connsiteX191" fmla="*/ 11547 w 1295643"/>
                <a:gd name="connsiteY191" fmla="*/ 843178 h 2396328"/>
                <a:gd name="connsiteX192" fmla="*/ 5346 w 1295643"/>
                <a:gd name="connsiteY192" fmla="*/ 775006 h 2396328"/>
                <a:gd name="connsiteX193" fmla="*/ 0 w 1295643"/>
                <a:gd name="connsiteY193" fmla="*/ 703694 h 2396328"/>
                <a:gd name="connsiteX194" fmla="*/ 0 w 1295643"/>
                <a:gd name="connsiteY194" fmla="*/ 630813 h 2396328"/>
                <a:gd name="connsiteX195" fmla="*/ 3635 w 1295643"/>
                <a:gd name="connsiteY195" fmla="*/ 557260 h 2396328"/>
                <a:gd name="connsiteX196" fmla="*/ 11547 w 1295643"/>
                <a:gd name="connsiteY196" fmla="*/ 484379 h 2396328"/>
                <a:gd name="connsiteX197" fmla="*/ 23307 w 1295643"/>
                <a:gd name="connsiteY197" fmla="*/ 411722 h 2396328"/>
                <a:gd name="connsiteX198" fmla="*/ 35709 w 1295643"/>
                <a:gd name="connsiteY198" fmla="*/ 341532 h 2396328"/>
                <a:gd name="connsiteX199" fmla="*/ 53457 w 1295643"/>
                <a:gd name="connsiteY199" fmla="*/ 273360 h 2396328"/>
                <a:gd name="connsiteX200" fmla="*/ 74839 w 1295643"/>
                <a:gd name="connsiteY200" fmla="*/ 209225 h 2396328"/>
                <a:gd name="connsiteX201" fmla="*/ 97077 w 1295643"/>
                <a:gd name="connsiteY201" fmla="*/ 148453 h 2396328"/>
                <a:gd name="connsiteX202" fmla="*/ 122950 w 1295643"/>
                <a:gd name="connsiteY202" fmla="*/ 93512 h 2396328"/>
                <a:gd name="connsiteX203" fmla="*/ 150533 w 1295643"/>
                <a:gd name="connsiteY203" fmla="*/ 43504 h 2396328"/>
                <a:gd name="connsiteX204" fmla="*/ 183676 w 1295643"/>
                <a:gd name="connsiteY204"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510615 w 1295643"/>
                <a:gd name="connsiteY144" fmla="*/ 1296385 h 2396328"/>
                <a:gd name="connsiteX145" fmla="*/ 516816 w 1295643"/>
                <a:gd name="connsiteY145" fmla="*/ 1299076 h 2396328"/>
                <a:gd name="connsiteX146" fmla="*/ 555946 w 1295643"/>
                <a:gd name="connsiteY146" fmla="*/ 1290331 h 2396328"/>
                <a:gd name="connsiteX147" fmla="*/ 536488 w 1295643"/>
                <a:gd name="connsiteY147" fmla="*/ 1427347 h 2396328"/>
                <a:gd name="connsiteX148" fmla="*/ 515105 w 1295643"/>
                <a:gd name="connsiteY148" fmla="*/ 1438559 h 2396328"/>
                <a:gd name="connsiteX149" fmla="*/ 499069 w 1295643"/>
                <a:gd name="connsiteY149" fmla="*/ 1452014 h 2396328"/>
                <a:gd name="connsiteX150" fmla="*/ 473196 w 1295643"/>
                <a:gd name="connsiteY150" fmla="*/ 1490810 h 2396328"/>
                <a:gd name="connsiteX151" fmla="*/ 455234 w 1295643"/>
                <a:gd name="connsiteY151" fmla="*/ 1532968 h 2396328"/>
                <a:gd name="connsiteX152" fmla="*/ 441122 w 1295643"/>
                <a:gd name="connsiteY152" fmla="*/ 1576921 h 2396328"/>
                <a:gd name="connsiteX153" fmla="*/ 432997 w 1295643"/>
                <a:gd name="connsiteY153" fmla="*/ 1621771 h 2396328"/>
                <a:gd name="connsiteX154" fmla="*/ 429575 w 1295643"/>
                <a:gd name="connsiteY154" fmla="*/ 1669088 h 2396328"/>
                <a:gd name="connsiteX155" fmla="*/ 427651 w 1295643"/>
                <a:gd name="connsiteY155" fmla="*/ 1716629 h 2396328"/>
                <a:gd name="connsiteX156" fmla="*/ 429575 w 1295643"/>
                <a:gd name="connsiteY156" fmla="*/ 1764169 h 2396328"/>
                <a:gd name="connsiteX157" fmla="*/ 432997 w 1295643"/>
                <a:gd name="connsiteY157" fmla="*/ 1812832 h 2396328"/>
                <a:gd name="connsiteX158" fmla="*/ 437487 w 1295643"/>
                <a:gd name="connsiteY158" fmla="*/ 1861045 h 2396328"/>
                <a:gd name="connsiteX159" fmla="*/ 442833 w 1295643"/>
                <a:gd name="connsiteY159" fmla="*/ 1908362 h 2396328"/>
                <a:gd name="connsiteX160" fmla="*/ 443688 w 1295643"/>
                <a:gd name="connsiteY160" fmla="*/ 1977879 h 2396328"/>
                <a:gd name="connsiteX161" fmla="*/ 439197 w 1295643"/>
                <a:gd name="connsiteY161" fmla="*/ 2047396 h 2396328"/>
                <a:gd name="connsiteX162" fmla="*/ 431286 w 1295643"/>
                <a:gd name="connsiteY162" fmla="*/ 2114223 h 2396328"/>
                <a:gd name="connsiteX163" fmla="*/ 421450 w 1295643"/>
                <a:gd name="connsiteY163" fmla="*/ 2179703 h 2396328"/>
                <a:gd name="connsiteX164" fmla="*/ 409476 w 1295643"/>
                <a:gd name="connsiteY164" fmla="*/ 2396328 h 2396328"/>
                <a:gd name="connsiteX165" fmla="*/ 50891 w 1295643"/>
                <a:gd name="connsiteY165" fmla="*/ 2396328 h 2396328"/>
                <a:gd name="connsiteX166" fmla="*/ 91945 w 1295643"/>
                <a:gd name="connsiteY166" fmla="*/ 2308198 h 2396328"/>
                <a:gd name="connsiteX167" fmla="*/ 142622 w 1295643"/>
                <a:gd name="connsiteY167" fmla="*/ 2208407 h 2396328"/>
                <a:gd name="connsiteX168" fmla="*/ 160369 w 1295643"/>
                <a:gd name="connsiteY168" fmla="*/ 2172303 h 2396328"/>
                <a:gd name="connsiteX169" fmla="*/ 175551 w 1295643"/>
                <a:gd name="connsiteY169" fmla="*/ 2132162 h 2396328"/>
                <a:gd name="connsiteX170" fmla="*/ 189877 w 1295643"/>
                <a:gd name="connsiteY170" fmla="*/ 2087537 h 2396328"/>
                <a:gd name="connsiteX171" fmla="*/ 203134 w 1295643"/>
                <a:gd name="connsiteY171" fmla="*/ 2039996 h 2396328"/>
                <a:gd name="connsiteX172" fmla="*/ 213826 w 1295643"/>
                <a:gd name="connsiteY172" fmla="*/ 1988643 h 2396328"/>
                <a:gd name="connsiteX173" fmla="*/ 221951 w 1295643"/>
                <a:gd name="connsiteY173" fmla="*/ 1936393 h 2396328"/>
                <a:gd name="connsiteX174" fmla="*/ 229863 w 1295643"/>
                <a:gd name="connsiteY174" fmla="*/ 1881676 h 2396328"/>
                <a:gd name="connsiteX175" fmla="*/ 235208 w 1295643"/>
                <a:gd name="connsiteY175" fmla="*/ 1826286 h 2396328"/>
                <a:gd name="connsiteX176" fmla="*/ 239699 w 1295643"/>
                <a:gd name="connsiteY176" fmla="*/ 1768654 h 2396328"/>
                <a:gd name="connsiteX177" fmla="*/ 239699 w 1295643"/>
                <a:gd name="connsiteY177" fmla="*/ 1711919 h 2396328"/>
                <a:gd name="connsiteX178" fmla="*/ 239699 w 1295643"/>
                <a:gd name="connsiteY178" fmla="*/ 1655857 h 2396328"/>
                <a:gd name="connsiteX179" fmla="*/ 235208 w 1295643"/>
                <a:gd name="connsiteY179" fmla="*/ 1599570 h 2396328"/>
                <a:gd name="connsiteX180" fmla="*/ 229007 w 1295643"/>
                <a:gd name="connsiteY180" fmla="*/ 1545526 h 2396328"/>
                <a:gd name="connsiteX181" fmla="*/ 221096 w 1295643"/>
                <a:gd name="connsiteY181" fmla="*/ 1492828 h 2396328"/>
                <a:gd name="connsiteX182" fmla="*/ 209335 w 1295643"/>
                <a:gd name="connsiteY182" fmla="*/ 1441923 h 2396328"/>
                <a:gd name="connsiteX183" fmla="*/ 193298 w 1295643"/>
                <a:gd name="connsiteY183" fmla="*/ 1394607 h 2396328"/>
                <a:gd name="connsiteX184" fmla="*/ 175551 w 1295643"/>
                <a:gd name="connsiteY184" fmla="*/ 1349757 h 2396328"/>
                <a:gd name="connsiteX185" fmla="*/ 154168 w 1295643"/>
                <a:gd name="connsiteY185" fmla="*/ 1309616 h 2396328"/>
                <a:gd name="connsiteX186" fmla="*/ 130220 w 1295643"/>
                <a:gd name="connsiteY186" fmla="*/ 1274185 h 2396328"/>
                <a:gd name="connsiteX187" fmla="*/ 53457 w 1295643"/>
                <a:gd name="connsiteY187" fmla="*/ 1033789 h 2396328"/>
                <a:gd name="connsiteX188" fmla="*/ 41055 w 1295643"/>
                <a:gd name="connsiteY188" fmla="*/ 971672 h 2396328"/>
                <a:gd name="connsiteX189" fmla="*/ 25018 w 1295643"/>
                <a:gd name="connsiteY189" fmla="*/ 910004 h 2396328"/>
                <a:gd name="connsiteX190" fmla="*/ 11547 w 1295643"/>
                <a:gd name="connsiteY190" fmla="*/ 843178 h 2396328"/>
                <a:gd name="connsiteX191" fmla="*/ 5346 w 1295643"/>
                <a:gd name="connsiteY191" fmla="*/ 775006 h 2396328"/>
                <a:gd name="connsiteX192" fmla="*/ 0 w 1295643"/>
                <a:gd name="connsiteY192" fmla="*/ 703694 h 2396328"/>
                <a:gd name="connsiteX193" fmla="*/ 0 w 1295643"/>
                <a:gd name="connsiteY193" fmla="*/ 630813 h 2396328"/>
                <a:gd name="connsiteX194" fmla="*/ 3635 w 1295643"/>
                <a:gd name="connsiteY194" fmla="*/ 557260 h 2396328"/>
                <a:gd name="connsiteX195" fmla="*/ 11547 w 1295643"/>
                <a:gd name="connsiteY195" fmla="*/ 484379 h 2396328"/>
                <a:gd name="connsiteX196" fmla="*/ 23307 w 1295643"/>
                <a:gd name="connsiteY196" fmla="*/ 411722 h 2396328"/>
                <a:gd name="connsiteX197" fmla="*/ 35709 w 1295643"/>
                <a:gd name="connsiteY197" fmla="*/ 341532 h 2396328"/>
                <a:gd name="connsiteX198" fmla="*/ 53457 w 1295643"/>
                <a:gd name="connsiteY198" fmla="*/ 273360 h 2396328"/>
                <a:gd name="connsiteX199" fmla="*/ 74839 w 1295643"/>
                <a:gd name="connsiteY199" fmla="*/ 209225 h 2396328"/>
                <a:gd name="connsiteX200" fmla="*/ 97077 w 1295643"/>
                <a:gd name="connsiteY200" fmla="*/ 148453 h 2396328"/>
                <a:gd name="connsiteX201" fmla="*/ 122950 w 1295643"/>
                <a:gd name="connsiteY201" fmla="*/ 93512 h 2396328"/>
                <a:gd name="connsiteX202" fmla="*/ 150533 w 1295643"/>
                <a:gd name="connsiteY202" fmla="*/ 43504 h 2396328"/>
                <a:gd name="connsiteX203" fmla="*/ 183676 w 1295643"/>
                <a:gd name="connsiteY203"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510615 w 1295643"/>
                <a:gd name="connsiteY144" fmla="*/ 1296385 h 2396328"/>
                <a:gd name="connsiteX145" fmla="*/ 516816 w 1295643"/>
                <a:gd name="connsiteY145" fmla="*/ 1299076 h 2396328"/>
                <a:gd name="connsiteX146" fmla="*/ 536488 w 1295643"/>
                <a:gd name="connsiteY146" fmla="*/ 1427347 h 2396328"/>
                <a:gd name="connsiteX147" fmla="*/ 515105 w 1295643"/>
                <a:gd name="connsiteY147" fmla="*/ 1438559 h 2396328"/>
                <a:gd name="connsiteX148" fmla="*/ 499069 w 1295643"/>
                <a:gd name="connsiteY148" fmla="*/ 1452014 h 2396328"/>
                <a:gd name="connsiteX149" fmla="*/ 473196 w 1295643"/>
                <a:gd name="connsiteY149" fmla="*/ 1490810 h 2396328"/>
                <a:gd name="connsiteX150" fmla="*/ 455234 w 1295643"/>
                <a:gd name="connsiteY150" fmla="*/ 1532968 h 2396328"/>
                <a:gd name="connsiteX151" fmla="*/ 441122 w 1295643"/>
                <a:gd name="connsiteY151" fmla="*/ 1576921 h 2396328"/>
                <a:gd name="connsiteX152" fmla="*/ 432997 w 1295643"/>
                <a:gd name="connsiteY152" fmla="*/ 1621771 h 2396328"/>
                <a:gd name="connsiteX153" fmla="*/ 429575 w 1295643"/>
                <a:gd name="connsiteY153" fmla="*/ 1669088 h 2396328"/>
                <a:gd name="connsiteX154" fmla="*/ 427651 w 1295643"/>
                <a:gd name="connsiteY154" fmla="*/ 1716629 h 2396328"/>
                <a:gd name="connsiteX155" fmla="*/ 429575 w 1295643"/>
                <a:gd name="connsiteY155" fmla="*/ 1764169 h 2396328"/>
                <a:gd name="connsiteX156" fmla="*/ 432997 w 1295643"/>
                <a:gd name="connsiteY156" fmla="*/ 1812832 h 2396328"/>
                <a:gd name="connsiteX157" fmla="*/ 437487 w 1295643"/>
                <a:gd name="connsiteY157" fmla="*/ 1861045 h 2396328"/>
                <a:gd name="connsiteX158" fmla="*/ 442833 w 1295643"/>
                <a:gd name="connsiteY158" fmla="*/ 1908362 h 2396328"/>
                <a:gd name="connsiteX159" fmla="*/ 443688 w 1295643"/>
                <a:gd name="connsiteY159" fmla="*/ 1977879 h 2396328"/>
                <a:gd name="connsiteX160" fmla="*/ 439197 w 1295643"/>
                <a:gd name="connsiteY160" fmla="*/ 2047396 h 2396328"/>
                <a:gd name="connsiteX161" fmla="*/ 431286 w 1295643"/>
                <a:gd name="connsiteY161" fmla="*/ 2114223 h 2396328"/>
                <a:gd name="connsiteX162" fmla="*/ 421450 w 1295643"/>
                <a:gd name="connsiteY162" fmla="*/ 2179703 h 2396328"/>
                <a:gd name="connsiteX163" fmla="*/ 409476 w 1295643"/>
                <a:gd name="connsiteY163" fmla="*/ 2396328 h 2396328"/>
                <a:gd name="connsiteX164" fmla="*/ 50891 w 1295643"/>
                <a:gd name="connsiteY164" fmla="*/ 2396328 h 2396328"/>
                <a:gd name="connsiteX165" fmla="*/ 91945 w 1295643"/>
                <a:gd name="connsiteY165" fmla="*/ 2308198 h 2396328"/>
                <a:gd name="connsiteX166" fmla="*/ 142622 w 1295643"/>
                <a:gd name="connsiteY166" fmla="*/ 2208407 h 2396328"/>
                <a:gd name="connsiteX167" fmla="*/ 160369 w 1295643"/>
                <a:gd name="connsiteY167" fmla="*/ 2172303 h 2396328"/>
                <a:gd name="connsiteX168" fmla="*/ 175551 w 1295643"/>
                <a:gd name="connsiteY168" fmla="*/ 2132162 h 2396328"/>
                <a:gd name="connsiteX169" fmla="*/ 189877 w 1295643"/>
                <a:gd name="connsiteY169" fmla="*/ 2087537 h 2396328"/>
                <a:gd name="connsiteX170" fmla="*/ 203134 w 1295643"/>
                <a:gd name="connsiteY170" fmla="*/ 2039996 h 2396328"/>
                <a:gd name="connsiteX171" fmla="*/ 213826 w 1295643"/>
                <a:gd name="connsiteY171" fmla="*/ 1988643 h 2396328"/>
                <a:gd name="connsiteX172" fmla="*/ 221951 w 1295643"/>
                <a:gd name="connsiteY172" fmla="*/ 1936393 h 2396328"/>
                <a:gd name="connsiteX173" fmla="*/ 229863 w 1295643"/>
                <a:gd name="connsiteY173" fmla="*/ 1881676 h 2396328"/>
                <a:gd name="connsiteX174" fmla="*/ 235208 w 1295643"/>
                <a:gd name="connsiteY174" fmla="*/ 1826286 h 2396328"/>
                <a:gd name="connsiteX175" fmla="*/ 239699 w 1295643"/>
                <a:gd name="connsiteY175" fmla="*/ 1768654 h 2396328"/>
                <a:gd name="connsiteX176" fmla="*/ 239699 w 1295643"/>
                <a:gd name="connsiteY176" fmla="*/ 1711919 h 2396328"/>
                <a:gd name="connsiteX177" fmla="*/ 239699 w 1295643"/>
                <a:gd name="connsiteY177" fmla="*/ 1655857 h 2396328"/>
                <a:gd name="connsiteX178" fmla="*/ 235208 w 1295643"/>
                <a:gd name="connsiteY178" fmla="*/ 1599570 h 2396328"/>
                <a:gd name="connsiteX179" fmla="*/ 229007 w 1295643"/>
                <a:gd name="connsiteY179" fmla="*/ 1545526 h 2396328"/>
                <a:gd name="connsiteX180" fmla="*/ 221096 w 1295643"/>
                <a:gd name="connsiteY180" fmla="*/ 1492828 h 2396328"/>
                <a:gd name="connsiteX181" fmla="*/ 209335 w 1295643"/>
                <a:gd name="connsiteY181" fmla="*/ 1441923 h 2396328"/>
                <a:gd name="connsiteX182" fmla="*/ 193298 w 1295643"/>
                <a:gd name="connsiteY182" fmla="*/ 1394607 h 2396328"/>
                <a:gd name="connsiteX183" fmla="*/ 175551 w 1295643"/>
                <a:gd name="connsiteY183" fmla="*/ 1349757 h 2396328"/>
                <a:gd name="connsiteX184" fmla="*/ 154168 w 1295643"/>
                <a:gd name="connsiteY184" fmla="*/ 1309616 h 2396328"/>
                <a:gd name="connsiteX185" fmla="*/ 130220 w 1295643"/>
                <a:gd name="connsiteY185" fmla="*/ 1274185 h 2396328"/>
                <a:gd name="connsiteX186" fmla="*/ 53457 w 1295643"/>
                <a:gd name="connsiteY186" fmla="*/ 1033789 h 2396328"/>
                <a:gd name="connsiteX187" fmla="*/ 41055 w 1295643"/>
                <a:gd name="connsiteY187" fmla="*/ 971672 h 2396328"/>
                <a:gd name="connsiteX188" fmla="*/ 25018 w 1295643"/>
                <a:gd name="connsiteY188" fmla="*/ 910004 h 2396328"/>
                <a:gd name="connsiteX189" fmla="*/ 11547 w 1295643"/>
                <a:gd name="connsiteY189" fmla="*/ 843178 h 2396328"/>
                <a:gd name="connsiteX190" fmla="*/ 5346 w 1295643"/>
                <a:gd name="connsiteY190" fmla="*/ 775006 h 2396328"/>
                <a:gd name="connsiteX191" fmla="*/ 0 w 1295643"/>
                <a:gd name="connsiteY191" fmla="*/ 703694 h 2396328"/>
                <a:gd name="connsiteX192" fmla="*/ 0 w 1295643"/>
                <a:gd name="connsiteY192" fmla="*/ 630813 h 2396328"/>
                <a:gd name="connsiteX193" fmla="*/ 3635 w 1295643"/>
                <a:gd name="connsiteY193" fmla="*/ 557260 h 2396328"/>
                <a:gd name="connsiteX194" fmla="*/ 11547 w 1295643"/>
                <a:gd name="connsiteY194" fmla="*/ 484379 h 2396328"/>
                <a:gd name="connsiteX195" fmla="*/ 23307 w 1295643"/>
                <a:gd name="connsiteY195" fmla="*/ 411722 h 2396328"/>
                <a:gd name="connsiteX196" fmla="*/ 35709 w 1295643"/>
                <a:gd name="connsiteY196" fmla="*/ 341532 h 2396328"/>
                <a:gd name="connsiteX197" fmla="*/ 53457 w 1295643"/>
                <a:gd name="connsiteY197" fmla="*/ 273360 h 2396328"/>
                <a:gd name="connsiteX198" fmla="*/ 74839 w 1295643"/>
                <a:gd name="connsiteY198" fmla="*/ 209225 h 2396328"/>
                <a:gd name="connsiteX199" fmla="*/ 97077 w 1295643"/>
                <a:gd name="connsiteY199" fmla="*/ 148453 h 2396328"/>
                <a:gd name="connsiteX200" fmla="*/ 122950 w 1295643"/>
                <a:gd name="connsiteY200" fmla="*/ 93512 h 2396328"/>
                <a:gd name="connsiteX201" fmla="*/ 150533 w 1295643"/>
                <a:gd name="connsiteY201" fmla="*/ 43504 h 2396328"/>
                <a:gd name="connsiteX202" fmla="*/ 183676 w 1295643"/>
                <a:gd name="connsiteY202"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510615 w 1295643"/>
                <a:gd name="connsiteY144" fmla="*/ 1296385 h 2396328"/>
                <a:gd name="connsiteX145" fmla="*/ 536488 w 1295643"/>
                <a:gd name="connsiteY145" fmla="*/ 1427347 h 2396328"/>
                <a:gd name="connsiteX146" fmla="*/ 515105 w 1295643"/>
                <a:gd name="connsiteY146" fmla="*/ 1438559 h 2396328"/>
                <a:gd name="connsiteX147" fmla="*/ 499069 w 1295643"/>
                <a:gd name="connsiteY147" fmla="*/ 1452014 h 2396328"/>
                <a:gd name="connsiteX148" fmla="*/ 473196 w 1295643"/>
                <a:gd name="connsiteY148" fmla="*/ 1490810 h 2396328"/>
                <a:gd name="connsiteX149" fmla="*/ 455234 w 1295643"/>
                <a:gd name="connsiteY149" fmla="*/ 1532968 h 2396328"/>
                <a:gd name="connsiteX150" fmla="*/ 441122 w 1295643"/>
                <a:gd name="connsiteY150" fmla="*/ 1576921 h 2396328"/>
                <a:gd name="connsiteX151" fmla="*/ 432997 w 1295643"/>
                <a:gd name="connsiteY151" fmla="*/ 1621771 h 2396328"/>
                <a:gd name="connsiteX152" fmla="*/ 429575 w 1295643"/>
                <a:gd name="connsiteY152" fmla="*/ 1669088 h 2396328"/>
                <a:gd name="connsiteX153" fmla="*/ 427651 w 1295643"/>
                <a:gd name="connsiteY153" fmla="*/ 1716629 h 2396328"/>
                <a:gd name="connsiteX154" fmla="*/ 429575 w 1295643"/>
                <a:gd name="connsiteY154" fmla="*/ 1764169 h 2396328"/>
                <a:gd name="connsiteX155" fmla="*/ 432997 w 1295643"/>
                <a:gd name="connsiteY155" fmla="*/ 1812832 h 2396328"/>
                <a:gd name="connsiteX156" fmla="*/ 437487 w 1295643"/>
                <a:gd name="connsiteY156" fmla="*/ 1861045 h 2396328"/>
                <a:gd name="connsiteX157" fmla="*/ 442833 w 1295643"/>
                <a:gd name="connsiteY157" fmla="*/ 1908362 h 2396328"/>
                <a:gd name="connsiteX158" fmla="*/ 443688 w 1295643"/>
                <a:gd name="connsiteY158" fmla="*/ 1977879 h 2396328"/>
                <a:gd name="connsiteX159" fmla="*/ 439197 w 1295643"/>
                <a:gd name="connsiteY159" fmla="*/ 2047396 h 2396328"/>
                <a:gd name="connsiteX160" fmla="*/ 431286 w 1295643"/>
                <a:gd name="connsiteY160" fmla="*/ 2114223 h 2396328"/>
                <a:gd name="connsiteX161" fmla="*/ 421450 w 1295643"/>
                <a:gd name="connsiteY161" fmla="*/ 2179703 h 2396328"/>
                <a:gd name="connsiteX162" fmla="*/ 409476 w 1295643"/>
                <a:gd name="connsiteY162" fmla="*/ 2396328 h 2396328"/>
                <a:gd name="connsiteX163" fmla="*/ 50891 w 1295643"/>
                <a:gd name="connsiteY163" fmla="*/ 2396328 h 2396328"/>
                <a:gd name="connsiteX164" fmla="*/ 91945 w 1295643"/>
                <a:gd name="connsiteY164" fmla="*/ 2308198 h 2396328"/>
                <a:gd name="connsiteX165" fmla="*/ 142622 w 1295643"/>
                <a:gd name="connsiteY165" fmla="*/ 2208407 h 2396328"/>
                <a:gd name="connsiteX166" fmla="*/ 160369 w 1295643"/>
                <a:gd name="connsiteY166" fmla="*/ 2172303 h 2396328"/>
                <a:gd name="connsiteX167" fmla="*/ 175551 w 1295643"/>
                <a:gd name="connsiteY167" fmla="*/ 2132162 h 2396328"/>
                <a:gd name="connsiteX168" fmla="*/ 189877 w 1295643"/>
                <a:gd name="connsiteY168" fmla="*/ 2087537 h 2396328"/>
                <a:gd name="connsiteX169" fmla="*/ 203134 w 1295643"/>
                <a:gd name="connsiteY169" fmla="*/ 2039996 h 2396328"/>
                <a:gd name="connsiteX170" fmla="*/ 213826 w 1295643"/>
                <a:gd name="connsiteY170" fmla="*/ 1988643 h 2396328"/>
                <a:gd name="connsiteX171" fmla="*/ 221951 w 1295643"/>
                <a:gd name="connsiteY171" fmla="*/ 1936393 h 2396328"/>
                <a:gd name="connsiteX172" fmla="*/ 229863 w 1295643"/>
                <a:gd name="connsiteY172" fmla="*/ 1881676 h 2396328"/>
                <a:gd name="connsiteX173" fmla="*/ 235208 w 1295643"/>
                <a:gd name="connsiteY173" fmla="*/ 1826286 h 2396328"/>
                <a:gd name="connsiteX174" fmla="*/ 239699 w 1295643"/>
                <a:gd name="connsiteY174" fmla="*/ 1768654 h 2396328"/>
                <a:gd name="connsiteX175" fmla="*/ 239699 w 1295643"/>
                <a:gd name="connsiteY175" fmla="*/ 1711919 h 2396328"/>
                <a:gd name="connsiteX176" fmla="*/ 239699 w 1295643"/>
                <a:gd name="connsiteY176" fmla="*/ 1655857 h 2396328"/>
                <a:gd name="connsiteX177" fmla="*/ 235208 w 1295643"/>
                <a:gd name="connsiteY177" fmla="*/ 1599570 h 2396328"/>
                <a:gd name="connsiteX178" fmla="*/ 229007 w 1295643"/>
                <a:gd name="connsiteY178" fmla="*/ 1545526 h 2396328"/>
                <a:gd name="connsiteX179" fmla="*/ 221096 w 1295643"/>
                <a:gd name="connsiteY179" fmla="*/ 1492828 h 2396328"/>
                <a:gd name="connsiteX180" fmla="*/ 209335 w 1295643"/>
                <a:gd name="connsiteY180" fmla="*/ 1441923 h 2396328"/>
                <a:gd name="connsiteX181" fmla="*/ 193298 w 1295643"/>
                <a:gd name="connsiteY181" fmla="*/ 1394607 h 2396328"/>
                <a:gd name="connsiteX182" fmla="*/ 175551 w 1295643"/>
                <a:gd name="connsiteY182" fmla="*/ 1349757 h 2396328"/>
                <a:gd name="connsiteX183" fmla="*/ 154168 w 1295643"/>
                <a:gd name="connsiteY183" fmla="*/ 1309616 h 2396328"/>
                <a:gd name="connsiteX184" fmla="*/ 130220 w 1295643"/>
                <a:gd name="connsiteY184" fmla="*/ 1274185 h 2396328"/>
                <a:gd name="connsiteX185" fmla="*/ 53457 w 1295643"/>
                <a:gd name="connsiteY185" fmla="*/ 1033789 h 2396328"/>
                <a:gd name="connsiteX186" fmla="*/ 41055 w 1295643"/>
                <a:gd name="connsiteY186" fmla="*/ 971672 h 2396328"/>
                <a:gd name="connsiteX187" fmla="*/ 25018 w 1295643"/>
                <a:gd name="connsiteY187" fmla="*/ 910004 h 2396328"/>
                <a:gd name="connsiteX188" fmla="*/ 11547 w 1295643"/>
                <a:gd name="connsiteY188" fmla="*/ 843178 h 2396328"/>
                <a:gd name="connsiteX189" fmla="*/ 5346 w 1295643"/>
                <a:gd name="connsiteY189" fmla="*/ 775006 h 2396328"/>
                <a:gd name="connsiteX190" fmla="*/ 0 w 1295643"/>
                <a:gd name="connsiteY190" fmla="*/ 703694 h 2396328"/>
                <a:gd name="connsiteX191" fmla="*/ 0 w 1295643"/>
                <a:gd name="connsiteY191" fmla="*/ 630813 h 2396328"/>
                <a:gd name="connsiteX192" fmla="*/ 3635 w 1295643"/>
                <a:gd name="connsiteY192" fmla="*/ 557260 h 2396328"/>
                <a:gd name="connsiteX193" fmla="*/ 11547 w 1295643"/>
                <a:gd name="connsiteY193" fmla="*/ 484379 h 2396328"/>
                <a:gd name="connsiteX194" fmla="*/ 23307 w 1295643"/>
                <a:gd name="connsiteY194" fmla="*/ 411722 h 2396328"/>
                <a:gd name="connsiteX195" fmla="*/ 35709 w 1295643"/>
                <a:gd name="connsiteY195" fmla="*/ 341532 h 2396328"/>
                <a:gd name="connsiteX196" fmla="*/ 53457 w 1295643"/>
                <a:gd name="connsiteY196" fmla="*/ 273360 h 2396328"/>
                <a:gd name="connsiteX197" fmla="*/ 74839 w 1295643"/>
                <a:gd name="connsiteY197" fmla="*/ 209225 h 2396328"/>
                <a:gd name="connsiteX198" fmla="*/ 97077 w 1295643"/>
                <a:gd name="connsiteY198" fmla="*/ 148453 h 2396328"/>
                <a:gd name="connsiteX199" fmla="*/ 122950 w 1295643"/>
                <a:gd name="connsiteY199" fmla="*/ 93512 h 2396328"/>
                <a:gd name="connsiteX200" fmla="*/ 150533 w 1295643"/>
                <a:gd name="connsiteY200" fmla="*/ 43504 h 2396328"/>
                <a:gd name="connsiteX201" fmla="*/ 183676 w 1295643"/>
                <a:gd name="connsiteY201"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510615 w 1295643"/>
                <a:gd name="connsiteY144" fmla="*/ 1296385 h 2396328"/>
                <a:gd name="connsiteX145" fmla="*/ 515105 w 1295643"/>
                <a:gd name="connsiteY145" fmla="*/ 1438559 h 2396328"/>
                <a:gd name="connsiteX146" fmla="*/ 499069 w 1295643"/>
                <a:gd name="connsiteY146" fmla="*/ 1452014 h 2396328"/>
                <a:gd name="connsiteX147" fmla="*/ 473196 w 1295643"/>
                <a:gd name="connsiteY147" fmla="*/ 1490810 h 2396328"/>
                <a:gd name="connsiteX148" fmla="*/ 455234 w 1295643"/>
                <a:gd name="connsiteY148" fmla="*/ 1532968 h 2396328"/>
                <a:gd name="connsiteX149" fmla="*/ 441122 w 1295643"/>
                <a:gd name="connsiteY149" fmla="*/ 1576921 h 2396328"/>
                <a:gd name="connsiteX150" fmla="*/ 432997 w 1295643"/>
                <a:gd name="connsiteY150" fmla="*/ 1621771 h 2396328"/>
                <a:gd name="connsiteX151" fmla="*/ 429575 w 1295643"/>
                <a:gd name="connsiteY151" fmla="*/ 1669088 h 2396328"/>
                <a:gd name="connsiteX152" fmla="*/ 427651 w 1295643"/>
                <a:gd name="connsiteY152" fmla="*/ 1716629 h 2396328"/>
                <a:gd name="connsiteX153" fmla="*/ 429575 w 1295643"/>
                <a:gd name="connsiteY153" fmla="*/ 1764169 h 2396328"/>
                <a:gd name="connsiteX154" fmla="*/ 432997 w 1295643"/>
                <a:gd name="connsiteY154" fmla="*/ 1812832 h 2396328"/>
                <a:gd name="connsiteX155" fmla="*/ 437487 w 1295643"/>
                <a:gd name="connsiteY155" fmla="*/ 1861045 h 2396328"/>
                <a:gd name="connsiteX156" fmla="*/ 442833 w 1295643"/>
                <a:gd name="connsiteY156" fmla="*/ 1908362 h 2396328"/>
                <a:gd name="connsiteX157" fmla="*/ 443688 w 1295643"/>
                <a:gd name="connsiteY157" fmla="*/ 1977879 h 2396328"/>
                <a:gd name="connsiteX158" fmla="*/ 439197 w 1295643"/>
                <a:gd name="connsiteY158" fmla="*/ 2047396 h 2396328"/>
                <a:gd name="connsiteX159" fmla="*/ 431286 w 1295643"/>
                <a:gd name="connsiteY159" fmla="*/ 2114223 h 2396328"/>
                <a:gd name="connsiteX160" fmla="*/ 421450 w 1295643"/>
                <a:gd name="connsiteY160" fmla="*/ 2179703 h 2396328"/>
                <a:gd name="connsiteX161" fmla="*/ 409476 w 1295643"/>
                <a:gd name="connsiteY161" fmla="*/ 2396328 h 2396328"/>
                <a:gd name="connsiteX162" fmla="*/ 50891 w 1295643"/>
                <a:gd name="connsiteY162" fmla="*/ 2396328 h 2396328"/>
                <a:gd name="connsiteX163" fmla="*/ 91945 w 1295643"/>
                <a:gd name="connsiteY163" fmla="*/ 2308198 h 2396328"/>
                <a:gd name="connsiteX164" fmla="*/ 142622 w 1295643"/>
                <a:gd name="connsiteY164" fmla="*/ 2208407 h 2396328"/>
                <a:gd name="connsiteX165" fmla="*/ 160369 w 1295643"/>
                <a:gd name="connsiteY165" fmla="*/ 2172303 h 2396328"/>
                <a:gd name="connsiteX166" fmla="*/ 175551 w 1295643"/>
                <a:gd name="connsiteY166" fmla="*/ 2132162 h 2396328"/>
                <a:gd name="connsiteX167" fmla="*/ 189877 w 1295643"/>
                <a:gd name="connsiteY167" fmla="*/ 2087537 h 2396328"/>
                <a:gd name="connsiteX168" fmla="*/ 203134 w 1295643"/>
                <a:gd name="connsiteY168" fmla="*/ 2039996 h 2396328"/>
                <a:gd name="connsiteX169" fmla="*/ 213826 w 1295643"/>
                <a:gd name="connsiteY169" fmla="*/ 1988643 h 2396328"/>
                <a:gd name="connsiteX170" fmla="*/ 221951 w 1295643"/>
                <a:gd name="connsiteY170" fmla="*/ 1936393 h 2396328"/>
                <a:gd name="connsiteX171" fmla="*/ 229863 w 1295643"/>
                <a:gd name="connsiteY171" fmla="*/ 1881676 h 2396328"/>
                <a:gd name="connsiteX172" fmla="*/ 235208 w 1295643"/>
                <a:gd name="connsiteY172" fmla="*/ 1826286 h 2396328"/>
                <a:gd name="connsiteX173" fmla="*/ 239699 w 1295643"/>
                <a:gd name="connsiteY173" fmla="*/ 1768654 h 2396328"/>
                <a:gd name="connsiteX174" fmla="*/ 239699 w 1295643"/>
                <a:gd name="connsiteY174" fmla="*/ 1711919 h 2396328"/>
                <a:gd name="connsiteX175" fmla="*/ 239699 w 1295643"/>
                <a:gd name="connsiteY175" fmla="*/ 1655857 h 2396328"/>
                <a:gd name="connsiteX176" fmla="*/ 235208 w 1295643"/>
                <a:gd name="connsiteY176" fmla="*/ 1599570 h 2396328"/>
                <a:gd name="connsiteX177" fmla="*/ 229007 w 1295643"/>
                <a:gd name="connsiteY177" fmla="*/ 1545526 h 2396328"/>
                <a:gd name="connsiteX178" fmla="*/ 221096 w 1295643"/>
                <a:gd name="connsiteY178" fmla="*/ 1492828 h 2396328"/>
                <a:gd name="connsiteX179" fmla="*/ 209335 w 1295643"/>
                <a:gd name="connsiteY179" fmla="*/ 1441923 h 2396328"/>
                <a:gd name="connsiteX180" fmla="*/ 193298 w 1295643"/>
                <a:gd name="connsiteY180" fmla="*/ 1394607 h 2396328"/>
                <a:gd name="connsiteX181" fmla="*/ 175551 w 1295643"/>
                <a:gd name="connsiteY181" fmla="*/ 1349757 h 2396328"/>
                <a:gd name="connsiteX182" fmla="*/ 154168 w 1295643"/>
                <a:gd name="connsiteY182" fmla="*/ 1309616 h 2396328"/>
                <a:gd name="connsiteX183" fmla="*/ 130220 w 1295643"/>
                <a:gd name="connsiteY183" fmla="*/ 1274185 h 2396328"/>
                <a:gd name="connsiteX184" fmla="*/ 53457 w 1295643"/>
                <a:gd name="connsiteY184" fmla="*/ 1033789 h 2396328"/>
                <a:gd name="connsiteX185" fmla="*/ 41055 w 1295643"/>
                <a:gd name="connsiteY185" fmla="*/ 971672 h 2396328"/>
                <a:gd name="connsiteX186" fmla="*/ 25018 w 1295643"/>
                <a:gd name="connsiteY186" fmla="*/ 910004 h 2396328"/>
                <a:gd name="connsiteX187" fmla="*/ 11547 w 1295643"/>
                <a:gd name="connsiteY187" fmla="*/ 843178 h 2396328"/>
                <a:gd name="connsiteX188" fmla="*/ 5346 w 1295643"/>
                <a:gd name="connsiteY188" fmla="*/ 775006 h 2396328"/>
                <a:gd name="connsiteX189" fmla="*/ 0 w 1295643"/>
                <a:gd name="connsiteY189" fmla="*/ 703694 h 2396328"/>
                <a:gd name="connsiteX190" fmla="*/ 0 w 1295643"/>
                <a:gd name="connsiteY190" fmla="*/ 630813 h 2396328"/>
                <a:gd name="connsiteX191" fmla="*/ 3635 w 1295643"/>
                <a:gd name="connsiteY191" fmla="*/ 557260 h 2396328"/>
                <a:gd name="connsiteX192" fmla="*/ 11547 w 1295643"/>
                <a:gd name="connsiteY192" fmla="*/ 484379 h 2396328"/>
                <a:gd name="connsiteX193" fmla="*/ 23307 w 1295643"/>
                <a:gd name="connsiteY193" fmla="*/ 411722 h 2396328"/>
                <a:gd name="connsiteX194" fmla="*/ 35709 w 1295643"/>
                <a:gd name="connsiteY194" fmla="*/ 341532 h 2396328"/>
                <a:gd name="connsiteX195" fmla="*/ 53457 w 1295643"/>
                <a:gd name="connsiteY195" fmla="*/ 273360 h 2396328"/>
                <a:gd name="connsiteX196" fmla="*/ 74839 w 1295643"/>
                <a:gd name="connsiteY196" fmla="*/ 209225 h 2396328"/>
                <a:gd name="connsiteX197" fmla="*/ 97077 w 1295643"/>
                <a:gd name="connsiteY197" fmla="*/ 148453 h 2396328"/>
                <a:gd name="connsiteX198" fmla="*/ 122950 w 1295643"/>
                <a:gd name="connsiteY198" fmla="*/ 93512 h 2396328"/>
                <a:gd name="connsiteX199" fmla="*/ 150533 w 1295643"/>
                <a:gd name="connsiteY199" fmla="*/ 43504 h 2396328"/>
                <a:gd name="connsiteX200" fmla="*/ 183676 w 1295643"/>
                <a:gd name="connsiteY200"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510615 w 1295643"/>
                <a:gd name="connsiteY144" fmla="*/ 1296385 h 2396328"/>
                <a:gd name="connsiteX145" fmla="*/ 499069 w 1295643"/>
                <a:gd name="connsiteY145" fmla="*/ 1452014 h 2396328"/>
                <a:gd name="connsiteX146" fmla="*/ 473196 w 1295643"/>
                <a:gd name="connsiteY146" fmla="*/ 1490810 h 2396328"/>
                <a:gd name="connsiteX147" fmla="*/ 455234 w 1295643"/>
                <a:gd name="connsiteY147" fmla="*/ 1532968 h 2396328"/>
                <a:gd name="connsiteX148" fmla="*/ 441122 w 1295643"/>
                <a:gd name="connsiteY148" fmla="*/ 1576921 h 2396328"/>
                <a:gd name="connsiteX149" fmla="*/ 432997 w 1295643"/>
                <a:gd name="connsiteY149" fmla="*/ 1621771 h 2396328"/>
                <a:gd name="connsiteX150" fmla="*/ 429575 w 1295643"/>
                <a:gd name="connsiteY150" fmla="*/ 1669088 h 2396328"/>
                <a:gd name="connsiteX151" fmla="*/ 427651 w 1295643"/>
                <a:gd name="connsiteY151" fmla="*/ 1716629 h 2396328"/>
                <a:gd name="connsiteX152" fmla="*/ 429575 w 1295643"/>
                <a:gd name="connsiteY152" fmla="*/ 1764169 h 2396328"/>
                <a:gd name="connsiteX153" fmla="*/ 432997 w 1295643"/>
                <a:gd name="connsiteY153" fmla="*/ 1812832 h 2396328"/>
                <a:gd name="connsiteX154" fmla="*/ 437487 w 1295643"/>
                <a:gd name="connsiteY154" fmla="*/ 1861045 h 2396328"/>
                <a:gd name="connsiteX155" fmla="*/ 442833 w 1295643"/>
                <a:gd name="connsiteY155" fmla="*/ 1908362 h 2396328"/>
                <a:gd name="connsiteX156" fmla="*/ 443688 w 1295643"/>
                <a:gd name="connsiteY156" fmla="*/ 1977879 h 2396328"/>
                <a:gd name="connsiteX157" fmla="*/ 439197 w 1295643"/>
                <a:gd name="connsiteY157" fmla="*/ 2047396 h 2396328"/>
                <a:gd name="connsiteX158" fmla="*/ 431286 w 1295643"/>
                <a:gd name="connsiteY158" fmla="*/ 2114223 h 2396328"/>
                <a:gd name="connsiteX159" fmla="*/ 421450 w 1295643"/>
                <a:gd name="connsiteY159" fmla="*/ 2179703 h 2396328"/>
                <a:gd name="connsiteX160" fmla="*/ 409476 w 1295643"/>
                <a:gd name="connsiteY160" fmla="*/ 2396328 h 2396328"/>
                <a:gd name="connsiteX161" fmla="*/ 50891 w 1295643"/>
                <a:gd name="connsiteY161" fmla="*/ 2396328 h 2396328"/>
                <a:gd name="connsiteX162" fmla="*/ 91945 w 1295643"/>
                <a:gd name="connsiteY162" fmla="*/ 2308198 h 2396328"/>
                <a:gd name="connsiteX163" fmla="*/ 142622 w 1295643"/>
                <a:gd name="connsiteY163" fmla="*/ 2208407 h 2396328"/>
                <a:gd name="connsiteX164" fmla="*/ 160369 w 1295643"/>
                <a:gd name="connsiteY164" fmla="*/ 2172303 h 2396328"/>
                <a:gd name="connsiteX165" fmla="*/ 175551 w 1295643"/>
                <a:gd name="connsiteY165" fmla="*/ 2132162 h 2396328"/>
                <a:gd name="connsiteX166" fmla="*/ 189877 w 1295643"/>
                <a:gd name="connsiteY166" fmla="*/ 2087537 h 2396328"/>
                <a:gd name="connsiteX167" fmla="*/ 203134 w 1295643"/>
                <a:gd name="connsiteY167" fmla="*/ 2039996 h 2396328"/>
                <a:gd name="connsiteX168" fmla="*/ 213826 w 1295643"/>
                <a:gd name="connsiteY168" fmla="*/ 1988643 h 2396328"/>
                <a:gd name="connsiteX169" fmla="*/ 221951 w 1295643"/>
                <a:gd name="connsiteY169" fmla="*/ 1936393 h 2396328"/>
                <a:gd name="connsiteX170" fmla="*/ 229863 w 1295643"/>
                <a:gd name="connsiteY170" fmla="*/ 1881676 h 2396328"/>
                <a:gd name="connsiteX171" fmla="*/ 235208 w 1295643"/>
                <a:gd name="connsiteY171" fmla="*/ 1826286 h 2396328"/>
                <a:gd name="connsiteX172" fmla="*/ 239699 w 1295643"/>
                <a:gd name="connsiteY172" fmla="*/ 1768654 h 2396328"/>
                <a:gd name="connsiteX173" fmla="*/ 239699 w 1295643"/>
                <a:gd name="connsiteY173" fmla="*/ 1711919 h 2396328"/>
                <a:gd name="connsiteX174" fmla="*/ 239699 w 1295643"/>
                <a:gd name="connsiteY174" fmla="*/ 1655857 h 2396328"/>
                <a:gd name="connsiteX175" fmla="*/ 235208 w 1295643"/>
                <a:gd name="connsiteY175" fmla="*/ 1599570 h 2396328"/>
                <a:gd name="connsiteX176" fmla="*/ 229007 w 1295643"/>
                <a:gd name="connsiteY176" fmla="*/ 1545526 h 2396328"/>
                <a:gd name="connsiteX177" fmla="*/ 221096 w 1295643"/>
                <a:gd name="connsiteY177" fmla="*/ 1492828 h 2396328"/>
                <a:gd name="connsiteX178" fmla="*/ 209335 w 1295643"/>
                <a:gd name="connsiteY178" fmla="*/ 1441923 h 2396328"/>
                <a:gd name="connsiteX179" fmla="*/ 193298 w 1295643"/>
                <a:gd name="connsiteY179" fmla="*/ 1394607 h 2396328"/>
                <a:gd name="connsiteX180" fmla="*/ 175551 w 1295643"/>
                <a:gd name="connsiteY180" fmla="*/ 1349757 h 2396328"/>
                <a:gd name="connsiteX181" fmla="*/ 154168 w 1295643"/>
                <a:gd name="connsiteY181" fmla="*/ 1309616 h 2396328"/>
                <a:gd name="connsiteX182" fmla="*/ 130220 w 1295643"/>
                <a:gd name="connsiteY182" fmla="*/ 1274185 h 2396328"/>
                <a:gd name="connsiteX183" fmla="*/ 53457 w 1295643"/>
                <a:gd name="connsiteY183" fmla="*/ 1033789 h 2396328"/>
                <a:gd name="connsiteX184" fmla="*/ 41055 w 1295643"/>
                <a:gd name="connsiteY184" fmla="*/ 971672 h 2396328"/>
                <a:gd name="connsiteX185" fmla="*/ 25018 w 1295643"/>
                <a:gd name="connsiteY185" fmla="*/ 910004 h 2396328"/>
                <a:gd name="connsiteX186" fmla="*/ 11547 w 1295643"/>
                <a:gd name="connsiteY186" fmla="*/ 843178 h 2396328"/>
                <a:gd name="connsiteX187" fmla="*/ 5346 w 1295643"/>
                <a:gd name="connsiteY187" fmla="*/ 775006 h 2396328"/>
                <a:gd name="connsiteX188" fmla="*/ 0 w 1295643"/>
                <a:gd name="connsiteY188" fmla="*/ 703694 h 2396328"/>
                <a:gd name="connsiteX189" fmla="*/ 0 w 1295643"/>
                <a:gd name="connsiteY189" fmla="*/ 630813 h 2396328"/>
                <a:gd name="connsiteX190" fmla="*/ 3635 w 1295643"/>
                <a:gd name="connsiteY190" fmla="*/ 557260 h 2396328"/>
                <a:gd name="connsiteX191" fmla="*/ 11547 w 1295643"/>
                <a:gd name="connsiteY191" fmla="*/ 484379 h 2396328"/>
                <a:gd name="connsiteX192" fmla="*/ 23307 w 1295643"/>
                <a:gd name="connsiteY192" fmla="*/ 411722 h 2396328"/>
                <a:gd name="connsiteX193" fmla="*/ 35709 w 1295643"/>
                <a:gd name="connsiteY193" fmla="*/ 341532 h 2396328"/>
                <a:gd name="connsiteX194" fmla="*/ 53457 w 1295643"/>
                <a:gd name="connsiteY194" fmla="*/ 273360 h 2396328"/>
                <a:gd name="connsiteX195" fmla="*/ 74839 w 1295643"/>
                <a:gd name="connsiteY195" fmla="*/ 209225 h 2396328"/>
                <a:gd name="connsiteX196" fmla="*/ 97077 w 1295643"/>
                <a:gd name="connsiteY196" fmla="*/ 148453 h 2396328"/>
                <a:gd name="connsiteX197" fmla="*/ 122950 w 1295643"/>
                <a:gd name="connsiteY197" fmla="*/ 93512 h 2396328"/>
                <a:gd name="connsiteX198" fmla="*/ 150533 w 1295643"/>
                <a:gd name="connsiteY198" fmla="*/ 43504 h 2396328"/>
                <a:gd name="connsiteX199" fmla="*/ 183676 w 1295643"/>
                <a:gd name="connsiteY199"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506980 w 1295643"/>
                <a:gd name="connsiteY143" fmla="*/ 1282930 h 2396328"/>
                <a:gd name="connsiteX144" fmla="*/ 499069 w 1295643"/>
                <a:gd name="connsiteY144" fmla="*/ 1452014 h 2396328"/>
                <a:gd name="connsiteX145" fmla="*/ 473196 w 1295643"/>
                <a:gd name="connsiteY145" fmla="*/ 1490810 h 2396328"/>
                <a:gd name="connsiteX146" fmla="*/ 455234 w 1295643"/>
                <a:gd name="connsiteY146" fmla="*/ 1532968 h 2396328"/>
                <a:gd name="connsiteX147" fmla="*/ 441122 w 1295643"/>
                <a:gd name="connsiteY147" fmla="*/ 1576921 h 2396328"/>
                <a:gd name="connsiteX148" fmla="*/ 432997 w 1295643"/>
                <a:gd name="connsiteY148" fmla="*/ 1621771 h 2396328"/>
                <a:gd name="connsiteX149" fmla="*/ 429575 w 1295643"/>
                <a:gd name="connsiteY149" fmla="*/ 1669088 h 2396328"/>
                <a:gd name="connsiteX150" fmla="*/ 427651 w 1295643"/>
                <a:gd name="connsiteY150" fmla="*/ 1716629 h 2396328"/>
                <a:gd name="connsiteX151" fmla="*/ 429575 w 1295643"/>
                <a:gd name="connsiteY151" fmla="*/ 1764169 h 2396328"/>
                <a:gd name="connsiteX152" fmla="*/ 432997 w 1295643"/>
                <a:gd name="connsiteY152" fmla="*/ 1812832 h 2396328"/>
                <a:gd name="connsiteX153" fmla="*/ 437487 w 1295643"/>
                <a:gd name="connsiteY153" fmla="*/ 1861045 h 2396328"/>
                <a:gd name="connsiteX154" fmla="*/ 442833 w 1295643"/>
                <a:gd name="connsiteY154" fmla="*/ 1908362 h 2396328"/>
                <a:gd name="connsiteX155" fmla="*/ 443688 w 1295643"/>
                <a:gd name="connsiteY155" fmla="*/ 1977879 h 2396328"/>
                <a:gd name="connsiteX156" fmla="*/ 439197 w 1295643"/>
                <a:gd name="connsiteY156" fmla="*/ 2047396 h 2396328"/>
                <a:gd name="connsiteX157" fmla="*/ 431286 w 1295643"/>
                <a:gd name="connsiteY157" fmla="*/ 2114223 h 2396328"/>
                <a:gd name="connsiteX158" fmla="*/ 421450 w 1295643"/>
                <a:gd name="connsiteY158" fmla="*/ 2179703 h 2396328"/>
                <a:gd name="connsiteX159" fmla="*/ 409476 w 1295643"/>
                <a:gd name="connsiteY159" fmla="*/ 2396328 h 2396328"/>
                <a:gd name="connsiteX160" fmla="*/ 50891 w 1295643"/>
                <a:gd name="connsiteY160" fmla="*/ 2396328 h 2396328"/>
                <a:gd name="connsiteX161" fmla="*/ 91945 w 1295643"/>
                <a:gd name="connsiteY161" fmla="*/ 2308198 h 2396328"/>
                <a:gd name="connsiteX162" fmla="*/ 142622 w 1295643"/>
                <a:gd name="connsiteY162" fmla="*/ 2208407 h 2396328"/>
                <a:gd name="connsiteX163" fmla="*/ 160369 w 1295643"/>
                <a:gd name="connsiteY163" fmla="*/ 2172303 h 2396328"/>
                <a:gd name="connsiteX164" fmla="*/ 175551 w 1295643"/>
                <a:gd name="connsiteY164" fmla="*/ 2132162 h 2396328"/>
                <a:gd name="connsiteX165" fmla="*/ 189877 w 1295643"/>
                <a:gd name="connsiteY165" fmla="*/ 2087537 h 2396328"/>
                <a:gd name="connsiteX166" fmla="*/ 203134 w 1295643"/>
                <a:gd name="connsiteY166" fmla="*/ 2039996 h 2396328"/>
                <a:gd name="connsiteX167" fmla="*/ 213826 w 1295643"/>
                <a:gd name="connsiteY167" fmla="*/ 1988643 h 2396328"/>
                <a:gd name="connsiteX168" fmla="*/ 221951 w 1295643"/>
                <a:gd name="connsiteY168" fmla="*/ 1936393 h 2396328"/>
                <a:gd name="connsiteX169" fmla="*/ 229863 w 1295643"/>
                <a:gd name="connsiteY169" fmla="*/ 1881676 h 2396328"/>
                <a:gd name="connsiteX170" fmla="*/ 235208 w 1295643"/>
                <a:gd name="connsiteY170" fmla="*/ 1826286 h 2396328"/>
                <a:gd name="connsiteX171" fmla="*/ 239699 w 1295643"/>
                <a:gd name="connsiteY171" fmla="*/ 1768654 h 2396328"/>
                <a:gd name="connsiteX172" fmla="*/ 239699 w 1295643"/>
                <a:gd name="connsiteY172" fmla="*/ 1711919 h 2396328"/>
                <a:gd name="connsiteX173" fmla="*/ 239699 w 1295643"/>
                <a:gd name="connsiteY173" fmla="*/ 1655857 h 2396328"/>
                <a:gd name="connsiteX174" fmla="*/ 235208 w 1295643"/>
                <a:gd name="connsiteY174" fmla="*/ 1599570 h 2396328"/>
                <a:gd name="connsiteX175" fmla="*/ 229007 w 1295643"/>
                <a:gd name="connsiteY175" fmla="*/ 1545526 h 2396328"/>
                <a:gd name="connsiteX176" fmla="*/ 221096 w 1295643"/>
                <a:gd name="connsiteY176" fmla="*/ 1492828 h 2396328"/>
                <a:gd name="connsiteX177" fmla="*/ 209335 w 1295643"/>
                <a:gd name="connsiteY177" fmla="*/ 1441923 h 2396328"/>
                <a:gd name="connsiteX178" fmla="*/ 193298 w 1295643"/>
                <a:gd name="connsiteY178" fmla="*/ 1394607 h 2396328"/>
                <a:gd name="connsiteX179" fmla="*/ 175551 w 1295643"/>
                <a:gd name="connsiteY179" fmla="*/ 1349757 h 2396328"/>
                <a:gd name="connsiteX180" fmla="*/ 154168 w 1295643"/>
                <a:gd name="connsiteY180" fmla="*/ 1309616 h 2396328"/>
                <a:gd name="connsiteX181" fmla="*/ 130220 w 1295643"/>
                <a:gd name="connsiteY181" fmla="*/ 1274185 h 2396328"/>
                <a:gd name="connsiteX182" fmla="*/ 53457 w 1295643"/>
                <a:gd name="connsiteY182" fmla="*/ 1033789 h 2396328"/>
                <a:gd name="connsiteX183" fmla="*/ 41055 w 1295643"/>
                <a:gd name="connsiteY183" fmla="*/ 971672 h 2396328"/>
                <a:gd name="connsiteX184" fmla="*/ 25018 w 1295643"/>
                <a:gd name="connsiteY184" fmla="*/ 910004 h 2396328"/>
                <a:gd name="connsiteX185" fmla="*/ 11547 w 1295643"/>
                <a:gd name="connsiteY185" fmla="*/ 843178 h 2396328"/>
                <a:gd name="connsiteX186" fmla="*/ 5346 w 1295643"/>
                <a:gd name="connsiteY186" fmla="*/ 775006 h 2396328"/>
                <a:gd name="connsiteX187" fmla="*/ 0 w 1295643"/>
                <a:gd name="connsiteY187" fmla="*/ 703694 h 2396328"/>
                <a:gd name="connsiteX188" fmla="*/ 0 w 1295643"/>
                <a:gd name="connsiteY188" fmla="*/ 630813 h 2396328"/>
                <a:gd name="connsiteX189" fmla="*/ 3635 w 1295643"/>
                <a:gd name="connsiteY189" fmla="*/ 557260 h 2396328"/>
                <a:gd name="connsiteX190" fmla="*/ 11547 w 1295643"/>
                <a:gd name="connsiteY190" fmla="*/ 484379 h 2396328"/>
                <a:gd name="connsiteX191" fmla="*/ 23307 w 1295643"/>
                <a:gd name="connsiteY191" fmla="*/ 411722 h 2396328"/>
                <a:gd name="connsiteX192" fmla="*/ 35709 w 1295643"/>
                <a:gd name="connsiteY192" fmla="*/ 341532 h 2396328"/>
                <a:gd name="connsiteX193" fmla="*/ 53457 w 1295643"/>
                <a:gd name="connsiteY193" fmla="*/ 273360 h 2396328"/>
                <a:gd name="connsiteX194" fmla="*/ 74839 w 1295643"/>
                <a:gd name="connsiteY194" fmla="*/ 209225 h 2396328"/>
                <a:gd name="connsiteX195" fmla="*/ 97077 w 1295643"/>
                <a:gd name="connsiteY195" fmla="*/ 148453 h 2396328"/>
                <a:gd name="connsiteX196" fmla="*/ 122950 w 1295643"/>
                <a:gd name="connsiteY196" fmla="*/ 93512 h 2396328"/>
                <a:gd name="connsiteX197" fmla="*/ 150533 w 1295643"/>
                <a:gd name="connsiteY197" fmla="*/ 43504 h 2396328"/>
                <a:gd name="connsiteX198" fmla="*/ 183676 w 1295643"/>
                <a:gd name="connsiteY198"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499069 w 1295643"/>
                <a:gd name="connsiteY143" fmla="*/ 1452014 h 2396328"/>
                <a:gd name="connsiteX144" fmla="*/ 473196 w 1295643"/>
                <a:gd name="connsiteY144" fmla="*/ 1490810 h 2396328"/>
                <a:gd name="connsiteX145" fmla="*/ 455234 w 1295643"/>
                <a:gd name="connsiteY145" fmla="*/ 1532968 h 2396328"/>
                <a:gd name="connsiteX146" fmla="*/ 441122 w 1295643"/>
                <a:gd name="connsiteY146" fmla="*/ 1576921 h 2396328"/>
                <a:gd name="connsiteX147" fmla="*/ 432997 w 1295643"/>
                <a:gd name="connsiteY147" fmla="*/ 1621771 h 2396328"/>
                <a:gd name="connsiteX148" fmla="*/ 429575 w 1295643"/>
                <a:gd name="connsiteY148" fmla="*/ 1669088 h 2396328"/>
                <a:gd name="connsiteX149" fmla="*/ 427651 w 1295643"/>
                <a:gd name="connsiteY149" fmla="*/ 1716629 h 2396328"/>
                <a:gd name="connsiteX150" fmla="*/ 429575 w 1295643"/>
                <a:gd name="connsiteY150" fmla="*/ 1764169 h 2396328"/>
                <a:gd name="connsiteX151" fmla="*/ 432997 w 1295643"/>
                <a:gd name="connsiteY151" fmla="*/ 1812832 h 2396328"/>
                <a:gd name="connsiteX152" fmla="*/ 437487 w 1295643"/>
                <a:gd name="connsiteY152" fmla="*/ 1861045 h 2396328"/>
                <a:gd name="connsiteX153" fmla="*/ 442833 w 1295643"/>
                <a:gd name="connsiteY153" fmla="*/ 1908362 h 2396328"/>
                <a:gd name="connsiteX154" fmla="*/ 443688 w 1295643"/>
                <a:gd name="connsiteY154" fmla="*/ 1977879 h 2396328"/>
                <a:gd name="connsiteX155" fmla="*/ 439197 w 1295643"/>
                <a:gd name="connsiteY155" fmla="*/ 2047396 h 2396328"/>
                <a:gd name="connsiteX156" fmla="*/ 431286 w 1295643"/>
                <a:gd name="connsiteY156" fmla="*/ 2114223 h 2396328"/>
                <a:gd name="connsiteX157" fmla="*/ 421450 w 1295643"/>
                <a:gd name="connsiteY157" fmla="*/ 2179703 h 2396328"/>
                <a:gd name="connsiteX158" fmla="*/ 409476 w 1295643"/>
                <a:gd name="connsiteY158" fmla="*/ 2396328 h 2396328"/>
                <a:gd name="connsiteX159" fmla="*/ 50891 w 1295643"/>
                <a:gd name="connsiteY159" fmla="*/ 2396328 h 2396328"/>
                <a:gd name="connsiteX160" fmla="*/ 91945 w 1295643"/>
                <a:gd name="connsiteY160" fmla="*/ 2308198 h 2396328"/>
                <a:gd name="connsiteX161" fmla="*/ 142622 w 1295643"/>
                <a:gd name="connsiteY161" fmla="*/ 2208407 h 2396328"/>
                <a:gd name="connsiteX162" fmla="*/ 160369 w 1295643"/>
                <a:gd name="connsiteY162" fmla="*/ 2172303 h 2396328"/>
                <a:gd name="connsiteX163" fmla="*/ 175551 w 1295643"/>
                <a:gd name="connsiteY163" fmla="*/ 2132162 h 2396328"/>
                <a:gd name="connsiteX164" fmla="*/ 189877 w 1295643"/>
                <a:gd name="connsiteY164" fmla="*/ 2087537 h 2396328"/>
                <a:gd name="connsiteX165" fmla="*/ 203134 w 1295643"/>
                <a:gd name="connsiteY165" fmla="*/ 2039996 h 2396328"/>
                <a:gd name="connsiteX166" fmla="*/ 213826 w 1295643"/>
                <a:gd name="connsiteY166" fmla="*/ 1988643 h 2396328"/>
                <a:gd name="connsiteX167" fmla="*/ 221951 w 1295643"/>
                <a:gd name="connsiteY167" fmla="*/ 1936393 h 2396328"/>
                <a:gd name="connsiteX168" fmla="*/ 229863 w 1295643"/>
                <a:gd name="connsiteY168" fmla="*/ 1881676 h 2396328"/>
                <a:gd name="connsiteX169" fmla="*/ 235208 w 1295643"/>
                <a:gd name="connsiteY169" fmla="*/ 1826286 h 2396328"/>
                <a:gd name="connsiteX170" fmla="*/ 239699 w 1295643"/>
                <a:gd name="connsiteY170" fmla="*/ 1768654 h 2396328"/>
                <a:gd name="connsiteX171" fmla="*/ 239699 w 1295643"/>
                <a:gd name="connsiteY171" fmla="*/ 1711919 h 2396328"/>
                <a:gd name="connsiteX172" fmla="*/ 239699 w 1295643"/>
                <a:gd name="connsiteY172" fmla="*/ 1655857 h 2396328"/>
                <a:gd name="connsiteX173" fmla="*/ 235208 w 1295643"/>
                <a:gd name="connsiteY173" fmla="*/ 1599570 h 2396328"/>
                <a:gd name="connsiteX174" fmla="*/ 229007 w 1295643"/>
                <a:gd name="connsiteY174" fmla="*/ 1545526 h 2396328"/>
                <a:gd name="connsiteX175" fmla="*/ 221096 w 1295643"/>
                <a:gd name="connsiteY175" fmla="*/ 1492828 h 2396328"/>
                <a:gd name="connsiteX176" fmla="*/ 209335 w 1295643"/>
                <a:gd name="connsiteY176" fmla="*/ 1441923 h 2396328"/>
                <a:gd name="connsiteX177" fmla="*/ 193298 w 1295643"/>
                <a:gd name="connsiteY177" fmla="*/ 1394607 h 2396328"/>
                <a:gd name="connsiteX178" fmla="*/ 175551 w 1295643"/>
                <a:gd name="connsiteY178" fmla="*/ 1349757 h 2396328"/>
                <a:gd name="connsiteX179" fmla="*/ 154168 w 1295643"/>
                <a:gd name="connsiteY179" fmla="*/ 1309616 h 2396328"/>
                <a:gd name="connsiteX180" fmla="*/ 130220 w 1295643"/>
                <a:gd name="connsiteY180" fmla="*/ 1274185 h 2396328"/>
                <a:gd name="connsiteX181" fmla="*/ 53457 w 1295643"/>
                <a:gd name="connsiteY181" fmla="*/ 1033789 h 2396328"/>
                <a:gd name="connsiteX182" fmla="*/ 41055 w 1295643"/>
                <a:gd name="connsiteY182" fmla="*/ 971672 h 2396328"/>
                <a:gd name="connsiteX183" fmla="*/ 25018 w 1295643"/>
                <a:gd name="connsiteY183" fmla="*/ 910004 h 2396328"/>
                <a:gd name="connsiteX184" fmla="*/ 11547 w 1295643"/>
                <a:gd name="connsiteY184" fmla="*/ 843178 h 2396328"/>
                <a:gd name="connsiteX185" fmla="*/ 5346 w 1295643"/>
                <a:gd name="connsiteY185" fmla="*/ 775006 h 2396328"/>
                <a:gd name="connsiteX186" fmla="*/ 0 w 1295643"/>
                <a:gd name="connsiteY186" fmla="*/ 703694 h 2396328"/>
                <a:gd name="connsiteX187" fmla="*/ 0 w 1295643"/>
                <a:gd name="connsiteY187" fmla="*/ 630813 h 2396328"/>
                <a:gd name="connsiteX188" fmla="*/ 3635 w 1295643"/>
                <a:gd name="connsiteY188" fmla="*/ 557260 h 2396328"/>
                <a:gd name="connsiteX189" fmla="*/ 11547 w 1295643"/>
                <a:gd name="connsiteY189" fmla="*/ 484379 h 2396328"/>
                <a:gd name="connsiteX190" fmla="*/ 23307 w 1295643"/>
                <a:gd name="connsiteY190" fmla="*/ 411722 h 2396328"/>
                <a:gd name="connsiteX191" fmla="*/ 35709 w 1295643"/>
                <a:gd name="connsiteY191" fmla="*/ 341532 h 2396328"/>
                <a:gd name="connsiteX192" fmla="*/ 53457 w 1295643"/>
                <a:gd name="connsiteY192" fmla="*/ 273360 h 2396328"/>
                <a:gd name="connsiteX193" fmla="*/ 74839 w 1295643"/>
                <a:gd name="connsiteY193" fmla="*/ 209225 h 2396328"/>
                <a:gd name="connsiteX194" fmla="*/ 97077 w 1295643"/>
                <a:gd name="connsiteY194" fmla="*/ 148453 h 2396328"/>
                <a:gd name="connsiteX195" fmla="*/ 122950 w 1295643"/>
                <a:gd name="connsiteY195" fmla="*/ 93512 h 2396328"/>
                <a:gd name="connsiteX196" fmla="*/ 150533 w 1295643"/>
                <a:gd name="connsiteY196" fmla="*/ 43504 h 2396328"/>
                <a:gd name="connsiteX197" fmla="*/ 183676 w 1295643"/>
                <a:gd name="connsiteY197"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473196 w 1295643"/>
                <a:gd name="connsiteY143" fmla="*/ 1490810 h 2396328"/>
                <a:gd name="connsiteX144" fmla="*/ 455234 w 1295643"/>
                <a:gd name="connsiteY144" fmla="*/ 1532968 h 2396328"/>
                <a:gd name="connsiteX145" fmla="*/ 441122 w 1295643"/>
                <a:gd name="connsiteY145" fmla="*/ 1576921 h 2396328"/>
                <a:gd name="connsiteX146" fmla="*/ 432997 w 1295643"/>
                <a:gd name="connsiteY146" fmla="*/ 1621771 h 2396328"/>
                <a:gd name="connsiteX147" fmla="*/ 429575 w 1295643"/>
                <a:gd name="connsiteY147" fmla="*/ 1669088 h 2396328"/>
                <a:gd name="connsiteX148" fmla="*/ 427651 w 1295643"/>
                <a:gd name="connsiteY148" fmla="*/ 1716629 h 2396328"/>
                <a:gd name="connsiteX149" fmla="*/ 429575 w 1295643"/>
                <a:gd name="connsiteY149" fmla="*/ 1764169 h 2396328"/>
                <a:gd name="connsiteX150" fmla="*/ 432997 w 1295643"/>
                <a:gd name="connsiteY150" fmla="*/ 1812832 h 2396328"/>
                <a:gd name="connsiteX151" fmla="*/ 437487 w 1295643"/>
                <a:gd name="connsiteY151" fmla="*/ 1861045 h 2396328"/>
                <a:gd name="connsiteX152" fmla="*/ 442833 w 1295643"/>
                <a:gd name="connsiteY152" fmla="*/ 1908362 h 2396328"/>
                <a:gd name="connsiteX153" fmla="*/ 443688 w 1295643"/>
                <a:gd name="connsiteY153" fmla="*/ 1977879 h 2396328"/>
                <a:gd name="connsiteX154" fmla="*/ 439197 w 1295643"/>
                <a:gd name="connsiteY154" fmla="*/ 2047396 h 2396328"/>
                <a:gd name="connsiteX155" fmla="*/ 431286 w 1295643"/>
                <a:gd name="connsiteY155" fmla="*/ 2114223 h 2396328"/>
                <a:gd name="connsiteX156" fmla="*/ 421450 w 1295643"/>
                <a:gd name="connsiteY156" fmla="*/ 2179703 h 2396328"/>
                <a:gd name="connsiteX157" fmla="*/ 409476 w 1295643"/>
                <a:gd name="connsiteY157" fmla="*/ 2396328 h 2396328"/>
                <a:gd name="connsiteX158" fmla="*/ 50891 w 1295643"/>
                <a:gd name="connsiteY158" fmla="*/ 2396328 h 2396328"/>
                <a:gd name="connsiteX159" fmla="*/ 91945 w 1295643"/>
                <a:gd name="connsiteY159" fmla="*/ 2308198 h 2396328"/>
                <a:gd name="connsiteX160" fmla="*/ 142622 w 1295643"/>
                <a:gd name="connsiteY160" fmla="*/ 2208407 h 2396328"/>
                <a:gd name="connsiteX161" fmla="*/ 160369 w 1295643"/>
                <a:gd name="connsiteY161" fmla="*/ 2172303 h 2396328"/>
                <a:gd name="connsiteX162" fmla="*/ 175551 w 1295643"/>
                <a:gd name="connsiteY162" fmla="*/ 2132162 h 2396328"/>
                <a:gd name="connsiteX163" fmla="*/ 189877 w 1295643"/>
                <a:gd name="connsiteY163" fmla="*/ 2087537 h 2396328"/>
                <a:gd name="connsiteX164" fmla="*/ 203134 w 1295643"/>
                <a:gd name="connsiteY164" fmla="*/ 2039996 h 2396328"/>
                <a:gd name="connsiteX165" fmla="*/ 213826 w 1295643"/>
                <a:gd name="connsiteY165" fmla="*/ 1988643 h 2396328"/>
                <a:gd name="connsiteX166" fmla="*/ 221951 w 1295643"/>
                <a:gd name="connsiteY166" fmla="*/ 1936393 h 2396328"/>
                <a:gd name="connsiteX167" fmla="*/ 229863 w 1295643"/>
                <a:gd name="connsiteY167" fmla="*/ 1881676 h 2396328"/>
                <a:gd name="connsiteX168" fmla="*/ 235208 w 1295643"/>
                <a:gd name="connsiteY168" fmla="*/ 1826286 h 2396328"/>
                <a:gd name="connsiteX169" fmla="*/ 239699 w 1295643"/>
                <a:gd name="connsiteY169" fmla="*/ 1768654 h 2396328"/>
                <a:gd name="connsiteX170" fmla="*/ 239699 w 1295643"/>
                <a:gd name="connsiteY170" fmla="*/ 1711919 h 2396328"/>
                <a:gd name="connsiteX171" fmla="*/ 239699 w 1295643"/>
                <a:gd name="connsiteY171" fmla="*/ 1655857 h 2396328"/>
                <a:gd name="connsiteX172" fmla="*/ 235208 w 1295643"/>
                <a:gd name="connsiteY172" fmla="*/ 1599570 h 2396328"/>
                <a:gd name="connsiteX173" fmla="*/ 229007 w 1295643"/>
                <a:gd name="connsiteY173" fmla="*/ 1545526 h 2396328"/>
                <a:gd name="connsiteX174" fmla="*/ 221096 w 1295643"/>
                <a:gd name="connsiteY174" fmla="*/ 1492828 h 2396328"/>
                <a:gd name="connsiteX175" fmla="*/ 209335 w 1295643"/>
                <a:gd name="connsiteY175" fmla="*/ 1441923 h 2396328"/>
                <a:gd name="connsiteX176" fmla="*/ 193298 w 1295643"/>
                <a:gd name="connsiteY176" fmla="*/ 1394607 h 2396328"/>
                <a:gd name="connsiteX177" fmla="*/ 175551 w 1295643"/>
                <a:gd name="connsiteY177" fmla="*/ 1349757 h 2396328"/>
                <a:gd name="connsiteX178" fmla="*/ 154168 w 1295643"/>
                <a:gd name="connsiteY178" fmla="*/ 1309616 h 2396328"/>
                <a:gd name="connsiteX179" fmla="*/ 130220 w 1295643"/>
                <a:gd name="connsiteY179" fmla="*/ 1274185 h 2396328"/>
                <a:gd name="connsiteX180" fmla="*/ 53457 w 1295643"/>
                <a:gd name="connsiteY180" fmla="*/ 1033789 h 2396328"/>
                <a:gd name="connsiteX181" fmla="*/ 41055 w 1295643"/>
                <a:gd name="connsiteY181" fmla="*/ 971672 h 2396328"/>
                <a:gd name="connsiteX182" fmla="*/ 25018 w 1295643"/>
                <a:gd name="connsiteY182" fmla="*/ 910004 h 2396328"/>
                <a:gd name="connsiteX183" fmla="*/ 11547 w 1295643"/>
                <a:gd name="connsiteY183" fmla="*/ 843178 h 2396328"/>
                <a:gd name="connsiteX184" fmla="*/ 5346 w 1295643"/>
                <a:gd name="connsiteY184" fmla="*/ 775006 h 2396328"/>
                <a:gd name="connsiteX185" fmla="*/ 0 w 1295643"/>
                <a:gd name="connsiteY185" fmla="*/ 703694 h 2396328"/>
                <a:gd name="connsiteX186" fmla="*/ 0 w 1295643"/>
                <a:gd name="connsiteY186" fmla="*/ 630813 h 2396328"/>
                <a:gd name="connsiteX187" fmla="*/ 3635 w 1295643"/>
                <a:gd name="connsiteY187" fmla="*/ 557260 h 2396328"/>
                <a:gd name="connsiteX188" fmla="*/ 11547 w 1295643"/>
                <a:gd name="connsiteY188" fmla="*/ 484379 h 2396328"/>
                <a:gd name="connsiteX189" fmla="*/ 23307 w 1295643"/>
                <a:gd name="connsiteY189" fmla="*/ 411722 h 2396328"/>
                <a:gd name="connsiteX190" fmla="*/ 35709 w 1295643"/>
                <a:gd name="connsiteY190" fmla="*/ 341532 h 2396328"/>
                <a:gd name="connsiteX191" fmla="*/ 53457 w 1295643"/>
                <a:gd name="connsiteY191" fmla="*/ 273360 h 2396328"/>
                <a:gd name="connsiteX192" fmla="*/ 74839 w 1295643"/>
                <a:gd name="connsiteY192" fmla="*/ 209225 h 2396328"/>
                <a:gd name="connsiteX193" fmla="*/ 97077 w 1295643"/>
                <a:gd name="connsiteY193" fmla="*/ 148453 h 2396328"/>
                <a:gd name="connsiteX194" fmla="*/ 122950 w 1295643"/>
                <a:gd name="connsiteY194" fmla="*/ 93512 h 2396328"/>
                <a:gd name="connsiteX195" fmla="*/ 150533 w 1295643"/>
                <a:gd name="connsiteY195" fmla="*/ 43504 h 2396328"/>
                <a:gd name="connsiteX196" fmla="*/ 183676 w 1295643"/>
                <a:gd name="connsiteY196"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473196 w 1295643"/>
                <a:gd name="connsiteY143" fmla="*/ 1490810 h 2396328"/>
                <a:gd name="connsiteX144" fmla="*/ 455234 w 1295643"/>
                <a:gd name="connsiteY144" fmla="*/ 1532968 h 2396328"/>
                <a:gd name="connsiteX145" fmla="*/ 441122 w 1295643"/>
                <a:gd name="connsiteY145" fmla="*/ 1576921 h 2396328"/>
                <a:gd name="connsiteX146" fmla="*/ 432997 w 1295643"/>
                <a:gd name="connsiteY146" fmla="*/ 1621771 h 2396328"/>
                <a:gd name="connsiteX147" fmla="*/ 429575 w 1295643"/>
                <a:gd name="connsiteY147" fmla="*/ 1669088 h 2396328"/>
                <a:gd name="connsiteX148" fmla="*/ 427651 w 1295643"/>
                <a:gd name="connsiteY148" fmla="*/ 1716629 h 2396328"/>
                <a:gd name="connsiteX149" fmla="*/ 429575 w 1295643"/>
                <a:gd name="connsiteY149" fmla="*/ 1764169 h 2396328"/>
                <a:gd name="connsiteX150" fmla="*/ 432997 w 1295643"/>
                <a:gd name="connsiteY150" fmla="*/ 1812832 h 2396328"/>
                <a:gd name="connsiteX151" fmla="*/ 437487 w 1295643"/>
                <a:gd name="connsiteY151" fmla="*/ 1861045 h 2396328"/>
                <a:gd name="connsiteX152" fmla="*/ 442833 w 1295643"/>
                <a:gd name="connsiteY152" fmla="*/ 1908362 h 2396328"/>
                <a:gd name="connsiteX153" fmla="*/ 443688 w 1295643"/>
                <a:gd name="connsiteY153" fmla="*/ 1977879 h 2396328"/>
                <a:gd name="connsiteX154" fmla="*/ 439197 w 1295643"/>
                <a:gd name="connsiteY154" fmla="*/ 2047396 h 2396328"/>
                <a:gd name="connsiteX155" fmla="*/ 431286 w 1295643"/>
                <a:gd name="connsiteY155" fmla="*/ 2114223 h 2396328"/>
                <a:gd name="connsiteX156" fmla="*/ 421450 w 1295643"/>
                <a:gd name="connsiteY156" fmla="*/ 2179703 h 2396328"/>
                <a:gd name="connsiteX157" fmla="*/ 409476 w 1295643"/>
                <a:gd name="connsiteY157" fmla="*/ 2396328 h 2396328"/>
                <a:gd name="connsiteX158" fmla="*/ 50891 w 1295643"/>
                <a:gd name="connsiteY158" fmla="*/ 2396328 h 2396328"/>
                <a:gd name="connsiteX159" fmla="*/ 91945 w 1295643"/>
                <a:gd name="connsiteY159" fmla="*/ 2308198 h 2396328"/>
                <a:gd name="connsiteX160" fmla="*/ 142622 w 1295643"/>
                <a:gd name="connsiteY160" fmla="*/ 2208407 h 2396328"/>
                <a:gd name="connsiteX161" fmla="*/ 160369 w 1295643"/>
                <a:gd name="connsiteY161" fmla="*/ 2172303 h 2396328"/>
                <a:gd name="connsiteX162" fmla="*/ 175551 w 1295643"/>
                <a:gd name="connsiteY162" fmla="*/ 2132162 h 2396328"/>
                <a:gd name="connsiteX163" fmla="*/ 189877 w 1295643"/>
                <a:gd name="connsiteY163" fmla="*/ 2087537 h 2396328"/>
                <a:gd name="connsiteX164" fmla="*/ 203134 w 1295643"/>
                <a:gd name="connsiteY164" fmla="*/ 2039996 h 2396328"/>
                <a:gd name="connsiteX165" fmla="*/ 213826 w 1295643"/>
                <a:gd name="connsiteY165" fmla="*/ 1988643 h 2396328"/>
                <a:gd name="connsiteX166" fmla="*/ 221951 w 1295643"/>
                <a:gd name="connsiteY166" fmla="*/ 1936393 h 2396328"/>
                <a:gd name="connsiteX167" fmla="*/ 229863 w 1295643"/>
                <a:gd name="connsiteY167" fmla="*/ 1881676 h 2396328"/>
                <a:gd name="connsiteX168" fmla="*/ 235208 w 1295643"/>
                <a:gd name="connsiteY168" fmla="*/ 1826286 h 2396328"/>
                <a:gd name="connsiteX169" fmla="*/ 239699 w 1295643"/>
                <a:gd name="connsiteY169" fmla="*/ 1768654 h 2396328"/>
                <a:gd name="connsiteX170" fmla="*/ 239699 w 1295643"/>
                <a:gd name="connsiteY170" fmla="*/ 1711919 h 2396328"/>
                <a:gd name="connsiteX171" fmla="*/ 239699 w 1295643"/>
                <a:gd name="connsiteY171" fmla="*/ 1655857 h 2396328"/>
                <a:gd name="connsiteX172" fmla="*/ 235208 w 1295643"/>
                <a:gd name="connsiteY172" fmla="*/ 1599570 h 2396328"/>
                <a:gd name="connsiteX173" fmla="*/ 229007 w 1295643"/>
                <a:gd name="connsiteY173" fmla="*/ 1545526 h 2396328"/>
                <a:gd name="connsiteX174" fmla="*/ 221096 w 1295643"/>
                <a:gd name="connsiteY174" fmla="*/ 1492828 h 2396328"/>
                <a:gd name="connsiteX175" fmla="*/ 209335 w 1295643"/>
                <a:gd name="connsiteY175" fmla="*/ 1441923 h 2396328"/>
                <a:gd name="connsiteX176" fmla="*/ 193298 w 1295643"/>
                <a:gd name="connsiteY176" fmla="*/ 1394607 h 2396328"/>
                <a:gd name="connsiteX177" fmla="*/ 175551 w 1295643"/>
                <a:gd name="connsiteY177" fmla="*/ 1349757 h 2396328"/>
                <a:gd name="connsiteX178" fmla="*/ 154168 w 1295643"/>
                <a:gd name="connsiteY178" fmla="*/ 1309616 h 2396328"/>
                <a:gd name="connsiteX179" fmla="*/ 130220 w 1295643"/>
                <a:gd name="connsiteY179" fmla="*/ 1274185 h 2396328"/>
                <a:gd name="connsiteX180" fmla="*/ 53457 w 1295643"/>
                <a:gd name="connsiteY180" fmla="*/ 1033789 h 2396328"/>
                <a:gd name="connsiteX181" fmla="*/ 41055 w 1295643"/>
                <a:gd name="connsiteY181" fmla="*/ 971672 h 2396328"/>
                <a:gd name="connsiteX182" fmla="*/ 25018 w 1295643"/>
                <a:gd name="connsiteY182" fmla="*/ 910004 h 2396328"/>
                <a:gd name="connsiteX183" fmla="*/ 11547 w 1295643"/>
                <a:gd name="connsiteY183" fmla="*/ 843178 h 2396328"/>
                <a:gd name="connsiteX184" fmla="*/ 5346 w 1295643"/>
                <a:gd name="connsiteY184" fmla="*/ 775006 h 2396328"/>
                <a:gd name="connsiteX185" fmla="*/ 0 w 1295643"/>
                <a:gd name="connsiteY185" fmla="*/ 703694 h 2396328"/>
                <a:gd name="connsiteX186" fmla="*/ 0 w 1295643"/>
                <a:gd name="connsiteY186" fmla="*/ 630813 h 2396328"/>
                <a:gd name="connsiteX187" fmla="*/ 3635 w 1295643"/>
                <a:gd name="connsiteY187" fmla="*/ 557260 h 2396328"/>
                <a:gd name="connsiteX188" fmla="*/ 11547 w 1295643"/>
                <a:gd name="connsiteY188" fmla="*/ 484379 h 2396328"/>
                <a:gd name="connsiteX189" fmla="*/ 23307 w 1295643"/>
                <a:gd name="connsiteY189" fmla="*/ 411722 h 2396328"/>
                <a:gd name="connsiteX190" fmla="*/ 35709 w 1295643"/>
                <a:gd name="connsiteY190" fmla="*/ 341532 h 2396328"/>
                <a:gd name="connsiteX191" fmla="*/ 53457 w 1295643"/>
                <a:gd name="connsiteY191" fmla="*/ 273360 h 2396328"/>
                <a:gd name="connsiteX192" fmla="*/ 74839 w 1295643"/>
                <a:gd name="connsiteY192" fmla="*/ 209225 h 2396328"/>
                <a:gd name="connsiteX193" fmla="*/ 97077 w 1295643"/>
                <a:gd name="connsiteY193" fmla="*/ 148453 h 2396328"/>
                <a:gd name="connsiteX194" fmla="*/ 122950 w 1295643"/>
                <a:gd name="connsiteY194" fmla="*/ 93512 h 2396328"/>
                <a:gd name="connsiteX195" fmla="*/ 150533 w 1295643"/>
                <a:gd name="connsiteY195" fmla="*/ 43504 h 2396328"/>
                <a:gd name="connsiteX196" fmla="*/ 183676 w 1295643"/>
                <a:gd name="connsiteY196"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473196 w 1295643"/>
                <a:gd name="connsiteY143" fmla="*/ 1490810 h 2396328"/>
                <a:gd name="connsiteX144" fmla="*/ 455234 w 1295643"/>
                <a:gd name="connsiteY144" fmla="*/ 1532968 h 2396328"/>
                <a:gd name="connsiteX145" fmla="*/ 441122 w 1295643"/>
                <a:gd name="connsiteY145" fmla="*/ 1576921 h 2396328"/>
                <a:gd name="connsiteX146" fmla="*/ 432997 w 1295643"/>
                <a:gd name="connsiteY146" fmla="*/ 1621771 h 2396328"/>
                <a:gd name="connsiteX147" fmla="*/ 429575 w 1295643"/>
                <a:gd name="connsiteY147" fmla="*/ 1669088 h 2396328"/>
                <a:gd name="connsiteX148" fmla="*/ 427651 w 1295643"/>
                <a:gd name="connsiteY148" fmla="*/ 1716629 h 2396328"/>
                <a:gd name="connsiteX149" fmla="*/ 429575 w 1295643"/>
                <a:gd name="connsiteY149" fmla="*/ 1764169 h 2396328"/>
                <a:gd name="connsiteX150" fmla="*/ 432997 w 1295643"/>
                <a:gd name="connsiteY150" fmla="*/ 1812832 h 2396328"/>
                <a:gd name="connsiteX151" fmla="*/ 437487 w 1295643"/>
                <a:gd name="connsiteY151" fmla="*/ 1861045 h 2396328"/>
                <a:gd name="connsiteX152" fmla="*/ 442833 w 1295643"/>
                <a:gd name="connsiteY152" fmla="*/ 1908362 h 2396328"/>
                <a:gd name="connsiteX153" fmla="*/ 443688 w 1295643"/>
                <a:gd name="connsiteY153" fmla="*/ 1977879 h 2396328"/>
                <a:gd name="connsiteX154" fmla="*/ 439197 w 1295643"/>
                <a:gd name="connsiteY154" fmla="*/ 2047396 h 2396328"/>
                <a:gd name="connsiteX155" fmla="*/ 431286 w 1295643"/>
                <a:gd name="connsiteY155" fmla="*/ 2114223 h 2396328"/>
                <a:gd name="connsiteX156" fmla="*/ 421450 w 1295643"/>
                <a:gd name="connsiteY156" fmla="*/ 2179703 h 2396328"/>
                <a:gd name="connsiteX157" fmla="*/ 409476 w 1295643"/>
                <a:gd name="connsiteY157" fmla="*/ 2396328 h 2396328"/>
                <a:gd name="connsiteX158" fmla="*/ 50891 w 1295643"/>
                <a:gd name="connsiteY158" fmla="*/ 2396328 h 2396328"/>
                <a:gd name="connsiteX159" fmla="*/ 91945 w 1295643"/>
                <a:gd name="connsiteY159" fmla="*/ 2308198 h 2396328"/>
                <a:gd name="connsiteX160" fmla="*/ 142622 w 1295643"/>
                <a:gd name="connsiteY160" fmla="*/ 2208407 h 2396328"/>
                <a:gd name="connsiteX161" fmla="*/ 160369 w 1295643"/>
                <a:gd name="connsiteY161" fmla="*/ 2172303 h 2396328"/>
                <a:gd name="connsiteX162" fmla="*/ 175551 w 1295643"/>
                <a:gd name="connsiteY162" fmla="*/ 2132162 h 2396328"/>
                <a:gd name="connsiteX163" fmla="*/ 189877 w 1295643"/>
                <a:gd name="connsiteY163" fmla="*/ 2087537 h 2396328"/>
                <a:gd name="connsiteX164" fmla="*/ 203134 w 1295643"/>
                <a:gd name="connsiteY164" fmla="*/ 2039996 h 2396328"/>
                <a:gd name="connsiteX165" fmla="*/ 213826 w 1295643"/>
                <a:gd name="connsiteY165" fmla="*/ 1988643 h 2396328"/>
                <a:gd name="connsiteX166" fmla="*/ 221951 w 1295643"/>
                <a:gd name="connsiteY166" fmla="*/ 1936393 h 2396328"/>
                <a:gd name="connsiteX167" fmla="*/ 229863 w 1295643"/>
                <a:gd name="connsiteY167" fmla="*/ 1881676 h 2396328"/>
                <a:gd name="connsiteX168" fmla="*/ 235208 w 1295643"/>
                <a:gd name="connsiteY168" fmla="*/ 1826286 h 2396328"/>
                <a:gd name="connsiteX169" fmla="*/ 239699 w 1295643"/>
                <a:gd name="connsiteY169" fmla="*/ 1768654 h 2396328"/>
                <a:gd name="connsiteX170" fmla="*/ 239699 w 1295643"/>
                <a:gd name="connsiteY170" fmla="*/ 1711919 h 2396328"/>
                <a:gd name="connsiteX171" fmla="*/ 239699 w 1295643"/>
                <a:gd name="connsiteY171" fmla="*/ 1655857 h 2396328"/>
                <a:gd name="connsiteX172" fmla="*/ 235208 w 1295643"/>
                <a:gd name="connsiteY172" fmla="*/ 1599570 h 2396328"/>
                <a:gd name="connsiteX173" fmla="*/ 229007 w 1295643"/>
                <a:gd name="connsiteY173" fmla="*/ 1545526 h 2396328"/>
                <a:gd name="connsiteX174" fmla="*/ 221096 w 1295643"/>
                <a:gd name="connsiteY174" fmla="*/ 1492828 h 2396328"/>
                <a:gd name="connsiteX175" fmla="*/ 209335 w 1295643"/>
                <a:gd name="connsiteY175" fmla="*/ 1441923 h 2396328"/>
                <a:gd name="connsiteX176" fmla="*/ 193298 w 1295643"/>
                <a:gd name="connsiteY176" fmla="*/ 1394607 h 2396328"/>
                <a:gd name="connsiteX177" fmla="*/ 175551 w 1295643"/>
                <a:gd name="connsiteY177" fmla="*/ 1349757 h 2396328"/>
                <a:gd name="connsiteX178" fmla="*/ 154168 w 1295643"/>
                <a:gd name="connsiteY178" fmla="*/ 1309616 h 2396328"/>
                <a:gd name="connsiteX179" fmla="*/ 130220 w 1295643"/>
                <a:gd name="connsiteY179" fmla="*/ 1274185 h 2396328"/>
                <a:gd name="connsiteX180" fmla="*/ 53457 w 1295643"/>
                <a:gd name="connsiteY180" fmla="*/ 1033789 h 2396328"/>
                <a:gd name="connsiteX181" fmla="*/ 41055 w 1295643"/>
                <a:gd name="connsiteY181" fmla="*/ 971672 h 2396328"/>
                <a:gd name="connsiteX182" fmla="*/ 25018 w 1295643"/>
                <a:gd name="connsiteY182" fmla="*/ 910004 h 2396328"/>
                <a:gd name="connsiteX183" fmla="*/ 11547 w 1295643"/>
                <a:gd name="connsiteY183" fmla="*/ 843178 h 2396328"/>
                <a:gd name="connsiteX184" fmla="*/ 5346 w 1295643"/>
                <a:gd name="connsiteY184" fmla="*/ 775006 h 2396328"/>
                <a:gd name="connsiteX185" fmla="*/ 0 w 1295643"/>
                <a:gd name="connsiteY185" fmla="*/ 703694 h 2396328"/>
                <a:gd name="connsiteX186" fmla="*/ 0 w 1295643"/>
                <a:gd name="connsiteY186" fmla="*/ 630813 h 2396328"/>
                <a:gd name="connsiteX187" fmla="*/ 3635 w 1295643"/>
                <a:gd name="connsiteY187" fmla="*/ 557260 h 2396328"/>
                <a:gd name="connsiteX188" fmla="*/ 11547 w 1295643"/>
                <a:gd name="connsiteY188" fmla="*/ 484379 h 2396328"/>
                <a:gd name="connsiteX189" fmla="*/ 23307 w 1295643"/>
                <a:gd name="connsiteY189" fmla="*/ 411722 h 2396328"/>
                <a:gd name="connsiteX190" fmla="*/ 35709 w 1295643"/>
                <a:gd name="connsiteY190" fmla="*/ 341532 h 2396328"/>
                <a:gd name="connsiteX191" fmla="*/ 53457 w 1295643"/>
                <a:gd name="connsiteY191" fmla="*/ 273360 h 2396328"/>
                <a:gd name="connsiteX192" fmla="*/ 74839 w 1295643"/>
                <a:gd name="connsiteY192" fmla="*/ 209225 h 2396328"/>
                <a:gd name="connsiteX193" fmla="*/ 97077 w 1295643"/>
                <a:gd name="connsiteY193" fmla="*/ 148453 h 2396328"/>
                <a:gd name="connsiteX194" fmla="*/ 122950 w 1295643"/>
                <a:gd name="connsiteY194" fmla="*/ 93512 h 2396328"/>
                <a:gd name="connsiteX195" fmla="*/ 150533 w 1295643"/>
                <a:gd name="connsiteY195" fmla="*/ 43504 h 2396328"/>
                <a:gd name="connsiteX196" fmla="*/ 183676 w 1295643"/>
                <a:gd name="connsiteY196" fmla="*/ 0 h 2396328"/>
                <a:gd name="connsiteX0" fmla="*/ 1294499 w 1295643"/>
                <a:gd name="connsiteY0" fmla="*/ 1033789 h 2396328"/>
                <a:gd name="connsiteX1" fmla="*/ 1295643 w 1295643"/>
                <a:gd name="connsiteY1" fmla="*/ 1034469 h 2396328"/>
                <a:gd name="connsiteX2" fmla="*/ 1293086 w 1295643"/>
                <a:gd name="connsiteY2" fmla="*/ 1035347 h 2396328"/>
                <a:gd name="connsiteX3" fmla="*/ 1294499 w 1295643"/>
                <a:gd name="connsiteY3" fmla="*/ 1033789 h 2396328"/>
                <a:gd name="connsiteX4" fmla="*/ 183676 w 1295643"/>
                <a:gd name="connsiteY4" fmla="*/ 0 h 2396328"/>
                <a:gd name="connsiteX5" fmla="*/ 180041 w 1295643"/>
                <a:gd name="connsiteY5" fmla="*/ 10764 h 2396328"/>
                <a:gd name="connsiteX6" fmla="*/ 178331 w 1295643"/>
                <a:gd name="connsiteY6" fmla="*/ 17940 h 2396328"/>
                <a:gd name="connsiteX7" fmla="*/ 176406 w 1295643"/>
                <a:gd name="connsiteY7" fmla="*/ 22649 h 2396328"/>
                <a:gd name="connsiteX8" fmla="*/ 176406 w 1295643"/>
                <a:gd name="connsiteY8" fmla="*/ 25340 h 2396328"/>
                <a:gd name="connsiteX9" fmla="*/ 178331 w 1295643"/>
                <a:gd name="connsiteY9" fmla="*/ 26686 h 2396328"/>
                <a:gd name="connsiteX10" fmla="*/ 178331 w 1295643"/>
                <a:gd name="connsiteY10" fmla="*/ 28031 h 2396328"/>
                <a:gd name="connsiteX11" fmla="*/ 180041 w 1295643"/>
                <a:gd name="connsiteY11" fmla="*/ 28031 h 2396328"/>
                <a:gd name="connsiteX12" fmla="*/ 180041 w 1295643"/>
                <a:gd name="connsiteY12" fmla="*/ 30050 h 2396328"/>
                <a:gd name="connsiteX13" fmla="*/ 178331 w 1295643"/>
                <a:gd name="connsiteY13" fmla="*/ 34086 h 2396328"/>
                <a:gd name="connsiteX14" fmla="*/ 176406 w 1295643"/>
                <a:gd name="connsiteY14" fmla="*/ 40141 h 2396328"/>
                <a:gd name="connsiteX15" fmla="*/ 173840 w 1295643"/>
                <a:gd name="connsiteY15" fmla="*/ 49559 h 2396328"/>
                <a:gd name="connsiteX16" fmla="*/ 168495 w 1295643"/>
                <a:gd name="connsiteY16" fmla="*/ 62790 h 2396328"/>
                <a:gd name="connsiteX17" fmla="*/ 160369 w 1295643"/>
                <a:gd name="connsiteY17" fmla="*/ 81627 h 2396328"/>
                <a:gd name="connsiteX18" fmla="*/ 152458 w 1295643"/>
                <a:gd name="connsiteY18" fmla="*/ 104276 h 2396328"/>
                <a:gd name="connsiteX19" fmla="*/ 139842 w 1295643"/>
                <a:gd name="connsiteY19" fmla="*/ 133653 h 2396328"/>
                <a:gd name="connsiteX20" fmla="*/ 124874 w 1295643"/>
                <a:gd name="connsiteY20" fmla="*/ 169084 h 2396328"/>
                <a:gd name="connsiteX21" fmla="*/ 106913 w 1295643"/>
                <a:gd name="connsiteY21" fmla="*/ 224474 h 2396328"/>
                <a:gd name="connsiteX22" fmla="*/ 94511 w 1295643"/>
                <a:gd name="connsiteY22" fmla="*/ 283900 h 2396328"/>
                <a:gd name="connsiteX23" fmla="*/ 84675 w 1295643"/>
                <a:gd name="connsiteY23" fmla="*/ 344896 h 2396328"/>
                <a:gd name="connsiteX24" fmla="*/ 71418 w 1295643"/>
                <a:gd name="connsiteY24" fmla="*/ 409704 h 2396328"/>
                <a:gd name="connsiteX25" fmla="*/ 69494 w 1295643"/>
                <a:gd name="connsiteY25" fmla="*/ 423607 h 2396328"/>
                <a:gd name="connsiteX26" fmla="*/ 66928 w 1295643"/>
                <a:gd name="connsiteY26" fmla="*/ 444462 h 2396328"/>
                <a:gd name="connsiteX27" fmla="*/ 65003 w 1295643"/>
                <a:gd name="connsiteY27" fmla="*/ 466439 h 2396328"/>
                <a:gd name="connsiteX28" fmla="*/ 63293 w 1295643"/>
                <a:gd name="connsiteY28" fmla="*/ 490433 h 2396328"/>
                <a:gd name="connsiteX29" fmla="*/ 63293 w 1295643"/>
                <a:gd name="connsiteY29" fmla="*/ 515101 h 2396328"/>
                <a:gd name="connsiteX30" fmla="*/ 66928 w 1295643"/>
                <a:gd name="connsiteY30" fmla="*/ 537301 h 2396328"/>
                <a:gd name="connsiteX31" fmla="*/ 71418 w 1295643"/>
                <a:gd name="connsiteY31" fmla="*/ 556587 h 2396328"/>
                <a:gd name="connsiteX32" fmla="*/ 79329 w 1295643"/>
                <a:gd name="connsiteY32" fmla="*/ 570042 h 2396328"/>
                <a:gd name="connsiteX33" fmla="*/ 122095 w 1295643"/>
                <a:gd name="connsiteY33" fmla="*/ 567351 h 2396328"/>
                <a:gd name="connsiteX34" fmla="*/ 164004 w 1295643"/>
                <a:gd name="connsiteY34" fmla="*/ 556587 h 2396328"/>
                <a:gd name="connsiteX35" fmla="*/ 203990 w 1295643"/>
                <a:gd name="connsiteY35" fmla="*/ 539320 h 2396328"/>
                <a:gd name="connsiteX36" fmla="*/ 245044 w 1295643"/>
                <a:gd name="connsiteY36" fmla="*/ 515101 h 2396328"/>
                <a:gd name="connsiteX37" fmla="*/ 282463 w 1295643"/>
                <a:gd name="connsiteY37" fmla="*/ 487070 h 2396328"/>
                <a:gd name="connsiteX38" fmla="*/ 319028 w 1295643"/>
                <a:gd name="connsiteY38" fmla="*/ 452984 h 2396328"/>
                <a:gd name="connsiteX39" fmla="*/ 353667 w 1295643"/>
                <a:gd name="connsiteY39" fmla="*/ 416880 h 2396328"/>
                <a:gd name="connsiteX40" fmla="*/ 385741 w 1295643"/>
                <a:gd name="connsiteY40" fmla="*/ 378981 h 2396328"/>
                <a:gd name="connsiteX41" fmla="*/ 416960 w 1295643"/>
                <a:gd name="connsiteY41" fmla="*/ 338841 h 2396328"/>
                <a:gd name="connsiteX42" fmla="*/ 443688 w 1295643"/>
                <a:gd name="connsiteY42" fmla="*/ 297355 h 2396328"/>
                <a:gd name="connsiteX43" fmla="*/ 468705 w 1295643"/>
                <a:gd name="connsiteY43" fmla="*/ 257214 h 2396328"/>
                <a:gd name="connsiteX44" fmla="*/ 489233 w 1295643"/>
                <a:gd name="connsiteY44" fmla="*/ 218419 h 2396328"/>
                <a:gd name="connsiteX45" fmla="*/ 499069 w 1295643"/>
                <a:gd name="connsiteY45" fmla="*/ 218419 h 2396328"/>
                <a:gd name="connsiteX46" fmla="*/ 499069 w 1295643"/>
                <a:gd name="connsiteY46" fmla="*/ 222455 h 2396328"/>
                <a:gd name="connsiteX47" fmla="*/ 483032 w 1295643"/>
                <a:gd name="connsiteY47" fmla="*/ 261251 h 2396328"/>
                <a:gd name="connsiteX48" fmla="*/ 465070 w 1295643"/>
                <a:gd name="connsiteY48" fmla="*/ 301391 h 2396328"/>
                <a:gd name="connsiteX49" fmla="*/ 445612 w 1295643"/>
                <a:gd name="connsiteY49" fmla="*/ 340186 h 2396328"/>
                <a:gd name="connsiteX50" fmla="*/ 425940 w 1295643"/>
                <a:gd name="connsiteY50" fmla="*/ 377636 h 2396328"/>
                <a:gd name="connsiteX51" fmla="*/ 405413 w 1295643"/>
                <a:gd name="connsiteY51" fmla="*/ 414189 h 2396328"/>
                <a:gd name="connsiteX52" fmla="*/ 382320 w 1295643"/>
                <a:gd name="connsiteY52" fmla="*/ 448274 h 2396328"/>
                <a:gd name="connsiteX53" fmla="*/ 358158 w 1295643"/>
                <a:gd name="connsiteY53" fmla="*/ 481015 h 2396328"/>
                <a:gd name="connsiteX54" fmla="*/ 328864 w 1295643"/>
                <a:gd name="connsiteY54" fmla="*/ 511064 h 2396328"/>
                <a:gd name="connsiteX55" fmla="*/ 298501 w 1295643"/>
                <a:gd name="connsiteY55" fmla="*/ 540665 h 2396328"/>
                <a:gd name="connsiteX56" fmla="*/ 262792 w 1295643"/>
                <a:gd name="connsiteY56" fmla="*/ 564660 h 2396328"/>
                <a:gd name="connsiteX57" fmla="*/ 221951 w 1295643"/>
                <a:gd name="connsiteY57" fmla="*/ 586636 h 2396328"/>
                <a:gd name="connsiteX58" fmla="*/ 176406 w 1295643"/>
                <a:gd name="connsiteY58" fmla="*/ 606146 h 2396328"/>
                <a:gd name="connsiteX59" fmla="*/ 128295 w 1295643"/>
                <a:gd name="connsiteY59" fmla="*/ 620722 h 2396328"/>
                <a:gd name="connsiteX60" fmla="*/ 71418 w 1295643"/>
                <a:gd name="connsiteY60" fmla="*/ 630813 h 2396328"/>
                <a:gd name="connsiteX61" fmla="*/ 73129 w 1295643"/>
                <a:gd name="connsiteY61" fmla="*/ 701003 h 2396328"/>
                <a:gd name="connsiteX62" fmla="*/ 81040 w 1295643"/>
                <a:gd name="connsiteY62" fmla="*/ 767830 h 2396328"/>
                <a:gd name="connsiteX63" fmla="*/ 94511 w 1295643"/>
                <a:gd name="connsiteY63" fmla="*/ 831292 h 2396328"/>
                <a:gd name="connsiteX64" fmla="*/ 112259 w 1295643"/>
                <a:gd name="connsiteY64" fmla="*/ 891391 h 2396328"/>
                <a:gd name="connsiteX65" fmla="*/ 134496 w 1295643"/>
                <a:gd name="connsiteY65" fmla="*/ 948799 h 2396328"/>
                <a:gd name="connsiteX66" fmla="*/ 158659 w 1295643"/>
                <a:gd name="connsiteY66" fmla="*/ 1003740 h 2396328"/>
                <a:gd name="connsiteX67" fmla="*/ 186242 w 1295643"/>
                <a:gd name="connsiteY67" fmla="*/ 1055766 h 2396328"/>
                <a:gd name="connsiteX68" fmla="*/ 213826 w 1295643"/>
                <a:gd name="connsiteY68" fmla="*/ 1106446 h 2396328"/>
                <a:gd name="connsiteX69" fmla="*/ 221951 w 1295643"/>
                <a:gd name="connsiteY69" fmla="*/ 1118556 h 2396328"/>
                <a:gd name="connsiteX70" fmla="*/ 229007 w 1295643"/>
                <a:gd name="connsiteY70" fmla="*/ 1133356 h 2396328"/>
                <a:gd name="connsiteX71" fmla="*/ 238843 w 1295643"/>
                <a:gd name="connsiteY71" fmla="*/ 1149278 h 2396328"/>
                <a:gd name="connsiteX72" fmla="*/ 247824 w 1295643"/>
                <a:gd name="connsiteY72" fmla="*/ 1166097 h 2396328"/>
                <a:gd name="connsiteX73" fmla="*/ 259370 w 1295643"/>
                <a:gd name="connsiteY73" fmla="*/ 1182018 h 2396328"/>
                <a:gd name="connsiteX74" fmla="*/ 272628 w 1295643"/>
                <a:gd name="connsiteY74" fmla="*/ 1195473 h 2396328"/>
                <a:gd name="connsiteX75" fmla="*/ 288665 w 1295643"/>
                <a:gd name="connsiteY75" fmla="*/ 1207358 h 2396328"/>
                <a:gd name="connsiteX76" fmla="*/ 306626 w 1295643"/>
                <a:gd name="connsiteY76" fmla="*/ 1216104 h 2396328"/>
                <a:gd name="connsiteX77" fmla="*/ 328008 w 1295643"/>
                <a:gd name="connsiteY77" fmla="*/ 1219468 h 2396328"/>
                <a:gd name="connsiteX78" fmla="*/ 350246 w 1295643"/>
                <a:gd name="connsiteY78" fmla="*/ 1218795 h 2396328"/>
                <a:gd name="connsiteX79" fmla="*/ 390231 w 1295643"/>
                <a:gd name="connsiteY79" fmla="*/ 1208704 h 2396328"/>
                <a:gd name="connsiteX80" fmla="*/ 425940 w 1295643"/>
                <a:gd name="connsiteY80" fmla="*/ 1192109 h 2396328"/>
                <a:gd name="connsiteX81" fmla="*/ 460580 w 1295643"/>
                <a:gd name="connsiteY81" fmla="*/ 1171254 h 2396328"/>
                <a:gd name="connsiteX82" fmla="*/ 489233 w 1295643"/>
                <a:gd name="connsiteY82" fmla="*/ 1146587 h 2396328"/>
                <a:gd name="connsiteX83" fmla="*/ 516816 w 1295643"/>
                <a:gd name="connsiteY83" fmla="*/ 1119901 h 2396328"/>
                <a:gd name="connsiteX84" fmla="*/ 542689 w 1295643"/>
                <a:gd name="connsiteY84" fmla="*/ 1091870 h 2396328"/>
                <a:gd name="connsiteX85" fmla="*/ 565782 w 1295643"/>
                <a:gd name="connsiteY85" fmla="*/ 1065184 h 2396328"/>
                <a:gd name="connsiteX86" fmla="*/ 585454 w 1295643"/>
                <a:gd name="connsiteY86" fmla="*/ 1039620 h 2396328"/>
                <a:gd name="connsiteX87" fmla="*/ 629074 w 1295643"/>
                <a:gd name="connsiteY87" fmla="*/ 981539 h 2396328"/>
                <a:gd name="connsiteX88" fmla="*/ 670984 w 1295643"/>
                <a:gd name="connsiteY88" fmla="*/ 916059 h 2396328"/>
                <a:gd name="connsiteX89" fmla="*/ 712894 w 1295643"/>
                <a:gd name="connsiteY89" fmla="*/ 844523 h 2396328"/>
                <a:gd name="connsiteX90" fmla="*/ 752024 w 1295643"/>
                <a:gd name="connsiteY90" fmla="*/ 766484 h 2396328"/>
                <a:gd name="connsiteX91" fmla="*/ 787733 w 1295643"/>
                <a:gd name="connsiteY91" fmla="*/ 684185 h 2396328"/>
                <a:gd name="connsiteX92" fmla="*/ 819807 w 1295643"/>
                <a:gd name="connsiteY92" fmla="*/ 596728 h 2396328"/>
                <a:gd name="connsiteX93" fmla="*/ 849101 w 1295643"/>
                <a:gd name="connsiteY93" fmla="*/ 505234 h 2396328"/>
                <a:gd name="connsiteX94" fmla="*/ 870483 w 1295643"/>
                <a:gd name="connsiteY94" fmla="*/ 410376 h 2396328"/>
                <a:gd name="connsiteX95" fmla="*/ 886520 w 1295643"/>
                <a:gd name="connsiteY95" fmla="*/ 313276 h 2396328"/>
                <a:gd name="connsiteX96" fmla="*/ 896356 w 1295643"/>
                <a:gd name="connsiteY96" fmla="*/ 213934 h 2396328"/>
                <a:gd name="connsiteX97" fmla="*/ 904267 w 1295643"/>
                <a:gd name="connsiteY97" fmla="*/ 218419 h 2396328"/>
                <a:gd name="connsiteX98" fmla="*/ 910682 w 1295643"/>
                <a:gd name="connsiteY98" fmla="*/ 229856 h 2396328"/>
                <a:gd name="connsiteX99" fmla="*/ 916028 w 1295643"/>
                <a:gd name="connsiteY99" fmla="*/ 246674 h 2396328"/>
                <a:gd name="connsiteX100" fmla="*/ 918594 w 1295643"/>
                <a:gd name="connsiteY100" fmla="*/ 268651 h 2396328"/>
                <a:gd name="connsiteX101" fmla="*/ 920304 w 1295643"/>
                <a:gd name="connsiteY101" fmla="*/ 293991 h 2396328"/>
                <a:gd name="connsiteX102" fmla="*/ 920304 w 1295643"/>
                <a:gd name="connsiteY102" fmla="*/ 323368 h 2396328"/>
                <a:gd name="connsiteX103" fmla="*/ 920304 w 1295643"/>
                <a:gd name="connsiteY103" fmla="*/ 354763 h 2396328"/>
                <a:gd name="connsiteX104" fmla="*/ 918594 w 1295643"/>
                <a:gd name="connsiteY104" fmla="*/ 388848 h 2396328"/>
                <a:gd name="connsiteX105" fmla="*/ 916028 w 1295643"/>
                <a:gd name="connsiteY105" fmla="*/ 423607 h 2396328"/>
                <a:gd name="connsiteX106" fmla="*/ 912393 w 1295643"/>
                <a:gd name="connsiteY106" fmla="*/ 459038 h 2396328"/>
                <a:gd name="connsiteX107" fmla="*/ 907047 w 1295643"/>
                <a:gd name="connsiteY107" fmla="*/ 494470 h 2396328"/>
                <a:gd name="connsiteX108" fmla="*/ 904267 w 1295643"/>
                <a:gd name="connsiteY108" fmla="*/ 528556 h 2396328"/>
                <a:gd name="connsiteX109" fmla="*/ 898922 w 1295643"/>
                <a:gd name="connsiteY109" fmla="*/ 559951 h 2396328"/>
                <a:gd name="connsiteX110" fmla="*/ 894645 w 1295643"/>
                <a:gd name="connsiteY110" fmla="*/ 589327 h 2396328"/>
                <a:gd name="connsiteX111" fmla="*/ 889300 w 1295643"/>
                <a:gd name="connsiteY111" fmla="*/ 614667 h 2396328"/>
                <a:gd name="connsiteX112" fmla="*/ 884809 w 1295643"/>
                <a:gd name="connsiteY112" fmla="*/ 635523 h 2396328"/>
                <a:gd name="connsiteX113" fmla="*/ 881174 w 1295643"/>
                <a:gd name="connsiteY113" fmla="*/ 652117 h 2396328"/>
                <a:gd name="connsiteX114" fmla="*/ 817027 w 1295643"/>
                <a:gd name="connsiteY114" fmla="*/ 841832 h 2396328"/>
                <a:gd name="connsiteX115" fmla="*/ 868773 w 1295643"/>
                <a:gd name="connsiteY115" fmla="*/ 838020 h 2396328"/>
                <a:gd name="connsiteX116" fmla="*/ 916883 w 1295643"/>
                <a:gd name="connsiteY116" fmla="*/ 828601 h 2396328"/>
                <a:gd name="connsiteX117" fmla="*/ 962214 w 1295643"/>
                <a:gd name="connsiteY117" fmla="*/ 815146 h 2396328"/>
                <a:gd name="connsiteX118" fmla="*/ 1005835 w 1295643"/>
                <a:gd name="connsiteY118" fmla="*/ 797879 h 2396328"/>
                <a:gd name="connsiteX119" fmla="*/ 1045178 w 1295643"/>
                <a:gd name="connsiteY119" fmla="*/ 778369 h 2396328"/>
                <a:gd name="connsiteX120" fmla="*/ 1080673 w 1295643"/>
                <a:gd name="connsiteY120" fmla="*/ 757066 h 2396328"/>
                <a:gd name="connsiteX121" fmla="*/ 1114672 w 1295643"/>
                <a:gd name="connsiteY121" fmla="*/ 735089 h 2396328"/>
                <a:gd name="connsiteX122" fmla="*/ 1145890 w 1295643"/>
                <a:gd name="connsiteY122" fmla="*/ 714234 h 2396328"/>
                <a:gd name="connsiteX123" fmla="*/ 1148456 w 1295643"/>
                <a:gd name="connsiteY123" fmla="*/ 724325 h 2396328"/>
                <a:gd name="connsiteX124" fmla="*/ 1120017 w 1295643"/>
                <a:gd name="connsiteY124" fmla="*/ 757066 h 2396328"/>
                <a:gd name="connsiteX125" fmla="*/ 1085164 w 1295643"/>
                <a:gd name="connsiteY125" fmla="*/ 788461 h 2396328"/>
                <a:gd name="connsiteX126" fmla="*/ 1043254 w 1295643"/>
                <a:gd name="connsiteY126" fmla="*/ 816492 h 2396328"/>
                <a:gd name="connsiteX127" fmla="*/ 996212 w 1295643"/>
                <a:gd name="connsiteY127" fmla="*/ 841832 h 2396328"/>
                <a:gd name="connsiteX128" fmla="*/ 946177 w 1295643"/>
                <a:gd name="connsiteY128" fmla="*/ 864705 h 2396328"/>
                <a:gd name="connsiteX129" fmla="*/ 892721 w 1295643"/>
                <a:gd name="connsiteY129" fmla="*/ 884664 h 2396328"/>
                <a:gd name="connsiteX130" fmla="*/ 837554 w 1295643"/>
                <a:gd name="connsiteY130" fmla="*/ 900137 h 2396328"/>
                <a:gd name="connsiteX131" fmla="*/ 781318 w 1295643"/>
                <a:gd name="connsiteY131" fmla="*/ 911349 h 2396328"/>
                <a:gd name="connsiteX132" fmla="*/ 769771 w 1295643"/>
                <a:gd name="connsiteY132" fmla="*/ 938259 h 2396328"/>
                <a:gd name="connsiteX133" fmla="*/ 753735 w 1295643"/>
                <a:gd name="connsiteY133" fmla="*/ 969654 h 2396328"/>
                <a:gd name="connsiteX134" fmla="*/ 735987 w 1295643"/>
                <a:gd name="connsiteY134" fmla="*/ 1002395 h 2396328"/>
                <a:gd name="connsiteX135" fmla="*/ 712894 w 1295643"/>
                <a:gd name="connsiteY135" fmla="*/ 1037826 h 2396328"/>
                <a:gd name="connsiteX136" fmla="*/ 688732 w 1295643"/>
                <a:gd name="connsiteY136" fmla="*/ 1075051 h 2396328"/>
                <a:gd name="connsiteX137" fmla="*/ 662859 w 1295643"/>
                <a:gd name="connsiteY137" fmla="*/ 1111828 h 2396328"/>
                <a:gd name="connsiteX138" fmla="*/ 635275 w 1295643"/>
                <a:gd name="connsiteY138" fmla="*/ 1146587 h 2396328"/>
                <a:gd name="connsiteX139" fmla="*/ 607692 w 1295643"/>
                <a:gd name="connsiteY139" fmla="*/ 1180673 h 2396328"/>
                <a:gd name="connsiteX140" fmla="*/ 581819 w 1295643"/>
                <a:gd name="connsiteY140" fmla="*/ 1212068 h 2396328"/>
                <a:gd name="connsiteX141" fmla="*/ 554235 w 1295643"/>
                <a:gd name="connsiteY141" fmla="*/ 1240099 h 2396328"/>
                <a:gd name="connsiteX142" fmla="*/ 530073 w 1295643"/>
                <a:gd name="connsiteY142" fmla="*/ 1264990 h 2396328"/>
                <a:gd name="connsiteX143" fmla="*/ 462532 w 1295643"/>
                <a:gd name="connsiteY143" fmla="*/ 1477481 h 2396328"/>
                <a:gd name="connsiteX144" fmla="*/ 455234 w 1295643"/>
                <a:gd name="connsiteY144" fmla="*/ 1532968 h 2396328"/>
                <a:gd name="connsiteX145" fmla="*/ 441122 w 1295643"/>
                <a:gd name="connsiteY145" fmla="*/ 1576921 h 2396328"/>
                <a:gd name="connsiteX146" fmla="*/ 432997 w 1295643"/>
                <a:gd name="connsiteY146" fmla="*/ 1621771 h 2396328"/>
                <a:gd name="connsiteX147" fmla="*/ 429575 w 1295643"/>
                <a:gd name="connsiteY147" fmla="*/ 1669088 h 2396328"/>
                <a:gd name="connsiteX148" fmla="*/ 427651 w 1295643"/>
                <a:gd name="connsiteY148" fmla="*/ 1716629 h 2396328"/>
                <a:gd name="connsiteX149" fmla="*/ 429575 w 1295643"/>
                <a:gd name="connsiteY149" fmla="*/ 1764169 h 2396328"/>
                <a:gd name="connsiteX150" fmla="*/ 432997 w 1295643"/>
                <a:gd name="connsiteY150" fmla="*/ 1812832 h 2396328"/>
                <a:gd name="connsiteX151" fmla="*/ 437487 w 1295643"/>
                <a:gd name="connsiteY151" fmla="*/ 1861045 h 2396328"/>
                <a:gd name="connsiteX152" fmla="*/ 442833 w 1295643"/>
                <a:gd name="connsiteY152" fmla="*/ 1908362 h 2396328"/>
                <a:gd name="connsiteX153" fmla="*/ 443688 w 1295643"/>
                <a:gd name="connsiteY153" fmla="*/ 1977879 h 2396328"/>
                <a:gd name="connsiteX154" fmla="*/ 439197 w 1295643"/>
                <a:gd name="connsiteY154" fmla="*/ 2047396 h 2396328"/>
                <a:gd name="connsiteX155" fmla="*/ 431286 w 1295643"/>
                <a:gd name="connsiteY155" fmla="*/ 2114223 h 2396328"/>
                <a:gd name="connsiteX156" fmla="*/ 421450 w 1295643"/>
                <a:gd name="connsiteY156" fmla="*/ 2179703 h 2396328"/>
                <a:gd name="connsiteX157" fmla="*/ 409476 w 1295643"/>
                <a:gd name="connsiteY157" fmla="*/ 2396328 h 2396328"/>
                <a:gd name="connsiteX158" fmla="*/ 50891 w 1295643"/>
                <a:gd name="connsiteY158" fmla="*/ 2396328 h 2396328"/>
                <a:gd name="connsiteX159" fmla="*/ 91945 w 1295643"/>
                <a:gd name="connsiteY159" fmla="*/ 2308198 h 2396328"/>
                <a:gd name="connsiteX160" fmla="*/ 142622 w 1295643"/>
                <a:gd name="connsiteY160" fmla="*/ 2208407 h 2396328"/>
                <a:gd name="connsiteX161" fmla="*/ 160369 w 1295643"/>
                <a:gd name="connsiteY161" fmla="*/ 2172303 h 2396328"/>
                <a:gd name="connsiteX162" fmla="*/ 175551 w 1295643"/>
                <a:gd name="connsiteY162" fmla="*/ 2132162 h 2396328"/>
                <a:gd name="connsiteX163" fmla="*/ 189877 w 1295643"/>
                <a:gd name="connsiteY163" fmla="*/ 2087537 h 2396328"/>
                <a:gd name="connsiteX164" fmla="*/ 203134 w 1295643"/>
                <a:gd name="connsiteY164" fmla="*/ 2039996 h 2396328"/>
                <a:gd name="connsiteX165" fmla="*/ 213826 w 1295643"/>
                <a:gd name="connsiteY165" fmla="*/ 1988643 h 2396328"/>
                <a:gd name="connsiteX166" fmla="*/ 221951 w 1295643"/>
                <a:gd name="connsiteY166" fmla="*/ 1936393 h 2396328"/>
                <a:gd name="connsiteX167" fmla="*/ 229863 w 1295643"/>
                <a:gd name="connsiteY167" fmla="*/ 1881676 h 2396328"/>
                <a:gd name="connsiteX168" fmla="*/ 235208 w 1295643"/>
                <a:gd name="connsiteY168" fmla="*/ 1826286 h 2396328"/>
                <a:gd name="connsiteX169" fmla="*/ 239699 w 1295643"/>
                <a:gd name="connsiteY169" fmla="*/ 1768654 h 2396328"/>
                <a:gd name="connsiteX170" fmla="*/ 239699 w 1295643"/>
                <a:gd name="connsiteY170" fmla="*/ 1711919 h 2396328"/>
                <a:gd name="connsiteX171" fmla="*/ 239699 w 1295643"/>
                <a:gd name="connsiteY171" fmla="*/ 1655857 h 2396328"/>
                <a:gd name="connsiteX172" fmla="*/ 235208 w 1295643"/>
                <a:gd name="connsiteY172" fmla="*/ 1599570 h 2396328"/>
                <a:gd name="connsiteX173" fmla="*/ 229007 w 1295643"/>
                <a:gd name="connsiteY173" fmla="*/ 1545526 h 2396328"/>
                <a:gd name="connsiteX174" fmla="*/ 221096 w 1295643"/>
                <a:gd name="connsiteY174" fmla="*/ 1492828 h 2396328"/>
                <a:gd name="connsiteX175" fmla="*/ 209335 w 1295643"/>
                <a:gd name="connsiteY175" fmla="*/ 1441923 h 2396328"/>
                <a:gd name="connsiteX176" fmla="*/ 193298 w 1295643"/>
                <a:gd name="connsiteY176" fmla="*/ 1394607 h 2396328"/>
                <a:gd name="connsiteX177" fmla="*/ 175551 w 1295643"/>
                <a:gd name="connsiteY177" fmla="*/ 1349757 h 2396328"/>
                <a:gd name="connsiteX178" fmla="*/ 154168 w 1295643"/>
                <a:gd name="connsiteY178" fmla="*/ 1309616 h 2396328"/>
                <a:gd name="connsiteX179" fmla="*/ 130220 w 1295643"/>
                <a:gd name="connsiteY179" fmla="*/ 1274185 h 2396328"/>
                <a:gd name="connsiteX180" fmla="*/ 53457 w 1295643"/>
                <a:gd name="connsiteY180" fmla="*/ 1033789 h 2396328"/>
                <a:gd name="connsiteX181" fmla="*/ 41055 w 1295643"/>
                <a:gd name="connsiteY181" fmla="*/ 971672 h 2396328"/>
                <a:gd name="connsiteX182" fmla="*/ 25018 w 1295643"/>
                <a:gd name="connsiteY182" fmla="*/ 910004 h 2396328"/>
                <a:gd name="connsiteX183" fmla="*/ 11547 w 1295643"/>
                <a:gd name="connsiteY183" fmla="*/ 843178 h 2396328"/>
                <a:gd name="connsiteX184" fmla="*/ 5346 w 1295643"/>
                <a:gd name="connsiteY184" fmla="*/ 775006 h 2396328"/>
                <a:gd name="connsiteX185" fmla="*/ 0 w 1295643"/>
                <a:gd name="connsiteY185" fmla="*/ 703694 h 2396328"/>
                <a:gd name="connsiteX186" fmla="*/ 0 w 1295643"/>
                <a:gd name="connsiteY186" fmla="*/ 630813 h 2396328"/>
                <a:gd name="connsiteX187" fmla="*/ 3635 w 1295643"/>
                <a:gd name="connsiteY187" fmla="*/ 557260 h 2396328"/>
                <a:gd name="connsiteX188" fmla="*/ 11547 w 1295643"/>
                <a:gd name="connsiteY188" fmla="*/ 484379 h 2396328"/>
                <a:gd name="connsiteX189" fmla="*/ 23307 w 1295643"/>
                <a:gd name="connsiteY189" fmla="*/ 411722 h 2396328"/>
                <a:gd name="connsiteX190" fmla="*/ 35709 w 1295643"/>
                <a:gd name="connsiteY190" fmla="*/ 341532 h 2396328"/>
                <a:gd name="connsiteX191" fmla="*/ 53457 w 1295643"/>
                <a:gd name="connsiteY191" fmla="*/ 273360 h 2396328"/>
                <a:gd name="connsiteX192" fmla="*/ 74839 w 1295643"/>
                <a:gd name="connsiteY192" fmla="*/ 209225 h 2396328"/>
                <a:gd name="connsiteX193" fmla="*/ 97077 w 1295643"/>
                <a:gd name="connsiteY193" fmla="*/ 148453 h 2396328"/>
                <a:gd name="connsiteX194" fmla="*/ 122950 w 1295643"/>
                <a:gd name="connsiteY194" fmla="*/ 93512 h 2396328"/>
                <a:gd name="connsiteX195" fmla="*/ 150533 w 1295643"/>
                <a:gd name="connsiteY195" fmla="*/ 43504 h 2396328"/>
                <a:gd name="connsiteX196" fmla="*/ 183676 w 1295643"/>
                <a:gd name="connsiteY196" fmla="*/ 0 h 239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295643" h="2396328">
                  <a:moveTo>
                    <a:pt x="1294499" y="1033789"/>
                  </a:moveTo>
                  <a:lnTo>
                    <a:pt x="1295643" y="1034469"/>
                  </a:lnTo>
                  <a:lnTo>
                    <a:pt x="1293086" y="1035347"/>
                  </a:lnTo>
                  <a:lnTo>
                    <a:pt x="1294499" y="1033789"/>
                  </a:lnTo>
                  <a:close/>
                  <a:moveTo>
                    <a:pt x="183676" y="0"/>
                  </a:moveTo>
                  <a:cubicBezTo>
                    <a:pt x="182393" y="3588"/>
                    <a:pt x="181324" y="7176"/>
                    <a:pt x="180041" y="10764"/>
                  </a:cubicBezTo>
                  <a:cubicBezTo>
                    <a:pt x="179400" y="13231"/>
                    <a:pt x="178972" y="15473"/>
                    <a:pt x="178331" y="17940"/>
                  </a:cubicBezTo>
                  <a:lnTo>
                    <a:pt x="176406" y="22649"/>
                  </a:lnTo>
                  <a:lnTo>
                    <a:pt x="176406" y="25340"/>
                  </a:lnTo>
                  <a:lnTo>
                    <a:pt x="178331" y="26686"/>
                  </a:lnTo>
                  <a:lnTo>
                    <a:pt x="178331" y="28031"/>
                  </a:lnTo>
                  <a:lnTo>
                    <a:pt x="180041" y="28031"/>
                  </a:lnTo>
                  <a:lnTo>
                    <a:pt x="180041" y="30050"/>
                  </a:lnTo>
                  <a:cubicBezTo>
                    <a:pt x="179400" y="31395"/>
                    <a:pt x="178972" y="32741"/>
                    <a:pt x="178331" y="34086"/>
                  </a:cubicBezTo>
                  <a:lnTo>
                    <a:pt x="176406" y="40141"/>
                  </a:lnTo>
                  <a:lnTo>
                    <a:pt x="173840" y="49559"/>
                  </a:lnTo>
                  <a:cubicBezTo>
                    <a:pt x="172130" y="54044"/>
                    <a:pt x="170205" y="58305"/>
                    <a:pt x="168495" y="62790"/>
                  </a:cubicBezTo>
                  <a:cubicBezTo>
                    <a:pt x="165715" y="69069"/>
                    <a:pt x="163149" y="75348"/>
                    <a:pt x="160369" y="81627"/>
                  </a:cubicBezTo>
                  <a:cubicBezTo>
                    <a:pt x="157803" y="89251"/>
                    <a:pt x="155024" y="96652"/>
                    <a:pt x="152458" y="104276"/>
                  </a:cubicBezTo>
                  <a:cubicBezTo>
                    <a:pt x="148181" y="114143"/>
                    <a:pt x="144119" y="123786"/>
                    <a:pt x="139842" y="133653"/>
                  </a:cubicBezTo>
                  <a:cubicBezTo>
                    <a:pt x="134924" y="145538"/>
                    <a:pt x="129792" y="157199"/>
                    <a:pt x="124874" y="169084"/>
                  </a:cubicBezTo>
                  <a:cubicBezTo>
                    <a:pt x="118887" y="187473"/>
                    <a:pt x="112900" y="206085"/>
                    <a:pt x="106913" y="224474"/>
                  </a:cubicBezTo>
                  <a:cubicBezTo>
                    <a:pt x="102850" y="244208"/>
                    <a:pt x="98574" y="264166"/>
                    <a:pt x="94511" y="283900"/>
                  </a:cubicBezTo>
                  <a:cubicBezTo>
                    <a:pt x="91304" y="304306"/>
                    <a:pt x="87883" y="324489"/>
                    <a:pt x="84675" y="344896"/>
                  </a:cubicBezTo>
                  <a:cubicBezTo>
                    <a:pt x="80185" y="366423"/>
                    <a:pt x="75908" y="388176"/>
                    <a:pt x="71418" y="409704"/>
                  </a:cubicBezTo>
                  <a:cubicBezTo>
                    <a:pt x="70777" y="414413"/>
                    <a:pt x="70135" y="418898"/>
                    <a:pt x="69494" y="423607"/>
                  </a:cubicBezTo>
                  <a:lnTo>
                    <a:pt x="66928" y="444462"/>
                  </a:lnTo>
                  <a:cubicBezTo>
                    <a:pt x="66286" y="451862"/>
                    <a:pt x="65645" y="459038"/>
                    <a:pt x="65003" y="466439"/>
                  </a:cubicBezTo>
                  <a:cubicBezTo>
                    <a:pt x="64362" y="474512"/>
                    <a:pt x="63934" y="482360"/>
                    <a:pt x="63293" y="490433"/>
                  </a:cubicBezTo>
                  <a:lnTo>
                    <a:pt x="63293" y="515101"/>
                  </a:lnTo>
                  <a:cubicBezTo>
                    <a:pt x="64576" y="522501"/>
                    <a:pt x="65645" y="529901"/>
                    <a:pt x="66928" y="537301"/>
                  </a:cubicBezTo>
                  <a:cubicBezTo>
                    <a:pt x="68424" y="543805"/>
                    <a:pt x="69921" y="550084"/>
                    <a:pt x="71418" y="556587"/>
                  </a:cubicBezTo>
                  <a:cubicBezTo>
                    <a:pt x="73984" y="561072"/>
                    <a:pt x="76764" y="565557"/>
                    <a:pt x="79329" y="570042"/>
                  </a:cubicBezTo>
                  <a:lnTo>
                    <a:pt x="122095" y="567351"/>
                  </a:lnTo>
                  <a:lnTo>
                    <a:pt x="164004" y="556587"/>
                  </a:lnTo>
                  <a:lnTo>
                    <a:pt x="203990" y="539320"/>
                  </a:lnTo>
                  <a:lnTo>
                    <a:pt x="245044" y="515101"/>
                  </a:lnTo>
                  <a:lnTo>
                    <a:pt x="282463" y="487070"/>
                  </a:lnTo>
                  <a:lnTo>
                    <a:pt x="319028" y="452984"/>
                  </a:lnTo>
                  <a:lnTo>
                    <a:pt x="353667" y="416880"/>
                  </a:lnTo>
                  <a:lnTo>
                    <a:pt x="385741" y="378981"/>
                  </a:lnTo>
                  <a:lnTo>
                    <a:pt x="416960" y="338841"/>
                  </a:lnTo>
                  <a:lnTo>
                    <a:pt x="443688" y="297355"/>
                  </a:lnTo>
                  <a:lnTo>
                    <a:pt x="468705" y="257214"/>
                  </a:lnTo>
                  <a:cubicBezTo>
                    <a:pt x="475548" y="244208"/>
                    <a:pt x="482390" y="231425"/>
                    <a:pt x="489233" y="218419"/>
                  </a:cubicBezTo>
                  <a:lnTo>
                    <a:pt x="499069" y="218419"/>
                  </a:lnTo>
                  <a:lnTo>
                    <a:pt x="499069" y="222455"/>
                  </a:lnTo>
                  <a:cubicBezTo>
                    <a:pt x="493723" y="235462"/>
                    <a:pt x="488377" y="248244"/>
                    <a:pt x="483032" y="261251"/>
                  </a:cubicBezTo>
                  <a:cubicBezTo>
                    <a:pt x="477045" y="274706"/>
                    <a:pt x="471057" y="287936"/>
                    <a:pt x="465070" y="301391"/>
                  </a:cubicBezTo>
                  <a:cubicBezTo>
                    <a:pt x="458656" y="314398"/>
                    <a:pt x="452027" y="327180"/>
                    <a:pt x="445612" y="340186"/>
                  </a:cubicBezTo>
                  <a:lnTo>
                    <a:pt x="425940" y="377636"/>
                  </a:lnTo>
                  <a:cubicBezTo>
                    <a:pt x="419098" y="389745"/>
                    <a:pt x="412255" y="402079"/>
                    <a:pt x="405413" y="414189"/>
                  </a:cubicBezTo>
                  <a:lnTo>
                    <a:pt x="382320" y="448274"/>
                  </a:lnTo>
                  <a:lnTo>
                    <a:pt x="358158" y="481015"/>
                  </a:lnTo>
                  <a:lnTo>
                    <a:pt x="328864" y="511064"/>
                  </a:lnTo>
                  <a:lnTo>
                    <a:pt x="298501" y="540665"/>
                  </a:lnTo>
                  <a:lnTo>
                    <a:pt x="262792" y="564660"/>
                  </a:lnTo>
                  <a:lnTo>
                    <a:pt x="221951" y="586636"/>
                  </a:lnTo>
                  <a:lnTo>
                    <a:pt x="176406" y="606146"/>
                  </a:lnTo>
                  <a:lnTo>
                    <a:pt x="128295" y="620722"/>
                  </a:lnTo>
                  <a:lnTo>
                    <a:pt x="71418" y="630813"/>
                  </a:lnTo>
                  <a:cubicBezTo>
                    <a:pt x="72059" y="654135"/>
                    <a:pt x="72487" y="677682"/>
                    <a:pt x="73129" y="701003"/>
                  </a:cubicBezTo>
                  <a:cubicBezTo>
                    <a:pt x="75695" y="723204"/>
                    <a:pt x="78474" y="745629"/>
                    <a:pt x="81040" y="767830"/>
                  </a:cubicBezTo>
                  <a:cubicBezTo>
                    <a:pt x="85530" y="788909"/>
                    <a:pt x="90021" y="810213"/>
                    <a:pt x="94511" y="831292"/>
                  </a:cubicBezTo>
                  <a:cubicBezTo>
                    <a:pt x="100498" y="851250"/>
                    <a:pt x="106271" y="871433"/>
                    <a:pt x="112259" y="891391"/>
                  </a:cubicBezTo>
                  <a:cubicBezTo>
                    <a:pt x="119743" y="910452"/>
                    <a:pt x="127013" y="929738"/>
                    <a:pt x="134496" y="948799"/>
                  </a:cubicBezTo>
                  <a:cubicBezTo>
                    <a:pt x="142622" y="967187"/>
                    <a:pt x="150533" y="985352"/>
                    <a:pt x="158659" y="1003740"/>
                  </a:cubicBezTo>
                  <a:lnTo>
                    <a:pt x="186242" y="1055766"/>
                  </a:lnTo>
                  <a:lnTo>
                    <a:pt x="213826" y="1106446"/>
                  </a:lnTo>
                  <a:cubicBezTo>
                    <a:pt x="216605" y="1110483"/>
                    <a:pt x="219171" y="1114519"/>
                    <a:pt x="221951" y="1118556"/>
                  </a:cubicBezTo>
                  <a:lnTo>
                    <a:pt x="229007" y="1133356"/>
                  </a:lnTo>
                  <a:cubicBezTo>
                    <a:pt x="232215" y="1138738"/>
                    <a:pt x="235636" y="1143896"/>
                    <a:pt x="238843" y="1149278"/>
                  </a:cubicBezTo>
                  <a:lnTo>
                    <a:pt x="247824" y="1166097"/>
                  </a:lnTo>
                  <a:cubicBezTo>
                    <a:pt x="251673" y="1171479"/>
                    <a:pt x="255522" y="1176636"/>
                    <a:pt x="259370" y="1182018"/>
                  </a:cubicBezTo>
                  <a:cubicBezTo>
                    <a:pt x="263861" y="1186503"/>
                    <a:pt x="268137" y="1190988"/>
                    <a:pt x="272628" y="1195473"/>
                  </a:cubicBezTo>
                  <a:cubicBezTo>
                    <a:pt x="277973" y="1199510"/>
                    <a:pt x="283319" y="1203322"/>
                    <a:pt x="288665" y="1207358"/>
                  </a:cubicBezTo>
                  <a:lnTo>
                    <a:pt x="306626" y="1216104"/>
                  </a:lnTo>
                  <a:lnTo>
                    <a:pt x="328008" y="1219468"/>
                  </a:lnTo>
                  <a:lnTo>
                    <a:pt x="350246" y="1218795"/>
                  </a:lnTo>
                  <a:lnTo>
                    <a:pt x="390231" y="1208704"/>
                  </a:lnTo>
                  <a:lnTo>
                    <a:pt x="425940" y="1192109"/>
                  </a:lnTo>
                  <a:lnTo>
                    <a:pt x="460580" y="1171254"/>
                  </a:lnTo>
                  <a:lnTo>
                    <a:pt x="489233" y="1146587"/>
                  </a:lnTo>
                  <a:lnTo>
                    <a:pt x="516816" y="1119901"/>
                  </a:lnTo>
                  <a:cubicBezTo>
                    <a:pt x="525369" y="1110483"/>
                    <a:pt x="534136" y="1101288"/>
                    <a:pt x="542689" y="1091870"/>
                  </a:cubicBezTo>
                  <a:lnTo>
                    <a:pt x="565782" y="1065184"/>
                  </a:lnTo>
                  <a:cubicBezTo>
                    <a:pt x="572411" y="1056663"/>
                    <a:pt x="578825" y="1048141"/>
                    <a:pt x="585454" y="1039620"/>
                  </a:cubicBezTo>
                  <a:lnTo>
                    <a:pt x="629074" y="981539"/>
                  </a:lnTo>
                  <a:lnTo>
                    <a:pt x="670984" y="916059"/>
                  </a:lnTo>
                  <a:lnTo>
                    <a:pt x="712894" y="844523"/>
                  </a:lnTo>
                  <a:lnTo>
                    <a:pt x="752024" y="766484"/>
                  </a:lnTo>
                  <a:cubicBezTo>
                    <a:pt x="763998" y="739126"/>
                    <a:pt x="775759" y="711543"/>
                    <a:pt x="787733" y="684185"/>
                  </a:cubicBezTo>
                  <a:lnTo>
                    <a:pt x="819807" y="596728"/>
                  </a:lnTo>
                  <a:cubicBezTo>
                    <a:pt x="829643" y="566230"/>
                    <a:pt x="839265" y="535732"/>
                    <a:pt x="849101" y="505234"/>
                  </a:cubicBezTo>
                  <a:cubicBezTo>
                    <a:pt x="856157" y="473615"/>
                    <a:pt x="863427" y="441996"/>
                    <a:pt x="870483" y="410376"/>
                  </a:cubicBezTo>
                  <a:cubicBezTo>
                    <a:pt x="875829" y="378084"/>
                    <a:pt x="881174" y="345568"/>
                    <a:pt x="886520" y="313276"/>
                  </a:cubicBezTo>
                  <a:cubicBezTo>
                    <a:pt x="889727" y="280088"/>
                    <a:pt x="893149" y="247123"/>
                    <a:pt x="896356" y="213934"/>
                  </a:cubicBezTo>
                  <a:cubicBezTo>
                    <a:pt x="898922" y="215504"/>
                    <a:pt x="901702" y="216849"/>
                    <a:pt x="904267" y="218419"/>
                  </a:cubicBezTo>
                  <a:lnTo>
                    <a:pt x="910682" y="229856"/>
                  </a:lnTo>
                  <a:cubicBezTo>
                    <a:pt x="912393" y="235462"/>
                    <a:pt x="914317" y="241068"/>
                    <a:pt x="916028" y="246674"/>
                  </a:cubicBezTo>
                  <a:cubicBezTo>
                    <a:pt x="916883" y="254075"/>
                    <a:pt x="917739" y="261251"/>
                    <a:pt x="918594" y="268651"/>
                  </a:cubicBezTo>
                  <a:cubicBezTo>
                    <a:pt x="919235" y="277172"/>
                    <a:pt x="919663" y="285469"/>
                    <a:pt x="920304" y="293991"/>
                  </a:cubicBezTo>
                  <a:lnTo>
                    <a:pt x="920304" y="323368"/>
                  </a:lnTo>
                  <a:lnTo>
                    <a:pt x="920304" y="354763"/>
                  </a:lnTo>
                  <a:cubicBezTo>
                    <a:pt x="919663" y="366199"/>
                    <a:pt x="919235" y="377412"/>
                    <a:pt x="918594" y="388848"/>
                  </a:cubicBezTo>
                  <a:cubicBezTo>
                    <a:pt x="917739" y="400509"/>
                    <a:pt x="916883" y="411946"/>
                    <a:pt x="916028" y="423607"/>
                  </a:cubicBezTo>
                  <a:cubicBezTo>
                    <a:pt x="914745" y="435492"/>
                    <a:pt x="913676" y="447153"/>
                    <a:pt x="912393" y="459038"/>
                  </a:cubicBezTo>
                  <a:cubicBezTo>
                    <a:pt x="910682" y="470924"/>
                    <a:pt x="908758" y="482585"/>
                    <a:pt x="907047" y="494470"/>
                  </a:cubicBezTo>
                  <a:cubicBezTo>
                    <a:pt x="906192" y="505907"/>
                    <a:pt x="905123" y="517119"/>
                    <a:pt x="904267" y="528556"/>
                  </a:cubicBezTo>
                  <a:cubicBezTo>
                    <a:pt x="902557" y="539095"/>
                    <a:pt x="900633" y="549411"/>
                    <a:pt x="898922" y="559951"/>
                  </a:cubicBezTo>
                  <a:cubicBezTo>
                    <a:pt x="897425" y="569818"/>
                    <a:pt x="896142" y="579460"/>
                    <a:pt x="894645" y="589327"/>
                  </a:cubicBezTo>
                  <a:cubicBezTo>
                    <a:pt x="892935" y="597849"/>
                    <a:pt x="891010" y="606146"/>
                    <a:pt x="889300" y="614667"/>
                  </a:cubicBezTo>
                  <a:lnTo>
                    <a:pt x="884809" y="635523"/>
                  </a:lnTo>
                  <a:cubicBezTo>
                    <a:pt x="883527" y="641129"/>
                    <a:pt x="882457" y="646511"/>
                    <a:pt x="881174" y="652117"/>
                  </a:cubicBezTo>
                  <a:lnTo>
                    <a:pt x="817027" y="841832"/>
                  </a:lnTo>
                  <a:lnTo>
                    <a:pt x="868773" y="838020"/>
                  </a:lnTo>
                  <a:lnTo>
                    <a:pt x="916883" y="828601"/>
                  </a:lnTo>
                  <a:lnTo>
                    <a:pt x="962214" y="815146"/>
                  </a:lnTo>
                  <a:lnTo>
                    <a:pt x="1005835" y="797879"/>
                  </a:lnTo>
                  <a:lnTo>
                    <a:pt x="1045178" y="778369"/>
                  </a:lnTo>
                  <a:lnTo>
                    <a:pt x="1080673" y="757066"/>
                  </a:lnTo>
                  <a:lnTo>
                    <a:pt x="1114672" y="735089"/>
                  </a:lnTo>
                  <a:lnTo>
                    <a:pt x="1145890" y="714234"/>
                  </a:lnTo>
                  <a:lnTo>
                    <a:pt x="1148456" y="724325"/>
                  </a:lnTo>
                  <a:cubicBezTo>
                    <a:pt x="1139048" y="735314"/>
                    <a:pt x="1129426" y="746078"/>
                    <a:pt x="1120017" y="757066"/>
                  </a:cubicBezTo>
                  <a:cubicBezTo>
                    <a:pt x="1108471" y="767606"/>
                    <a:pt x="1096710" y="777921"/>
                    <a:pt x="1085164" y="788461"/>
                  </a:cubicBezTo>
                  <a:lnTo>
                    <a:pt x="1043254" y="816492"/>
                  </a:lnTo>
                  <a:lnTo>
                    <a:pt x="996212" y="841832"/>
                  </a:lnTo>
                  <a:lnTo>
                    <a:pt x="946177" y="864705"/>
                  </a:lnTo>
                  <a:lnTo>
                    <a:pt x="892721" y="884664"/>
                  </a:lnTo>
                  <a:lnTo>
                    <a:pt x="837554" y="900137"/>
                  </a:lnTo>
                  <a:lnTo>
                    <a:pt x="781318" y="911349"/>
                  </a:lnTo>
                  <a:lnTo>
                    <a:pt x="769771" y="938259"/>
                  </a:lnTo>
                  <a:cubicBezTo>
                    <a:pt x="764426" y="948799"/>
                    <a:pt x="759080" y="959114"/>
                    <a:pt x="753735" y="969654"/>
                  </a:cubicBezTo>
                  <a:lnTo>
                    <a:pt x="735987" y="1002395"/>
                  </a:lnTo>
                  <a:lnTo>
                    <a:pt x="712894" y="1037826"/>
                  </a:lnTo>
                  <a:cubicBezTo>
                    <a:pt x="704769" y="1050160"/>
                    <a:pt x="696857" y="1062718"/>
                    <a:pt x="688732" y="1075051"/>
                  </a:cubicBezTo>
                  <a:cubicBezTo>
                    <a:pt x="680179" y="1087385"/>
                    <a:pt x="671412" y="1099494"/>
                    <a:pt x="662859" y="1111828"/>
                  </a:cubicBezTo>
                  <a:lnTo>
                    <a:pt x="635275" y="1146587"/>
                  </a:lnTo>
                  <a:lnTo>
                    <a:pt x="607692" y="1180673"/>
                  </a:lnTo>
                  <a:cubicBezTo>
                    <a:pt x="599139" y="1191212"/>
                    <a:pt x="590372" y="1201528"/>
                    <a:pt x="581819" y="1212068"/>
                  </a:cubicBezTo>
                  <a:lnTo>
                    <a:pt x="554235" y="1240099"/>
                  </a:lnTo>
                  <a:lnTo>
                    <a:pt x="530073" y="1264990"/>
                  </a:lnTo>
                  <a:cubicBezTo>
                    <a:pt x="463128" y="1316270"/>
                    <a:pt x="473494" y="1362219"/>
                    <a:pt x="462532" y="1477481"/>
                  </a:cubicBezTo>
                  <a:cubicBezTo>
                    <a:pt x="456545" y="1491608"/>
                    <a:pt x="461221" y="1518841"/>
                    <a:pt x="455234" y="1532968"/>
                  </a:cubicBezTo>
                  <a:cubicBezTo>
                    <a:pt x="450530" y="1547545"/>
                    <a:pt x="445826" y="1562345"/>
                    <a:pt x="441122" y="1576921"/>
                  </a:cubicBezTo>
                  <a:cubicBezTo>
                    <a:pt x="438342" y="1591946"/>
                    <a:pt x="435776" y="1606746"/>
                    <a:pt x="432997" y="1621771"/>
                  </a:cubicBezTo>
                  <a:cubicBezTo>
                    <a:pt x="431927" y="1637469"/>
                    <a:pt x="430645" y="1653390"/>
                    <a:pt x="429575" y="1669088"/>
                  </a:cubicBezTo>
                  <a:cubicBezTo>
                    <a:pt x="428934" y="1685009"/>
                    <a:pt x="428292" y="1700707"/>
                    <a:pt x="427651" y="1716629"/>
                  </a:cubicBezTo>
                  <a:cubicBezTo>
                    <a:pt x="428292" y="1732550"/>
                    <a:pt x="428934" y="1748248"/>
                    <a:pt x="429575" y="1764169"/>
                  </a:cubicBezTo>
                  <a:cubicBezTo>
                    <a:pt x="430645" y="1780315"/>
                    <a:pt x="431927" y="1796686"/>
                    <a:pt x="432997" y="1812832"/>
                  </a:cubicBezTo>
                  <a:cubicBezTo>
                    <a:pt x="434493" y="1828977"/>
                    <a:pt x="435990" y="1844899"/>
                    <a:pt x="437487" y="1861045"/>
                  </a:cubicBezTo>
                  <a:cubicBezTo>
                    <a:pt x="439197" y="1876743"/>
                    <a:pt x="441122" y="1892664"/>
                    <a:pt x="442833" y="1908362"/>
                  </a:cubicBezTo>
                  <a:cubicBezTo>
                    <a:pt x="443046" y="1931459"/>
                    <a:pt x="443474" y="1954781"/>
                    <a:pt x="443688" y="1977879"/>
                  </a:cubicBezTo>
                  <a:cubicBezTo>
                    <a:pt x="442191" y="2000977"/>
                    <a:pt x="440694" y="2024299"/>
                    <a:pt x="439197" y="2047396"/>
                  </a:cubicBezTo>
                  <a:cubicBezTo>
                    <a:pt x="436632" y="2069597"/>
                    <a:pt x="433852" y="2092022"/>
                    <a:pt x="431286" y="2114223"/>
                  </a:cubicBezTo>
                  <a:cubicBezTo>
                    <a:pt x="428079" y="2135975"/>
                    <a:pt x="424657" y="2157951"/>
                    <a:pt x="421450" y="2179703"/>
                  </a:cubicBezTo>
                  <a:cubicBezTo>
                    <a:pt x="414821" y="2253930"/>
                    <a:pt x="416104" y="2322102"/>
                    <a:pt x="409476" y="2396328"/>
                  </a:cubicBezTo>
                  <a:lnTo>
                    <a:pt x="50891" y="2396328"/>
                  </a:lnTo>
                  <a:lnTo>
                    <a:pt x="91945" y="2308198"/>
                  </a:lnTo>
                  <a:lnTo>
                    <a:pt x="142622" y="2208407"/>
                  </a:lnTo>
                  <a:cubicBezTo>
                    <a:pt x="148609" y="2196298"/>
                    <a:pt x="154382" y="2184413"/>
                    <a:pt x="160369" y="2172303"/>
                  </a:cubicBezTo>
                  <a:cubicBezTo>
                    <a:pt x="165501" y="2158848"/>
                    <a:pt x="170419" y="2145617"/>
                    <a:pt x="175551" y="2132162"/>
                  </a:cubicBezTo>
                  <a:cubicBezTo>
                    <a:pt x="180255" y="2117362"/>
                    <a:pt x="185173" y="2102337"/>
                    <a:pt x="189877" y="2087537"/>
                  </a:cubicBezTo>
                  <a:cubicBezTo>
                    <a:pt x="194368" y="2071615"/>
                    <a:pt x="198644" y="2055918"/>
                    <a:pt x="203134" y="2039996"/>
                  </a:cubicBezTo>
                  <a:cubicBezTo>
                    <a:pt x="206769" y="2022953"/>
                    <a:pt x="210191" y="2005686"/>
                    <a:pt x="213826" y="1988643"/>
                  </a:cubicBezTo>
                  <a:cubicBezTo>
                    <a:pt x="216605" y="1971152"/>
                    <a:pt x="219171" y="1953884"/>
                    <a:pt x="221951" y="1936393"/>
                  </a:cubicBezTo>
                  <a:cubicBezTo>
                    <a:pt x="224517" y="1918229"/>
                    <a:pt x="227297" y="1899840"/>
                    <a:pt x="229863" y="1881676"/>
                  </a:cubicBezTo>
                  <a:cubicBezTo>
                    <a:pt x="231573" y="1863288"/>
                    <a:pt x="233498" y="1844675"/>
                    <a:pt x="235208" y="1826286"/>
                  </a:cubicBezTo>
                  <a:cubicBezTo>
                    <a:pt x="236705" y="1807001"/>
                    <a:pt x="238202" y="1787940"/>
                    <a:pt x="239699" y="1768654"/>
                  </a:cubicBezTo>
                  <a:lnTo>
                    <a:pt x="239699" y="1711919"/>
                  </a:lnTo>
                  <a:lnTo>
                    <a:pt x="239699" y="1655857"/>
                  </a:lnTo>
                  <a:cubicBezTo>
                    <a:pt x="238202" y="1637020"/>
                    <a:pt x="236705" y="1618407"/>
                    <a:pt x="235208" y="1599570"/>
                  </a:cubicBezTo>
                  <a:cubicBezTo>
                    <a:pt x="233070" y="1581630"/>
                    <a:pt x="231145" y="1563466"/>
                    <a:pt x="229007" y="1545526"/>
                  </a:cubicBezTo>
                  <a:cubicBezTo>
                    <a:pt x="226441" y="1528035"/>
                    <a:pt x="223662" y="1510319"/>
                    <a:pt x="221096" y="1492828"/>
                  </a:cubicBezTo>
                  <a:cubicBezTo>
                    <a:pt x="217247" y="1475785"/>
                    <a:pt x="213184" y="1458966"/>
                    <a:pt x="209335" y="1441923"/>
                  </a:cubicBezTo>
                  <a:cubicBezTo>
                    <a:pt x="203990" y="1426226"/>
                    <a:pt x="198644" y="1410304"/>
                    <a:pt x="193298" y="1394607"/>
                  </a:cubicBezTo>
                  <a:cubicBezTo>
                    <a:pt x="187311" y="1379582"/>
                    <a:pt x="181538" y="1364781"/>
                    <a:pt x="175551" y="1349757"/>
                  </a:cubicBezTo>
                  <a:cubicBezTo>
                    <a:pt x="168495" y="1336302"/>
                    <a:pt x="161225" y="1323071"/>
                    <a:pt x="154168" y="1309616"/>
                  </a:cubicBezTo>
                  <a:cubicBezTo>
                    <a:pt x="146257" y="1297731"/>
                    <a:pt x="138131" y="1286070"/>
                    <a:pt x="130220" y="1274185"/>
                  </a:cubicBezTo>
                  <a:cubicBezTo>
                    <a:pt x="100105" y="1196223"/>
                    <a:pt x="62986" y="1132194"/>
                    <a:pt x="53457" y="1033789"/>
                  </a:cubicBezTo>
                  <a:cubicBezTo>
                    <a:pt x="48397" y="992826"/>
                    <a:pt x="45795" y="992303"/>
                    <a:pt x="41055" y="971672"/>
                  </a:cubicBezTo>
                  <a:cubicBezTo>
                    <a:pt x="35709" y="951041"/>
                    <a:pt x="30364" y="930635"/>
                    <a:pt x="25018" y="910004"/>
                  </a:cubicBezTo>
                  <a:cubicBezTo>
                    <a:pt x="20528" y="887803"/>
                    <a:pt x="16037" y="865378"/>
                    <a:pt x="11547" y="843178"/>
                  </a:cubicBezTo>
                  <a:cubicBezTo>
                    <a:pt x="9409" y="820528"/>
                    <a:pt x="7484" y="797655"/>
                    <a:pt x="5346" y="775006"/>
                  </a:cubicBezTo>
                  <a:cubicBezTo>
                    <a:pt x="3635" y="751235"/>
                    <a:pt x="1711" y="727465"/>
                    <a:pt x="0" y="703694"/>
                  </a:cubicBezTo>
                  <a:lnTo>
                    <a:pt x="0" y="630813"/>
                  </a:lnTo>
                  <a:cubicBezTo>
                    <a:pt x="1283" y="606370"/>
                    <a:pt x="2352" y="581703"/>
                    <a:pt x="3635" y="557260"/>
                  </a:cubicBezTo>
                  <a:cubicBezTo>
                    <a:pt x="6201" y="533041"/>
                    <a:pt x="8981" y="508598"/>
                    <a:pt x="11547" y="484379"/>
                  </a:cubicBezTo>
                  <a:cubicBezTo>
                    <a:pt x="15396" y="460160"/>
                    <a:pt x="19458" y="435941"/>
                    <a:pt x="23307" y="411722"/>
                  </a:cubicBezTo>
                  <a:cubicBezTo>
                    <a:pt x="27370" y="388400"/>
                    <a:pt x="31647" y="364854"/>
                    <a:pt x="35709" y="341532"/>
                  </a:cubicBezTo>
                  <a:cubicBezTo>
                    <a:pt x="41696" y="318883"/>
                    <a:pt x="47470" y="296009"/>
                    <a:pt x="53457" y="273360"/>
                  </a:cubicBezTo>
                  <a:cubicBezTo>
                    <a:pt x="60513" y="252056"/>
                    <a:pt x="67783" y="230528"/>
                    <a:pt x="74839" y="209225"/>
                  </a:cubicBezTo>
                  <a:cubicBezTo>
                    <a:pt x="82323" y="189042"/>
                    <a:pt x="89593" y="168636"/>
                    <a:pt x="97077" y="148453"/>
                  </a:cubicBezTo>
                  <a:cubicBezTo>
                    <a:pt x="105630" y="130065"/>
                    <a:pt x="114397" y="111901"/>
                    <a:pt x="122950" y="93512"/>
                  </a:cubicBezTo>
                  <a:lnTo>
                    <a:pt x="150533" y="43504"/>
                  </a:lnTo>
                  <a:lnTo>
                    <a:pt x="183676" y="0"/>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endParaRPr lang="ko-KR" altLang="en-US" sz="1800"/>
            </a:p>
          </p:txBody>
        </p:sp>
        <p:grpSp>
          <p:nvGrpSpPr>
            <p:cNvPr id="68" name="그룹 96">
              <a:extLst>
                <a:ext uri="{FF2B5EF4-FFF2-40B4-BE49-F238E27FC236}">
                  <a16:creationId xmlns:a16="http://schemas.microsoft.com/office/drawing/2014/main" id="{407848FC-FD38-4A24-B638-A0191ED88D8F}"/>
                </a:ext>
              </a:extLst>
            </p:cNvPr>
            <p:cNvGrpSpPr/>
            <p:nvPr/>
          </p:nvGrpSpPr>
          <p:grpSpPr>
            <a:xfrm>
              <a:off x="6451387" y="2774470"/>
              <a:ext cx="438446" cy="438446"/>
              <a:chOff x="2460435" y="1380960"/>
              <a:chExt cx="914400" cy="914400"/>
            </a:xfrm>
            <a:solidFill>
              <a:schemeClr val="accent3"/>
            </a:solidFill>
          </p:grpSpPr>
          <p:sp>
            <p:nvSpPr>
              <p:cNvPr id="85" name="타원 97">
                <a:extLst>
                  <a:ext uri="{FF2B5EF4-FFF2-40B4-BE49-F238E27FC236}">
                    <a16:creationId xmlns:a16="http://schemas.microsoft.com/office/drawing/2014/main" id="{6B3B55EB-5D5B-4891-9514-58AA1AD055F6}"/>
                  </a:ext>
                </a:extLst>
              </p:cNvPr>
              <p:cNvSpPr/>
              <p:nvPr/>
            </p:nvSpPr>
            <p:spPr>
              <a:xfrm>
                <a:off x="2460435" y="1380960"/>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타원 98">
                <a:extLst>
                  <a:ext uri="{FF2B5EF4-FFF2-40B4-BE49-F238E27FC236}">
                    <a16:creationId xmlns:a16="http://schemas.microsoft.com/office/drawing/2014/main" id="{9C1F41E0-6278-4520-AED1-1845D95E0A2C}"/>
                  </a:ext>
                </a:extLst>
              </p:cNvPr>
              <p:cNvSpPr/>
              <p:nvPr/>
            </p:nvSpPr>
            <p:spPr>
              <a:xfrm>
                <a:off x="2528509" y="1449034"/>
                <a:ext cx="778251" cy="7782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Block Arc 11">
                <a:extLst>
                  <a:ext uri="{FF2B5EF4-FFF2-40B4-BE49-F238E27FC236}">
                    <a16:creationId xmlns:a16="http://schemas.microsoft.com/office/drawing/2014/main" id="{B8FE9D9D-A9F2-48B5-B02D-D23D6E7E321E}"/>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69" name="그룹 108">
              <a:extLst>
                <a:ext uri="{FF2B5EF4-FFF2-40B4-BE49-F238E27FC236}">
                  <a16:creationId xmlns:a16="http://schemas.microsoft.com/office/drawing/2014/main" id="{B3628BC5-CFAE-4799-AE73-1F18DD357B01}"/>
                </a:ext>
              </a:extLst>
            </p:cNvPr>
            <p:cNvGrpSpPr/>
            <p:nvPr/>
          </p:nvGrpSpPr>
          <p:grpSpPr>
            <a:xfrm>
              <a:off x="7127214" y="2935807"/>
              <a:ext cx="438446" cy="438446"/>
              <a:chOff x="2460435" y="1380960"/>
              <a:chExt cx="914400" cy="914400"/>
            </a:xfrm>
            <a:solidFill>
              <a:schemeClr val="accent3"/>
            </a:solidFill>
          </p:grpSpPr>
          <p:sp>
            <p:nvSpPr>
              <p:cNvPr id="82" name="타원 109">
                <a:extLst>
                  <a:ext uri="{FF2B5EF4-FFF2-40B4-BE49-F238E27FC236}">
                    <a16:creationId xmlns:a16="http://schemas.microsoft.com/office/drawing/2014/main" id="{8E9DDE32-1CA0-4276-A056-E6E8B847E8AF}"/>
                  </a:ext>
                </a:extLst>
              </p:cNvPr>
              <p:cNvSpPr/>
              <p:nvPr/>
            </p:nvSpPr>
            <p:spPr>
              <a:xfrm>
                <a:off x="2460435" y="1380960"/>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3" name="타원 110">
                <a:extLst>
                  <a:ext uri="{FF2B5EF4-FFF2-40B4-BE49-F238E27FC236}">
                    <a16:creationId xmlns:a16="http://schemas.microsoft.com/office/drawing/2014/main" id="{4B3A16F4-CC16-40FC-8CF5-1CAAB920EEFB}"/>
                  </a:ext>
                </a:extLst>
              </p:cNvPr>
              <p:cNvSpPr/>
              <p:nvPr/>
            </p:nvSpPr>
            <p:spPr>
              <a:xfrm>
                <a:off x="2528509" y="1449034"/>
                <a:ext cx="778251" cy="7782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Block Arc 11">
                <a:extLst>
                  <a:ext uri="{FF2B5EF4-FFF2-40B4-BE49-F238E27FC236}">
                    <a16:creationId xmlns:a16="http://schemas.microsoft.com/office/drawing/2014/main" id="{4DF3B8C5-A1F1-41AA-B6A0-2A048B9BBC81}"/>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70" name="그룹 112">
              <a:extLst>
                <a:ext uri="{FF2B5EF4-FFF2-40B4-BE49-F238E27FC236}">
                  <a16:creationId xmlns:a16="http://schemas.microsoft.com/office/drawing/2014/main" id="{C1AB8198-A4E6-45E7-BB4A-08B95A5B8FF4}"/>
                </a:ext>
              </a:extLst>
            </p:cNvPr>
            <p:cNvGrpSpPr/>
            <p:nvPr/>
          </p:nvGrpSpPr>
          <p:grpSpPr>
            <a:xfrm>
              <a:off x="6744184" y="3036519"/>
              <a:ext cx="438446" cy="438446"/>
              <a:chOff x="2460435" y="1380960"/>
              <a:chExt cx="914400" cy="914400"/>
            </a:xfrm>
            <a:solidFill>
              <a:schemeClr val="accent3"/>
            </a:solidFill>
          </p:grpSpPr>
          <p:sp>
            <p:nvSpPr>
              <p:cNvPr id="79" name="타원 113">
                <a:extLst>
                  <a:ext uri="{FF2B5EF4-FFF2-40B4-BE49-F238E27FC236}">
                    <a16:creationId xmlns:a16="http://schemas.microsoft.com/office/drawing/2014/main" id="{B1D78BCF-7008-478E-84AD-49C67757E46A}"/>
                  </a:ext>
                </a:extLst>
              </p:cNvPr>
              <p:cNvSpPr/>
              <p:nvPr/>
            </p:nvSpPr>
            <p:spPr>
              <a:xfrm>
                <a:off x="2460435" y="1380960"/>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타원 114">
                <a:extLst>
                  <a:ext uri="{FF2B5EF4-FFF2-40B4-BE49-F238E27FC236}">
                    <a16:creationId xmlns:a16="http://schemas.microsoft.com/office/drawing/2014/main" id="{90AA1158-A1F0-420B-92D1-5D41D60E6B5A}"/>
                  </a:ext>
                </a:extLst>
              </p:cNvPr>
              <p:cNvSpPr/>
              <p:nvPr/>
            </p:nvSpPr>
            <p:spPr>
              <a:xfrm>
                <a:off x="2528509" y="1449034"/>
                <a:ext cx="778251" cy="7782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Block Arc 11">
                <a:extLst>
                  <a:ext uri="{FF2B5EF4-FFF2-40B4-BE49-F238E27FC236}">
                    <a16:creationId xmlns:a16="http://schemas.microsoft.com/office/drawing/2014/main" id="{429F0A87-6E0C-408E-B694-7D4ACA93E61D}"/>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71" name="그룹 116">
              <a:extLst>
                <a:ext uri="{FF2B5EF4-FFF2-40B4-BE49-F238E27FC236}">
                  <a16:creationId xmlns:a16="http://schemas.microsoft.com/office/drawing/2014/main" id="{45C55C8E-82A3-42A1-B999-E52C8E4EEFDD}"/>
                </a:ext>
              </a:extLst>
            </p:cNvPr>
            <p:cNvGrpSpPr/>
            <p:nvPr/>
          </p:nvGrpSpPr>
          <p:grpSpPr>
            <a:xfrm>
              <a:off x="7247814" y="3372938"/>
              <a:ext cx="438446" cy="438446"/>
              <a:chOff x="2460435" y="1380960"/>
              <a:chExt cx="914400" cy="914400"/>
            </a:xfrm>
            <a:solidFill>
              <a:schemeClr val="accent3"/>
            </a:solidFill>
          </p:grpSpPr>
          <p:sp>
            <p:nvSpPr>
              <p:cNvPr id="76" name="타원 117">
                <a:extLst>
                  <a:ext uri="{FF2B5EF4-FFF2-40B4-BE49-F238E27FC236}">
                    <a16:creationId xmlns:a16="http://schemas.microsoft.com/office/drawing/2014/main" id="{49A70BF8-824B-4E71-8AF4-B74579421062}"/>
                  </a:ext>
                </a:extLst>
              </p:cNvPr>
              <p:cNvSpPr/>
              <p:nvPr/>
            </p:nvSpPr>
            <p:spPr>
              <a:xfrm>
                <a:off x="2460435" y="1380960"/>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타원 118">
                <a:extLst>
                  <a:ext uri="{FF2B5EF4-FFF2-40B4-BE49-F238E27FC236}">
                    <a16:creationId xmlns:a16="http://schemas.microsoft.com/office/drawing/2014/main" id="{33A78364-1E8C-41C6-AD23-E637148EF38D}"/>
                  </a:ext>
                </a:extLst>
              </p:cNvPr>
              <p:cNvSpPr/>
              <p:nvPr/>
            </p:nvSpPr>
            <p:spPr>
              <a:xfrm>
                <a:off x="2528509" y="1449034"/>
                <a:ext cx="778251" cy="7782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Block Arc 11">
                <a:extLst>
                  <a:ext uri="{FF2B5EF4-FFF2-40B4-BE49-F238E27FC236}">
                    <a16:creationId xmlns:a16="http://schemas.microsoft.com/office/drawing/2014/main" id="{AE725405-01BA-4F78-B52C-97D500F0ADF5}"/>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72" name="그룹 120">
              <a:extLst>
                <a:ext uri="{FF2B5EF4-FFF2-40B4-BE49-F238E27FC236}">
                  <a16:creationId xmlns:a16="http://schemas.microsoft.com/office/drawing/2014/main" id="{432E1869-29A5-456B-80C0-66791AD3F26A}"/>
                </a:ext>
              </a:extLst>
            </p:cNvPr>
            <p:cNvGrpSpPr/>
            <p:nvPr/>
          </p:nvGrpSpPr>
          <p:grpSpPr>
            <a:xfrm>
              <a:off x="6282410" y="3345315"/>
              <a:ext cx="438446" cy="438446"/>
              <a:chOff x="2460435" y="1380960"/>
              <a:chExt cx="914400" cy="914400"/>
            </a:xfrm>
            <a:solidFill>
              <a:schemeClr val="accent3"/>
            </a:solidFill>
          </p:grpSpPr>
          <p:sp>
            <p:nvSpPr>
              <p:cNvPr id="73" name="타원 121">
                <a:extLst>
                  <a:ext uri="{FF2B5EF4-FFF2-40B4-BE49-F238E27FC236}">
                    <a16:creationId xmlns:a16="http://schemas.microsoft.com/office/drawing/2014/main" id="{5A5A3BBC-7651-44AC-91F3-2F187166C3E5}"/>
                  </a:ext>
                </a:extLst>
              </p:cNvPr>
              <p:cNvSpPr/>
              <p:nvPr/>
            </p:nvSpPr>
            <p:spPr>
              <a:xfrm>
                <a:off x="2460435" y="1380960"/>
                <a:ext cx="914400"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타원 122">
                <a:extLst>
                  <a:ext uri="{FF2B5EF4-FFF2-40B4-BE49-F238E27FC236}">
                    <a16:creationId xmlns:a16="http://schemas.microsoft.com/office/drawing/2014/main" id="{0A9369A0-693F-4CFB-8F11-967F75A11333}"/>
                  </a:ext>
                </a:extLst>
              </p:cNvPr>
              <p:cNvSpPr/>
              <p:nvPr/>
            </p:nvSpPr>
            <p:spPr>
              <a:xfrm>
                <a:off x="2528509" y="1449034"/>
                <a:ext cx="778251" cy="77825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5" name="Block Arc 11">
                <a:extLst>
                  <a:ext uri="{FF2B5EF4-FFF2-40B4-BE49-F238E27FC236}">
                    <a16:creationId xmlns:a16="http://schemas.microsoft.com/office/drawing/2014/main" id="{BD69C9B0-9792-478C-BA23-751B569385FB}"/>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spTree>
    <p:extLst>
      <p:ext uri="{BB962C8B-B14F-4D97-AF65-F5344CB8AC3E}">
        <p14:creationId xmlns:p14="http://schemas.microsoft.com/office/powerpoint/2010/main" val="1611840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824244" y="6130344"/>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6" name="CuadroTexto 5"/>
          <p:cNvSpPr txBox="1"/>
          <p:nvPr/>
        </p:nvSpPr>
        <p:spPr>
          <a:xfrm>
            <a:off x="1880310" y="288963"/>
            <a:ext cx="8744760" cy="769441"/>
          </a:xfrm>
          <a:prstGeom prst="rect">
            <a:avLst/>
          </a:prstGeom>
          <a:noFill/>
        </p:spPr>
        <p:txBody>
          <a:bodyPr wrap="square" rtlCol="0">
            <a:spAutoFit/>
          </a:bodyPr>
          <a:lstStyle/>
          <a:p>
            <a:pPr algn="ctr"/>
            <a:r>
              <a:rPr lang="es-MX" sz="4400" dirty="0">
                <a:solidFill>
                  <a:schemeClr val="tx2">
                    <a:lumMod val="90000"/>
                    <a:lumOff val="10000"/>
                  </a:schemeClr>
                </a:solidFill>
                <a:latin typeface="Bell MT" panose="02020503060305020303" pitchFamily="18" charset="0"/>
              </a:rPr>
              <a:t>Trasparencia Financiera</a:t>
            </a:r>
          </a:p>
        </p:txBody>
      </p:sp>
      <p:sp>
        <p:nvSpPr>
          <p:cNvPr id="7" name="Rectángulo 6"/>
          <p:cNvSpPr/>
          <p:nvPr/>
        </p:nvSpPr>
        <p:spPr>
          <a:xfrm>
            <a:off x="1622184" y="2296358"/>
            <a:ext cx="9740656" cy="3293209"/>
          </a:xfrm>
          <a:prstGeom prst="rect">
            <a:avLst/>
          </a:prstGeom>
        </p:spPr>
        <p:txBody>
          <a:bodyPr wrap="square">
            <a:spAutoFit/>
          </a:bodyPr>
          <a:lstStyle/>
          <a:p>
            <a:pPr algn="just"/>
            <a:r>
              <a:rPr lang="es-MX" sz="1600" dirty="0"/>
              <a:t>La transparencia es un instrumento de la rendición de cuentas que los gobiernos deben a sus  ciudadanos, este proceso de evaluación y dirección del actuar gubernamental y en específico de la cuenta pública, requiere de la participación ciudadana, es por ello se pone a disposición este presupuesto ciudadano, con el propósito de brindar información sencilla, hacia dónde dirige el gobierno municipal el recurso público. Una cooperación mutua entre gobierno  y sociedad, que incluye mecanismos de comunicación.</a:t>
            </a:r>
          </a:p>
          <a:p>
            <a:pPr algn="just"/>
            <a:endParaRPr lang="es-MX" sz="1600" dirty="0"/>
          </a:p>
          <a:p>
            <a:endParaRPr lang="es-MX" sz="1600" dirty="0"/>
          </a:p>
          <a:p>
            <a:endParaRPr lang="es-MX" sz="1600" dirty="0"/>
          </a:p>
          <a:p>
            <a:endParaRPr lang="es-MX" sz="1600" dirty="0"/>
          </a:p>
          <a:p>
            <a:endParaRPr lang="es-MX" sz="1600" dirty="0"/>
          </a:p>
          <a:p>
            <a:endParaRPr lang="es-MX" sz="1600" dirty="0"/>
          </a:p>
          <a:p>
            <a:endParaRPr lang="es-MX" sz="1600" dirty="0"/>
          </a:p>
          <a:p>
            <a:pPr algn="just"/>
            <a:endParaRPr lang="es-MX" sz="1600" dirty="0"/>
          </a:p>
        </p:txBody>
      </p:sp>
      <p:sp>
        <p:nvSpPr>
          <p:cNvPr id="8" name="Proceso alternativo 7"/>
          <p:cNvSpPr/>
          <p:nvPr/>
        </p:nvSpPr>
        <p:spPr>
          <a:xfrm>
            <a:off x="1699613" y="1414819"/>
            <a:ext cx="9740657" cy="450376"/>
          </a:xfrm>
          <a:prstGeom prst="flowChartAlternate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70C0"/>
                </a:solidFill>
              </a:rPr>
              <a:t>https://innovacion.tuxtla.gob.mx/informacionfinanciera/portalciudadano/</a:t>
            </a:r>
            <a:endParaRPr lang="ko-KR" altLang="en-US" b="1" dirty="0">
              <a:solidFill>
                <a:srgbClr val="0070C0"/>
              </a:solidFill>
              <a:cs typeface="Arial" pitchFamily="34" charset="0"/>
            </a:endParaRPr>
          </a:p>
        </p:txBody>
      </p:sp>
      <p:sp>
        <p:nvSpPr>
          <p:cNvPr id="9" name="Rectángulo 8"/>
          <p:cNvSpPr/>
          <p:nvPr/>
        </p:nvSpPr>
        <p:spPr>
          <a:xfrm>
            <a:off x="3521941" y="3818976"/>
            <a:ext cx="6096000" cy="646331"/>
          </a:xfrm>
          <a:prstGeom prst="rect">
            <a:avLst/>
          </a:prstGeom>
        </p:spPr>
        <p:txBody>
          <a:bodyPr>
            <a:spAutoFit/>
          </a:bodyPr>
          <a:lstStyle/>
          <a:p>
            <a:pPr algn="ctr"/>
            <a:r>
              <a:rPr lang="es-MX" b="1" i="0" dirty="0">
                <a:solidFill>
                  <a:srgbClr val="000000"/>
                </a:solidFill>
                <a:effectLst/>
                <a:latin typeface="Montserrat"/>
              </a:rPr>
              <a:t>¿No sabes por dónde comenzar?</a:t>
            </a:r>
          </a:p>
          <a:p>
            <a:pPr algn="ctr"/>
            <a:r>
              <a:rPr lang="es-MX" b="1" i="0" dirty="0">
                <a:solidFill>
                  <a:srgbClr val="000000"/>
                </a:solidFill>
                <a:effectLst/>
                <a:latin typeface="Montserrat"/>
              </a:rPr>
              <a:t>Nos puedes encontrar por nuestros siguientes perfil.</a:t>
            </a:r>
          </a:p>
        </p:txBody>
      </p:sp>
      <p:pic>
        <p:nvPicPr>
          <p:cNvPr id="11" name="Imagen 10"/>
          <p:cNvPicPr>
            <a:picLocks noChangeAspect="1"/>
          </p:cNvPicPr>
          <p:nvPr/>
        </p:nvPicPr>
        <p:blipFill rotWithShape="1">
          <a:blip r:embed="rId5">
            <a:extLst>
              <a:ext uri="{28A0092B-C50C-407E-A947-70E740481C1C}">
                <a14:useLocalDpi xmlns:a14="http://schemas.microsoft.com/office/drawing/2010/main" val="0"/>
              </a:ext>
            </a:extLst>
          </a:blip>
          <a:srcRect l="10349" t="9289" r="67559" b="67615"/>
          <a:stretch/>
        </p:blipFill>
        <p:spPr>
          <a:xfrm>
            <a:off x="4528483" y="4682919"/>
            <a:ext cx="479644" cy="501446"/>
          </a:xfrm>
          <a:prstGeom prst="rect">
            <a:avLst/>
          </a:prstGeom>
        </p:spPr>
      </p:pic>
      <p:pic>
        <p:nvPicPr>
          <p:cNvPr id="12" name="Imagen 11"/>
          <p:cNvPicPr>
            <a:picLocks noChangeAspect="1"/>
          </p:cNvPicPr>
          <p:nvPr/>
        </p:nvPicPr>
        <p:blipFill rotWithShape="1">
          <a:blip r:embed="rId5">
            <a:extLst>
              <a:ext uri="{28A0092B-C50C-407E-A947-70E740481C1C}">
                <a14:useLocalDpi xmlns:a14="http://schemas.microsoft.com/office/drawing/2010/main" val="0"/>
              </a:ext>
            </a:extLst>
          </a:blip>
          <a:srcRect l="39104" t="8495" r="38530" b="67849"/>
          <a:stretch/>
        </p:blipFill>
        <p:spPr>
          <a:xfrm>
            <a:off x="6252690" y="4679984"/>
            <a:ext cx="479644" cy="507315"/>
          </a:xfrm>
          <a:prstGeom prst="rect">
            <a:avLst/>
          </a:prstGeom>
        </p:spPr>
      </p:pic>
      <p:pic>
        <p:nvPicPr>
          <p:cNvPr id="14" name="Imagen 13"/>
          <p:cNvPicPr>
            <a:picLocks noChangeAspect="1"/>
          </p:cNvPicPr>
          <p:nvPr/>
        </p:nvPicPr>
        <p:blipFill rotWithShape="1">
          <a:blip r:embed="rId6"/>
          <a:srcRect l="18063" t="21394" r="78345" b="71466"/>
          <a:stretch/>
        </p:blipFill>
        <p:spPr>
          <a:xfrm>
            <a:off x="4789186" y="5833375"/>
            <a:ext cx="437882" cy="489398"/>
          </a:xfrm>
          <a:prstGeom prst="rect">
            <a:avLst/>
          </a:prstGeom>
        </p:spPr>
      </p:pic>
      <p:pic>
        <p:nvPicPr>
          <p:cNvPr id="13" name="Imagen 12"/>
          <p:cNvPicPr>
            <a:picLocks noChangeAspect="1"/>
          </p:cNvPicPr>
          <p:nvPr/>
        </p:nvPicPr>
        <p:blipFill rotWithShape="1">
          <a:blip r:embed="rId5">
            <a:extLst>
              <a:ext uri="{28A0092B-C50C-407E-A947-70E740481C1C}">
                <a14:useLocalDpi xmlns:a14="http://schemas.microsoft.com/office/drawing/2010/main" val="0"/>
              </a:ext>
            </a:extLst>
          </a:blip>
          <a:srcRect l="10287" t="39032" r="66917" b="38172"/>
          <a:stretch/>
        </p:blipFill>
        <p:spPr>
          <a:xfrm>
            <a:off x="7881923" y="4718953"/>
            <a:ext cx="539977" cy="539977"/>
          </a:xfrm>
          <a:prstGeom prst="rect">
            <a:avLst/>
          </a:prstGeom>
        </p:spPr>
      </p:pic>
      <p:sp>
        <p:nvSpPr>
          <p:cNvPr id="15" name="CuadroTexto 14"/>
          <p:cNvSpPr txBox="1"/>
          <p:nvPr/>
        </p:nvSpPr>
        <p:spPr>
          <a:xfrm>
            <a:off x="5259055" y="5863245"/>
            <a:ext cx="3528811" cy="369332"/>
          </a:xfrm>
          <a:prstGeom prst="rect">
            <a:avLst/>
          </a:prstGeom>
          <a:noFill/>
        </p:spPr>
        <p:txBody>
          <a:bodyPr wrap="square" rtlCol="0">
            <a:spAutoFit/>
          </a:bodyPr>
          <a:lstStyle/>
          <a:p>
            <a:r>
              <a:rPr lang="es-MX" b="1" dirty="0"/>
              <a:t>Ayuntamiento Tuxtla Gutiérrez</a:t>
            </a:r>
          </a:p>
        </p:txBody>
      </p:sp>
    </p:spTree>
    <p:extLst>
      <p:ext uri="{BB962C8B-B14F-4D97-AF65-F5344CB8AC3E}">
        <p14:creationId xmlns:p14="http://schemas.microsoft.com/office/powerpoint/2010/main" val="69602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cstate="print"/>
          <a:stretch>
            <a:fillRect/>
          </a:stretch>
        </p:blipFill>
        <p:spPr>
          <a:xfrm>
            <a:off x="1302953" y="5528022"/>
            <a:ext cx="577357" cy="536429"/>
          </a:xfrm>
          <a:prstGeom prst="rect">
            <a:avLst/>
          </a:prstGeom>
        </p:spPr>
      </p:pic>
      <p:grpSp>
        <p:nvGrpSpPr>
          <p:cNvPr id="6" name="Grupo 5"/>
          <p:cNvGrpSpPr>
            <a:grpSpLocks/>
          </p:cNvGrpSpPr>
          <p:nvPr/>
        </p:nvGrpSpPr>
        <p:grpSpPr bwMode="auto">
          <a:xfrm>
            <a:off x="824244" y="6130344"/>
            <a:ext cx="1648495" cy="540912"/>
            <a:chOff x="792" y="1368"/>
            <a:chExt cx="2717" cy="1143"/>
          </a:xfrm>
        </p:grpSpPr>
        <p:pic>
          <p:nvPicPr>
            <p:cNvPr id="7"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8"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10" name="CuadroTexto 9"/>
          <p:cNvSpPr txBox="1"/>
          <p:nvPr/>
        </p:nvSpPr>
        <p:spPr>
          <a:xfrm>
            <a:off x="5228817" y="2050258"/>
            <a:ext cx="5653831" cy="4154984"/>
          </a:xfrm>
          <a:prstGeom prst="rect">
            <a:avLst/>
          </a:prstGeom>
          <a:noFill/>
        </p:spPr>
        <p:txBody>
          <a:bodyPr wrap="square" rtlCol="0">
            <a:spAutoFit/>
          </a:bodyPr>
          <a:lstStyle/>
          <a:p>
            <a:pPr algn="just"/>
            <a:r>
              <a:rPr lang="es-MX" sz="2400" dirty="0">
                <a:solidFill>
                  <a:schemeClr val="accent6">
                    <a:lumMod val="50000"/>
                  </a:schemeClr>
                </a:solidFill>
              </a:rPr>
              <a:t>El Presupuesto Ciudadano es una iniciativa del Gobierno para que la ciudadanía conozca, de manera clara y transparente, cómo se usan y a qué se destinan los recursos públicos. El presupuesto ciudadano explica, de forma sencilla, el proceso de elaboración del Presupuesto de Egresos, su contenido y el destino de los recursos públicos, así como su importancia para el buen funcionamiento y desarrollo del país.</a:t>
            </a:r>
          </a:p>
        </p:txBody>
      </p:sp>
      <p:sp>
        <p:nvSpPr>
          <p:cNvPr id="11" name="CuadroTexto 10"/>
          <p:cNvSpPr txBox="1"/>
          <p:nvPr/>
        </p:nvSpPr>
        <p:spPr>
          <a:xfrm>
            <a:off x="2846232" y="364781"/>
            <a:ext cx="7122018" cy="1569660"/>
          </a:xfrm>
          <a:prstGeom prst="rect">
            <a:avLst/>
          </a:prstGeom>
          <a:noFill/>
        </p:spPr>
        <p:txBody>
          <a:bodyPr wrap="square" rtlCol="0">
            <a:spAutoFit/>
          </a:bodyPr>
          <a:lstStyle/>
          <a:p>
            <a:pPr algn="ctr"/>
            <a:r>
              <a:rPr lang="es-MX" sz="4800" dirty="0">
                <a:solidFill>
                  <a:schemeClr val="tx2">
                    <a:lumMod val="90000"/>
                    <a:lumOff val="10000"/>
                  </a:schemeClr>
                </a:solidFill>
                <a:latin typeface="Bell MT" panose="02020503060305020303" pitchFamily="18" charset="0"/>
              </a:rPr>
              <a:t>¿ Que es el presupuesto ciudadano ?</a:t>
            </a:r>
          </a:p>
        </p:txBody>
      </p:sp>
      <p:sp>
        <p:nvSpPr>
          <p:cNvPr id="13" name="Oval 22">
            <a:extLst>
              <a:ext uri="{FF2B5EF4-FFF2-40B4-BE49-F238E27FC236}">
                <a16:creationId xmlns:a16="http://schemas.microsoft.com/office/drawing/2014/main" id="{9C3B291B-AEE0-4433-AB8E-F479096FA805}"/>
              </a:ext>
            </a:extLst>
          </p:cNvPr>
          <p:cNvSpPr>
            <a:spLocks/>
          </p:cNvSpPr>
          <p:nvPr/>
        </p:nvSpPr>
        <p:spPr>
          <a:xfrm>
            <a:off x="2071564" y="2910768"/>
            <a:ext cx="2526194" cy="2433964"/>
          </a:xfrm>
          <a:custGeom>
            <a:avLst/>
            <a:gdLst/>
            <a:ahLst/>
            <a:cxnLst/>
            <a:rect l="l" t="t" r="r" b="b"/>
            <a:pathLst>
              <a:path w="3880153" h="3953697">
                <a:moveTo>
                  <a:pt x="1455" y="3168352"/>
                </a:moveTo>
                <a:cubicBezTo>
                  <a:pt x="205207" y="3400679"/>
                  <a:pt x="634857" y="3494667"/>
                  <a:pt x="960501" y="3505633"/>
                </a:cubicBezTo>
                <a:cubicBezTo>
                  <a:pt x="1028690" y="3627447"/>
                  <a:pt x="1119686" y="3734676"/>
                  <a:pt x="1227538" y="3821974"/>
                </a:cubicBezTo>
                <a:cubicBezTo>
                  <a:pt x="1160267" y="3830083"/>
                  <a:pt x="1089308" y="3833153"/>
                  <a:pt x="1014889" y="3832102"/>
                </a:cubicBezTo>
                <a:cubicBezTo>
                  <a:pt x="621954" y="3837001"/>
                  <a:pt x="201774" y="3729237"/>
                  <a:pt x="6261" y="3480618"/>
                </a:cubicBezTo>
                <a:cubicBezTo>
                  <a:pt x="13084" y="3484795"/>
                  <a:pt x="14745" y="3457252"/>
                  <a:pt x="1455" y="3168352"/>
                </a:cubicBezTo>
                <a:close/>
                <a:moveTo>
                  <a:pt x="3880153" y="3138359"/>
                </a:moveTo>
                <a:cubicBezTo>
                  <a:pt x="3866863" y="3427259"/>
                  <a:pt x="3868524" y="3454802"/>
                  <a:pt x="3875347" y="3450625"/>
                </a:cubicBezTo>
                <a:cubicBezTo>
                  <a:pt x="3706183" y="3641999"/>
                  <a:pt x="3368822" y="3808933"/>
                  <a:pt x="2885642" y="3802109"/>
                </a:cubicBezTo>
                <a:cubicBezTo>
                  <a:pt x="2813626" y="3803007"/>
                  <a:pt x="2740694" y="3800121"/>
                  <a:pt x="2668496" y="3792296"/>
                </a:cubicBezTo>
                <a:cubicBezTo>
                  <a:pt x="2770475" y="3703843"/>
                  <a:pt x="2855364" y="3596451"/>
                  <a:pt x="2918364" y="3475766"/>
                </a:cubicBezTo>
                <a:cubicBezTo>
                  <a:pt x="3244332" y="3465202"/>
                  <a:pt x="3675828" y="3371339"/>
                  <a:pt x="3880153" y="3138359"/>
                </a:cubicBezTo>
                <a:close/>
                <a:moveTo>
                  <a:pt x="2029821" y="3074540"/>
                </a:moveTo>
                <a:cubicBezTo>
                  <a:pt x="2072358" y="3090570"/>
                  <a:pt x="2100256" y="3117016"/>
                  <a:pt x="2101178" y="3147049"/>
                </a:cubicBezTo>
                <a:cubicBezTo>
                  <a:pt x="2102135" y="3178198"/>
                  <a:pt x="2073853" y="3206004"/>
                  <a:pt x="2029821" y="3222855"/>
                </a:cubicBezTo>
                <a:close/>
                <a:moveTo>
                  <a:pt x="1455" y="2758032"/>
                </a:moveTo>
                <a:cubicBezTo>
                  <a:pt x="177591" y="2958870"/>
                  <a:pt x="522539" y="3056328"/>
                  <a:pt x="823260" y="3085716"/>
                </a:cubicBezTo>
                <a:cubicBezTo>
                  <a:pt x="836237" y="3203756"/>
                  <a:pt x="868282" y="3316114"/>
                  <a:pt x="916781" y="3419465"/>
                </a:cubicBezTo>
                <a:cubicBezTo>
                  <a:pt x="553826" y="3407844"/>
                  <a:pt x="185565" y="3298305"/>
                  <a:pt x="6261" y="3070298"/>
                </a:cubicBezTo>
                <a:cubicBezTo>
                  <a:pt x="13084" y="3074475"/>
                  <a:pt x="14745" y="3046932"/>
                  <a:pt x="1455" y="2758032"/>
                </a:cubicBezTo>
                <a:close/>
                <a:moveTo>
                  <a:pt x="3880153" y="2733869"/>
                </a:moveTo>
                <a:cubicBezTo>
                  <a:pt x="3866863" y="3022769"/>
                  <a:pt x="3868524" y="3050312"/>
                  <a:pt x="3875347" y="3046135"/>
                </a:cubicBezTo>
                <a:cubicBezTo>
                  <a:pt x="3714650" y="3227931"/>
                  <a:pt x="3402172" y="3387671"/>
                  <a:pt x="2957054" y="3395450"/>
                </a:cubicBezTo>
                <a:cubicBezTo>
                  <a:pt x="3001703" y="3291967"/>
                  <a:pt x="3030894" y="3180307"/>
                  <a:pt x="3041718" y="3063353"/>
                </a:cubicBezTo>
                <a:cubicBezTo>
                  <a:pt x="3346235" y="3035739"/>
                  <a:pt x="3700756" y="2938426"/>
                  <a:pt x="3880153" y="2733869"/>
                </a:cubicBezTo>
                <a:close/>
                <a:moveTo>
                  <a:pt x="1820161" y="2670546"/>
                </a:moveTo>
                <a:lnTo>
                  <a:pt x="1820161" y="2807794"/>
                </a:lnTo>
                <a:cubicBezTo>
                  <a:pt x="1784534" y="2791726"/>
                  <a:pt x="1761919" y="2767633"/>
                  <a:pt x="1761090" y="2740643"/>
                </a:cubicBezTo>
                <a:cubicBezTo>
                  <a:pt x="1760228" y="2712584"/>
                  <a:pt x="1783091" y="2687237"/>
                  <a:pt x="1820161" y="2670546"/>
                </a:cubicBezTo>
                <a:close/>
                <a:moveTo>
                  <a:pt x="1820161" y="2351698"/>
                </a:moveTo>
                <a:lnTo>
                  <a:pt x="1820161" y="2426781"/>
                </a:lnTo>
                <a:cubicBezTo>
                  <a:pt x="1541058" y="2454722"/>
                  <a:pt x="1332994" y="2587385"/>
                  <a:pt x="1337817" y="2744384"/>
                </a:cubicBezTo>
                <a:cubicBezTo>
                  <a:pt x="1342529" y="2897779"/>
                  <a:pt x="1548926" y="3024362"/>
                  <a:pt x="1820161" y="3051732"/>
                </a:cubicBezTo>
                <a:lnTo>
                  <a:pt x="1820161" y="3217389"/>
                </a:lnTo>
                <a:cubicBezTo>
                  <a:pt x="1786002" y="3201854"/>
                  <a:pt x="1763663" y="3178972"/>
                  <a:pt x="1761274" y="3153060"/>
                </a:cubicBezTo>
                <a:lnTo>
                  <a:pt x="1338460" y="3164281"/>
                </a:lnTo>
                <a:cubicBezTo>
                  <a:pt x="1352256" y="3313879"/>
                  <a:pt x="1556620" y="3434536"/>
                  <a:pt x="1820161" y="3461071"/>
                </a:cubicBezTo>
                <a:lnTo>
                  <a:pt x="1820161" y="3539697"/>
                </a:lnTo>
                <a:lnTo>
                  <a:pt x="2029821" y="3539697"/>
                </a:lnTo>
                <a:lnTo>
                  <a:pt x="2029821" y="3462128"/>
                </a:lnTo>
                <a:cubicBezTo>
                  <a:pt x="2315071" y="3436849"/>
                  <a:pt x="2529344" y="3302606"/>
                  <a:pt x="2524450" y="3143308"/>
                </a:cubicBezTo>
                <a:cubicBezTo>
                  <a:pt x="2519668" y="2987610"/>
                  <a:pt x="2307099" y="2859535"/>
                  <a:pt x="2029821" y="2834965"/>
                </a:cubicBezTo>
                <a:lnTo>
                  <a:pt x="2029821" y="2665297"/>
                </a:lnTo>
                <a:cubicBezTo>
                  <a:pt x="2070848" y="2680600"/>
                  <a:pt x="2098329" y="2705732"/>
                  <a:pt x="2100994" y="2734632"/>
                </a:cubicBezTo>
                <a:lnTo>
                  <a:pt x="2523807" y="2723411"/>
                </a:lnTo>
                <a:cubicBezTo>
                  <a:pt x="2509797" y="2571487"/>
                  <a:pt x="2299247" y="2449410"/>
                  <a:pt x="2029821" y="2425195"/>
                </a:cubicBezTo>
                <a:lnTo>
                  <a:pt x="2029821" y="2351698"/>
                </a:lnTo>
                <a:close/>
                <a:moveTo>
                  <a:pt x="1455" y="2347712"/>
                </a:moveTo>
                <a:cubicBezTo>
                  <a:pt x="183117" y="2554851"/>
                  <a:pt x="544352" y="2652021"/>
                  <a:pt x="851373" y="2678440"/>
                </a:cubicBezTo>
                <a:cubicBezTo>
                  <a:pt x="827251" y="2766976"/>
                  <a:pt x="815133" y="2860130"/>
                  <a:pt x="815133" y="2956114"/>
                </a:cubicBezTo>
                <a:cubicBezTo>
                  <a:pt x="815133" y="2971896"/>
                  <a:pt x="815461" y="2987602"/>
                  <a:pt x="817509" y="3003166"/>
                </a:cubicBezTo>
                <a:cubicBezTo>
                  <a:pt x="488191" y="2976547"/>
                  <a:pt x="169203" y="2867179"/>
                  <a:pt x="6261" y="2659978"/>
                </a:cubicBezTo>
                <a:cubicBezTo>
                  <a:pt x="13084" y="2664155"/>
                  <a:pt x="14745" y="2636612"/>
                  <a:pt x="1455" y="2347712"/>
                </a:cubicBezTo>
                <a:close/>
                <a:moveTo>
                  <a:pt x="3880153" y="2329379"/>
                </a:moveTo>
                <a:cubicBezTo>
                  <a:pt x="3866863" y="2618279"/>
                  <a:pt x="3868524" y="2645822"/>
                  <a:pt x="3875347" y="2641645"/>
                </a:cubicBezTo>
                <a:cubicBezTo>
                  <a:pt x="3725516" y="2811149"/>
                  <a:pt x="3443734" y="2961479"/>
                  <a:pt x="3045509" y="2988274"/>
                </a:cubicBezTo>
                <a:lnTo>
                  <a:pt x="3047133" y="2956114"/>
                </a:lnTo>
                <a:cubicBezTo>
                  <a:pt x="3047133" y="2854429"/>
                  <a:pt x="3033534" y="2755921"/>
                  <a:pt x="3006831" y="2662641"/>
                </a:cubicBezTo>
                <a:cubicBezTo>
                  <a:pt x="3318650" y="2638590"/>
                  <a:pt x="3693842" y="2541819"/>
                  <a:pt x="3880153" y="2329379"/>
                </a:cubicBezTo>
                <a:close/>
                <a:moveTo>
                  <a:pt x="1931133" y="1937697"/>
                </a:moveTo>
                <a:cubicBezTo>
                  <a:pt x="2487898" y="1937697"/>
                  <a:pt x="2939245" y="2388994"/>
                  <a:pt x="2939245" y="2945697"/>
                </a:cubicBezTo>
                <a:cubicBezTo>
                  <a:pt x="2939245" y="3502400"/>
                  <a:pt x="2487898" y="3953697"/>
                  <a:pt x="1931133" y="3953697"/>
                </a:cubicBezTo>
                <a:cubicBezTo>
                  <a:pt x="1374368" y="3953697"/>
                  <a:pt x="923021" y="3502400"/>
                  <a:pt x="923021" y="2945697"/>
                </a:cubicBezTo>
                <a:cubicBezTo>
                  <a:pt x="923021" y="2388994"/>
                  <a:pt x="1374368" y="1937697"/>
                  <a:pt x="1931133" y="1937697"/>
                </a:cubicBezTo>
                <a:close/>
                <a:moveTo>
                  <a:pt x="1455" y="1937392"/>
                </a:moveTo>
                <a:cubicBezTo>
                  <a:pt x="214734" y="2180582"/>
                  <a:pt x="675532" y="2272194"/>
                  <a:pt x="1005427" y="2276729"/>
                </a:cubicBezTo>
                <a:lnTo>
                  <a:pt x="1048467" y="2274995"/>
                </a:lnTo>
                <a:cubicBezTo>
                  <a:pt x="973036" y="2370730"/>
                  <a:pt x="913948" y="2479702"/>
                  <a:pt x="874973" y="2597837"/>
                </a:cubicBezTo>
                <a:cubicBezTo>
                  <a:pt x="525848" y="2578625"/>
                  <a:pt x="178686" y="2468917"/>
                  <a:pt x="6261" y="2249658"/>
                </a:cubicBezTo>
                <a:cubicBezTo>
                  <a:pt x="13084" y="2253835"/>
                  <a:pt x="14745" y="2226292"/>
                  <a:pt x="1455" y="1937392"/>
                </a:cubicBezTo>
                <a:close/>
                <a:moveTo>
                  <a:pt x="3880153" y="1924889"/>
                </a:moveTo>
                <a:cubicBezTo>
                  <a:pt x="3866863" y="2213789"/>
                  <a:pt x="3868524" y="2241332"/>
                  <a:pt x="3875347" y="2237155"/>
                </a:cubicBezTo>
                <a:cubicBezTo>
                  <a:pt x="3717776" y="2415415"/>
                  <a:pt x="3414270" y="2572469"/>
                  <a:pt x="2982846" y="2585687"/>
                </a:cubicBezTo>
                <a:cubicBezTo>
                  <a:pt x="2942265" y="2466665"/>
                  <a:pt x="2881020" y="2357243"/>
                  <a:pt x="2803561" y="2261302"/>
                </a:cubicBezTo>
                <a:cubicBezTo>
                  <a:pt x="2828324" y="2263132"/>
                  <a:pt x="2852587" y="2263902"/>
                  <a:pt x="2876180" y="2264226"/>
                </a:cubicBezTo>
                <a:cubicBezTo>
                  <a:pt x="3206076" y="2259691"/>
                  <a:pt x="3666874" y="2168079"/>
                  <a:pt x="3880153" y="1924889"/>
                </a:cubicBezTo>
                <a:close/>
                <a:moveTo>
                  <a:pt x="2970728" y="1742046"/>
                </a:moveTo>
                <a:cubicBezTo>
                  <a:pt x="3013265" y="1749515"/>
                  <a:pt x="3041163" y="1761838"/>
                  <a:pt x="3042085" y="1775832"/>
                </a:cubicBezTo>
                <a:cubicBezTo>
                  <a:pt x="3043042" y="1790346"/>
                  <a:pt x="3014760" y="1803303"/>
                  <a:pt x="2970728" y="1811155"/>
                </a:cubicBezTo>
                <a:close/>
                <a:moveTo>
                  <a:pt x="2761068" y="1553800"/>
                </a:moveTo>
                <a:lnTo>
                  <a:pt x="2761068" y="1617752"/>
                </a:lnTo>
                <a:cubicBezTo>
                  <a:pt x="2725441" y="1610265"/>
                  <a:pt x="2702826" y="1599039"/>
                  <a:pt x="2701997" y="1586462"/>
                </a:cubicBezTo>
                <a:cubicBezTo>
                  <a:pt x="2701135" y="1573388"/>
                  <a:pt x="2723998" y="1561577"/>
                  <a:pt x="2761068" y="1553800"/>
                </a:cubicBezTo>
                <a:close/>
                <a:moveTo>
                  <a:pt x="2761068" y="1405229"/>
                </a:moveTo>
                <a:lnTo>
                  <a:pt x="2761068" y="1440215"/>
                </a:lnTo>
                <a:cubicBezTo>
                  <a:pt x="2481965" y="1453234"/>
                  <a:pt x="2273901" y="1515050"/>
                  <a:pt x="2278724" y="1588206"/>
                </a:cubicBezTo>
                <a:cubicBezTo>
                  <a:pt x="2283436" y="1659682"/>
                  <a:pt x="2489833" y="1718665"/>
                  <a:pt x="2761068" y="1731418"/>
                </a:cubicBezTo>
                <a:lnTo>
                  <a:pt x="2761068" y="1808608"/>
                </a:lnTo>
                <a:cubicBezTo>
                  <a:pt x="2726909" y="1801369"/>
                  <a:pt x="2704570" y="1790707"/>
                  <a:pt x="2702181" y="1778633"/>
                </a:cubicBezTo>
                <a:lnTo>
                  <a:pt x="2279367" y="1783861"/>
                </a:lnTo>
                <a:cubicBezTo>
                  <a:pt x="2293163" y="1853568"/>
                  <a:pt x="2497527" y="1909790"/>
                  <a:pt x="2761068" y="1922154"/>
                </a:cubicBezTo>
                <a:lnTo>
                  <a:pt x="2761068" y="1958791"/>
                </a:lnTo>
                <a:lnTo>
                  <a:pt x="2970728" y="1958791"/>
                </a:lnTo>
                <a:lnTo>
                  <a:pt x="2970728" y="1922647"/>
                </a:lnTo>
                <a:cubicBezTo>
                  <a:pt x="3255978" y="1910868"/>
                  <a:pt x="3470251" y="1848316"/>
                  <a:pt x="3465357" y="1774089"/>
                </a:cubicBezTo>
                <a:cubicBezTo>
                  <a:pt x="3460575" y="1701540"/>
                  <a:pt x="3248006" y="1641862"/>
                  <a:pt x="2970728" y="1630413"/>
                </a:cubicBezTo>
                <a:lnTo>
                  <a:pt x="2970728" y="1551354"/>
                </a:lnTo>
                <a:cubicBezTo>
                  <a:pt x="3011755" y="1558485"/>
                  <a:pt x="3039236" y="1570195"/>
                  <a:pt x="3041901" y="1583662"/>
                </a:cubicBezTo>
                <a:lnTo>
                  <a:pt x="3464714" y="1578433"/>
                </a:lnTo>
                <a:cubicBezTo>
                  <a:pt x="3450704" y="1507642"/>
                  <a:pt x="3240154" y="1450759"/>
                  <a:pt x="2970728" y="1439476"/>
                </a:cubicBezTo>
                <a:lnTo>
                  <a:pt x="2970728" y="1405229"/>
                </a:lnTo>
                <a:close/>
                <a:moveTo>
                  <a:pt x="2872041" y="1244391"/>
                </a:moveTo>
                <a:cubicBezTo>
                  <a:pt x="3428806" y="1244391"/>
                  <a:pt x="3880153" y="1453922"/>
                  <a:pt x="3880153" y="1712391"/>
                </a:cubicBezTo>
                <a:cubicBezTo>
                  <a:pt x="3880153" y="1970860"/>
                  <a:pt x="3428806" y="2180391"/>
                  <a:pt x="2872041" y="2180391"/>
                </a:cubicBezTo>
                <a:cubicBezTo>
                  <a:pt x="2823092" y="2180391"/>
                  <a:pt x="2774958" y="2178772"/>
                  <a:pt x="2727893" y="2175376"/>
                </a:cubicBezTo>
                <a:cubicBezTo>
                  <a:pt x="2525684" y="1968353"/>
                  <a:pt x="2243385" y="1840114"/>
                  <a:pt x="1931133" y="1840114"/>
                </a:cubicBezTo>
                <a:cubicBezTo>
                  <a:pt x="1612467" y="1840114"/>
                  <a:pt x="1324996" y="1973676"/>
                  <a:pt x="1122380" y="2188572"/>
                </a:cubicBezTo>
                <a:cubicBezTo>
                  <a:pt x="1087421" y="2190857"/>
                  <a:pt x="1051575" y="2191340"/>
                  <a:pt x="1014889" y="2190822"/>
                </a:cubicBezTo>
                <a:cubicBezTo>
                  <a:pt x="621954" y="2195721"/>
                  <a:pt x="201774" y="2087957"/>
                  <a:pt x="6261" y="1839338"/>
                </a:cubicBezTo>
                <a:cubicBezTo>
                  <a:pt x="13084" y="1843515"/>
                  <a:pt x="14745" y="1815972"/>
                  <a:pt x="1455" y="1527072"/>
                </a:cubicBezTo>
                <a:cubicBezTo>
                  <a:pt x="214734" y="1770262"/>
                  <a:pt x="675532" y="1861874"/>
                  <a:pt x="1005427" y="1866409"/>
                </a:cubicBezTo>
                <a:cubicBezTo>
                  <a:pt x="1278600" y="1862654"/>
                  <a:pt x="1641530" y="1799192"/>
                  <a:pt x="1878042" y="1637444"/>
                </a:cubicBezTo>
                <a:cubicBezTo>
                  <a:pt x="1954537" y="1414404"/>
                  <a:pt x="2370521" y="1244391"/>
                  <a:pt x="2872041" y="1244391"/>
                </a:cubicBezTo>
                <a:close/>
                <a:moveTo>
                  <a:pt x="1455" y="1116752"/>
                </a:moveTo>
                <a:cubicBezTo>
                  <a:pt x="214734" y="1359942"/>
                  <a:pt x="675532" y="1451554"/>
                  <a:pt x="1005427" y="1456089"/>
                </a:cubicBezTo>
                <a:cubicBezTo>
                  <a:pt x="1335323" y="1451554"/>
                  <a:pt x="1796121" y="1359942"/>
                  <a:pt x="2009400" y="1116752"/>
                </a:cubicBezTo>
                <a:cubicBezTo>
                  <a:pt x="1996110" y="1405652"/>
                  <a:pt x="1997771" y="1433195"/>
                  <a:pt x="2004594" y="1429018"/>
                </a:cubicBezTo>
                <a:cubicBezTo>
                  <a:pt x="1835430" y="1620392"/>
                  <a:pt x="1498069" y="1787326"/>
                  <a:pt x="1014889" y="1780502"/>
                </a:cubicBezTo>
                <a:cubicBezTo>
                  <a:pt x="621954" y="1785401"/>
                  <a:pt x="201774" y="1677637"/>
                  <a:pt x="6261" y="1429018"/>
                </a:cubicBezTo>
                <a:cubicBezTo>
                  <a:pt x="13084" y="1433195"/>
                  <a:pt x="14745" y="1405652"/>
                  <a:pt x="1455" y="1116752"/>
                </a:cubicBezTo>
                <a:close/>
                <a:moveTo>
                  <a:pt x="1455" y="706432"/>
                </a:moveTo>
                <a:cubicBezTo>
                  <a:pt x="214734" y="949622"/>
                  <a:pt x="675532" y="1041234"/>
                  <a:pt x="1005427" y="1045769"/>
                </a:cubicBezTo>
                <a:cubicBezTo>
                  <a:pt x="1335323" y="1041234"/>
                  <a:pt x="1796121" y="949622"/>
                  <a:pt x="2009400" y="706432"/>
                </a:cubicBezTo>
                <a:cubicBezTo>
                  <a:pt x="1996110" y="995332"/>
                  <a:pt x="1997771" y="1022875"/>
                  <a:pt x="2004594" y="1018698"/>
                </a:cubicBezTo>
                <a:cubicBezTo>
                  <a:pt x="1835430" y="1210072"/>
                  <a:pt x="1498069" y="1377006"/>
                  <a:pt x="1014889" y="1370182"/>
                </a:cubicBezTo>
                <a:cubicBezTo>
                  <a:pt x="621954" y="1375081"/>
                  <a:pt x="201774" y="1267317"/>
                  <a:pt x="6261" y="1018698"/>
                </a:cubicBezTo>
                <a:cubicBezTo>
                  <a:pt x="13084" y="1022875"/>
                  <a:pt x="14745" y="995332"/>
                  <a:pt x="1455" y="706432"/>
                </a:cubicBezTo>
                <a:close/>
                <a:moveTo>
                  <a:pt x="1106799" y="489687"/>
                </a:moveTo>
                <a:cubicBezTo>
                  <a:pt x="1149336" y="497156"/>
                  <a:pt x="1177233" y="509479"/>
                  <a:pt x="1178156" y="523473"/>
                </a:cubicBezTo>
                <a:cubicBezTo>
                  <a:pt x="1179112" y="537987"/>
                  <a:pt x="1150831" y="550944"/>
                  <a:pt x="1106799" y="558796"/>
                </a:cubicBezTo>
                <a:close/>
                <a:moveTo>
                  <a:pt x="897139" y="301441"/>
                </a:moveTo>
                <a:lnTo>
                  <a:pt x="897139" y="365393"/>
                </a:lnTo>
                <a:cubicBezTo>
                  <a:pt x="861512" y="357906"/>
                  <a:pt x="838897" y="346680"/>
                  <a:pt x="838068" y="334103"/>
                </a:cubicBezTo>
                <a:cubicBezTo>
                  <a:pt x="837206" y="321029"/>
                  <a:pt x="860069" y="309218"/>
                  <a:pt x="897139" y="301441"/>
                </a:cubicBezTo>
                <a:close/>
                <a:moveTo>
                  <a:pt x="897139" y="152870"/>
                </a:moveTo>
                <a:lnTo>
                  <a:pt x="897139" y="187856"/>
                </a:lnTo>
                <a:cubicBezTo>
                  <a:pt x="618036" y="200875"/>
                  <a:pt x="409972" y="262691"/>
                  <a:pt x="414795" y="335847"/>
                </a:cubicBezTo>
                <a:cubicBezTo>
                  <a:pt x="419507" y="407323"/>
                  <a:pt x="625904" y="466306"/>
                  <a:pt x="897139" y="479059"/>
                </a:cubicBezTo>
                <a:lnTo>
                  <a:pt x="897139" y="556249"/>
                </a:lnTo>
                <a:cubicBezTo>
                  <a:pt x="862980" y="549010"/>
                  <a:pt x="840641" y="538348"/>
                  <a:pt x="838251" y="526274"/>
                </a:cubicBezTo>
                <a:lnTo>
                  <a:pt x="415438" y="531502"/>
                </a:lnTo>
                <a:cubicBezTo>
                  <a:pt x="429234" y="601209"/>
                  <a:pt x="633598" y="657431"/>
                  <a:pt x="897139" y="669795"/>
                </a:cubicBezTo>
                <a:lnTo>
                  <a:pt x="897139" y="706432"/>
                </a:lnTo>
                <a:lnTo>
                  <a:pt x="1106799" y="706432"/>
                </a:lnTo>
                <a:lnTo>
                  <a:pt x="1106799" y="670288"/>
                </a:lnTo>
                <a:cubicBezTo>
                  <a:pt x="1392049" y="658509"/>
                  <a:pt x="1606322" y="595956"/>
                  <a:pt x="1601428" y="521730"/>
                </a:cubicBezTo>
                <a:cubicBezTo>
                  <a:pt x="1596646" y="449181"/>
                  <a:pt x="1384077" y="389502"/>
                  <a:pt x="1106799" y="378054"/>
                </a:cubicBezTo>
                <a:lnTo>
                  <a:pt x="1106799" y="298995"/>
                </a:lnTo>
                <a:cubicBezTo>
                  <a:pt x="1147826" y="306126"/>
                  <a:pt x="1175307" y="317836"/>
                  <a:pt x="1177972" y="331303"/>
                </a:cubicBezTo>
                <a:lnTo>
                  <a:pt x="1600785" y="326074"/>
                </a:lnTo>
                <a:cubicBezTo>
                  <a:pt x="1586775" y="255283"/>
                  <a:pt x="1376225" y="198400"/>
                  <a:pt x="1106799" y="187117"/>
                </a:cubicBezTo>
                <a:lnTo>
                  <a:pt x="1106799" y="152870"/>
                </a:lnTo>
                <a:close/>
                <a:moveTo>
                  <a:pt x="1008112" y="0"/>
                </a:moveTo>
                <a:cubicBezTo>
                  <a:pt x="1564877" y="0"/>
                  <a:pt x="2016224" y="209531"/>
                  <a:pt x="2016224" y="468000"/>
                </a:cubicBezTo>
                <a:cubicBezTo>
                  <a:pt x="2016224" y="726469"/>
                  <a:pt x="1564877" y="936000"/>
                  <a:pt x="1008112" y="936000"/>
                </a:cubicBezTo>
                <a:cubicBezTo>
                  <a:pt x="451347" y="936000"/>
                  <a:pt x="0" y="726469"/>
                  <a:pt x="0" y="468000"/>
                </a:cubicBezTo>
                <a:cubicBezTo>
                  <a:pt x="0" y="209531"/>
                  <a:pt x="451347" y="0"/>
                  <a:pt x="100811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36036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824244" y="6130344"/>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6" name="CuadroTexto 5"/>
          <p:cNvSpPr txBox="1"/>
          <p:nvPr/>
        </p:nvSpPr>
        <p:spPr>
          <a:xfrm>
            <a:off x="2846232" y="364781"/>
            <a:ext cx="7122018" cy="1569660"/>
          </a:xfrm>
          <a:prstGeom prst="rect">
            <a:avLst/>
          </a:prstGeom>
          <a:noFill/>
        </p:spPr>
        <p:txBody>
          <a:bodyPr wrap="square" rtlCol="0">
            <a:spAutoFit/>
          </a:bodyPr>
          <a:lstStyle/>
          <a:p>
            <a:pPr algn="ctr"/>
            <a:r>
              <a:rPr lang="es-MX" sz="4800" dirty="0">
                <a:solidFill>
                  <a:schemeClr val="tx2">
                    <a:lumMod val="90000"/>
                    <a:lumOff val="10000"/>
                  </a:schemeClr>
                </a:solidFill>
                <a:latin typeface="Bell MT" panose="02020503060305020303" pitchFamily="18" charset="0"/>
              </a:rPr>
              <a:t>¿ Importancia de la Ley de Ingresos ?</a:t>
            </a:r>
          </a:p>
        </p:txBody>
      </p:sp>
      <p:sp>
        <p:nvSpPr>
          <p:cNvPr id="7" name="Rectángulo 6"/>
          <p:cNvSpPr/>
          <p:nvPr/>
        </p:nvSpPr>
        <p:spPr>
          <a:xfrm>
            <a:off x="4030305" y="2192463"/>
            <a:ext cx="7934168" cy="4524315"/>
          </a:xfrm>
          <a:prstGeom prst="rect">
            <a:avLst/>
          </a:prstGeom>
        </p:spPr>
        <p:txBody>
          <a:bodyPr wrap="square">
            <a:spAutoFit/>
          </a:bodyPr>
          <a:lstStyle/>
          <a:p>
            <a:pPr marL="457200" indent="-457200" algn="just">
              <a:lnSpc>
                <a:spcPct val="80000"/>
              </a:lnSpc>
              <a:buFont typeface="Wingdings" panose="05000000000000000000" pitchFamily="2" charset="2"/>
              <a:buChar char="Ø"/>
            </a:pPr>
            <a:r>
              <a:rPr lang="es-ES" sz="2000" dirty="0">
                <a:solidFill>
                  <a:schemeClr val="accent6">
                    <a:lumMod val="50000"/>
                  </a:schemeClr>
                </a:solidFill>
                <a:latin typeface="+mj-lt"/>
                <a:cs typeface="Calibri" panose="020F0502020204030204" pitchFamily="34" charset="0"/>
              </a:rPr>
              <a:t>La Ley de Ingresos es una estimación normativa de los ingresos que obtendrá el Municipio de Tuxtla Gutiérrez.</a:t>
            </a:r>
          </a:p>
          <a:p>
            <a:pPr marL="342900" indent="-342900" algn="just">
              <a:lnSpc>
                <a:spcPct val="80000"/>
              </a:lnSpc>
              <a:buFont typeface="Wingdings" panose="05000000000000000000" pitchFamily="2" charset="2"/>
              <a:buChar char="Ø"/>
            </a:pPr>
            <a:endParaRPr lang="es-ES" sz="2000" dirty="0">
              <a:solidFill>
                <a:schemeClr val="accent6">
                  <a:lumMod val="50000"/>
                </a:schemeClr>
              </a:solidFill>
              <a:latin typeface="+mj-lt"/>
              <a:cs typeface="Calibri" panose="020F0502020204030204" pitchFamily="34" charset="0"/>
            </a:endParaRPr>
          </a:p>
          <a:p>
            <a:pPr marL="342900" indent="-342900" algn="just">
              <a:lnSpc>
                <a:spcPct val="80000"/>
              </a:lnSpc>
              <a:buFont typeface="Wingdings" panose="05000000000000000000" pitchFamily="2" charset="2"/>
              <a:buChar char="Ø"/>
            </a:pPr>
            <a:r>
              <a:rPr lang="es-ES" sz="2000" dirty="0">
                <a:solidFill>
                  <a:schemeClr val="accent6">
                    <a:lumMod val="50000"/>
                  </a:schemeClr>
                </a:solidFill>
                <a:latin typeface="+mj-lt"/>
                <a:cs typeface="Calibri" panose="020F0502020204030204" pitchFamily="34" charset="0"/>
              </a:rPr>
              <a:t>Se elabora y presenta al Congreso del Estado con fecha límite al 31 de Agosto de cada ejercicio.</a:t>
            </a:r>
          </a:p>
          <a:p>
            <a:pPr marL="342900" indent="-342900" algn="just">
              <a:lnSpc>
                <a:spcPct val="80000"/>
              </a:lnSpc>
              <a:buFont typeface="Wingdings" panose="05000000000000000000" pitchFamily="2" charset="2"/>
              <a:buChar char="Ø"/>
            </a:pPr>
            <a:endParaRPr lang="es-ES" sz="2000" dirty="0">
              <a:solidFill>
                <a:schemeClr val="accent6">
                  <a:lumMod val="50000"/>
                </a:schemeClr>
              </a:solidFill>
              <a:latin typeface="+mj-lt"/>
              <a:cs typeface="Calibri" panose="020F0502020204030204" pitchFamily="34" charset="0"/>
            </a:endParaRPr>
          </a:p>
          <a:p>
            <a:pPr marL="342900" indent="-342900" algn="just">
              <a:lnSpc>
                <a:spcPct val="80000"/>
              </a:lnSpc>
              <a:buFont typeface="Wingdings" panose="05000000000000000000" pitchFamily="2" charset="2"/>
              <a:buChar char="Ø"/>
            </a:pPr>
            <a:r>
              <a:rPr lang="es-ES" sz="2000" dirty="0">
                <a:solidFill>
                  <a:schemeClr val="accent6">
                    <a:lumMod val="50000"/>
                  </a:schemeClr>
                </a:solidFill>
                <a:latin typeface="+mj-lt"/>
                <a:cs typeface="Calibri" panose="020F0502020204030204" pitchFamily="34" charset="0"/>
              </a:rPr>
              <a:t>La vigencia de este documento es de un año, y se diseña de acuerdo a las normativas y necesidades del Ayuntamiento.</a:t>
            </a:r>
          </a:p>
          <a:p>
            <a:pPr marL="342900" indent="-342900" algn="just">
              <a:lnSpc>
                <a:spcPct val="80000"/>
              </a:lnSpc>
              <a:buFont typeface="Wingdings" panose="05000000000000000000" pitchFamily="2" charset="2"/>
              <a:buChar char="Ø"/>
            </a:pPr>
            <a:endParaRPr lang="es-ES" sz="2000" dirty="0">
              <a:solidFill>
                <a:schemeClr val="accent6">
                  <a:lumMod val="50000"/>
                </a:schemeClr>
              </a:solidFill>
              <a:latin typeface="+mj-lt"/>
              <a:cs typeface="Calibri" panose="020F0502020204030204" pitchFamily="34" charset="0"/>
            </a:endParaRPr>
          </a:p>
          <a:p>
            <a:pPr marL="342900" indent="-342900" algn="just">
              <a:lnSpc>
                <a:spcPct val="80000"/>
              </a:lnSpc>
              <a:buFont typeface="Wingdings" panose="05000000000000000000" pitchFamily="2" charset="2"/>
              <a:buChar char="Ø"/>
            </a:pPr>
            <a:r>
              <a:rPr lang="es-ES" sz="2000" dirty="0">
                <a:solidFill>
                  <a:schemeClr val="accent6">
                    <a:lumMod val="50000"/>
                  </a:schemeClr>
                </a:solidFill>
                <a:latin typeface="+mj-lt"/>
                <a:cs typeface="Calibri" panose="020F0502020204030204" pitchFamily="34" charset="0"/>
              </a:rPr>
              <a:t>La importancia de la Ley de Ingresos radica en que es el documento que respalda los conceptos bajo los cuales se prevé obtener recursos financieros para llevar a cabo los gastos operativos y funcionales del Municipio y dar cumplimiento a las metas y objetivos establecidos.</a:t>
            </a:r>
          </a:p>
          <a:p>
            <a:pPr marL="342900" indent="-342900" algn="just">
              <a:lnSpc>
                <a:spcPct val="80000"/>
              </a:lnSpc>
              <a:buFont typeface="Wingdings" panose="05000000000000000000" pitchFamily="2" charset="2"/>
              <a:buChar char="Ø"/>
            </a:pPr>
            <a:endParaRPr lang="es-ES" sz="2000" dirty="0">
              <a:solidFill>
                <a:schemeClr val="accent6">
                  <a:lumMod val="50000"/>
                </a:schemeClr>
              </a:solidFill>
              <a:latin typeface="+mj-lt"/>
              <a:cs typeface="Calibri" panose="020F0502020204030204" pitchFamily="34" charset="0"/>
            </a:endParaRPr>
          </a:p>
          <a:p>
            <a:pPr marL="342900" indent="-342900" algn="just">
              <a:lnSpc>
                <a:spcPct val="80000"/>
              </a:lnSpc>
              <a:buFont typeface="Wingdings" panose="05000000000000000000" pitchFamily="2" charset="2"/>
              <a:buChar char="Ø"/>
            </a:pPr>
            <a:r>
              <a:rPr lang="es-ES" sz="2000" dirty="0">
                <a:solidFill>
                  <a:schemeClr val="accent6">
                    <a:lumMod val="50000"/>
                  </a:schemeClr>
                </a:solidFill>
                <a:latin typeface="+mj-lt"/>
                <a:cs typeface="Calibri" panose="020F0502020204030204" pitchFamily="34" charset="0"/>
              </a:rPr>
              <a:t>El Plan Municipal de Desarrollo esta elaborado por la Secretaria de Planeación Sustentable y está basado en un diagnóstico de las condiciones sociales, económicas y demográficas del municipio.</a:t>
            </a:r>
            <a:endParaRPr lang="en-US" sz="2000" dirty="0">
              <a:solidFill>
                <a:schemeClr val="accent6">
                  <a:lumMod val="50000"/>
                </a:schemeClr>
              </a:solidFill>
              <a:latin typeface="+mj-lt"/>
              <a:cs typeface="Calibri" panose="020F0502020204030204" pitchFamily="34" charset="0"/>
            </a:endParaRPr>
          </a:p>
        </p:txBody>
      </p:sp>
      <p:grpSp>
        <p:nvGrpSpPr>
          <p:cNvPr id="8" name="Group 26">
            <a:extLst>
              <a:ext uri="{FF2B5EF4-FFF2-40B4-BE49-F238E27FC236}">
                <a16:creationId xmlns:a16="http://schemas.microsoft.com/office/drawing/2014/main" id="{D37A2C9C-2560-4E56-9943-1136B6E47582}"/>
              </a:ext>
            </a:extLst>
          </p:cNvPr>
          <p:cNvGrpSpPr/>
          <p:nvPr/>
        </p:nvGrpSpPr>
        <p:grpSpPr>
          <a:xfrm flipH="1">
            <a:off x="695459" y="2323178"/>
            <a:ext cx="2846232" cy="2870737"/>
            <a:chOff x="4070449" y="2766517"/>
            <a:chExt cx="2346599" cy="2044434"/>
          </a:xfrm>
        </p:grpSpPr>
        <p:sp>
          <p:nvSpPr>
            <p:cNvPr id="9" name="Diagonal Stripe 18">
              <a:extLst>
                <a:ext uri="{FF2B5EF4-FFF2-40B4-BE49-F238E27FC236}">
                  <a16:creationId xmlns:a16="http://schemas.microsoft.com/office/drawing/2014/main" id="{43A84E69-F87C-4E49-B5A2-CC7BDE81627A}"/>
                </a:ext>
              </a:extLst>
            </p:cNvPr>
            <p:cNvSpPr>
              <a:spLocks noChangeAspect="1"/>
            </p:cNvSpPr>
            <p:nvPr/>
          </p:nvSpPr>
          <p:spPr>
            <a:xfrm rot="18751434" flipH="1">
              <a:off x="4221563" y="3701472"/>
              <a:ext cx="1120838" cy="1098119"/>
            </a:xfrm>
            <a:custGeom>
              <a:avLst/>
              <a:gdLst>
                <a:gd name="connsiteX0" fmla="*/ 348904 w 675990"/>
                <a:gd name="connsiteY0" fmla="*/ 312950 h 675086"/>
                <a:gd name="connsiteX1" fmla="*/ 361744 w 675990"/>
                <a:gd name="connsiteY1" fmla="*/ 304427 h 675086"/>
                <a:gd name="connsiteX2" fmla="*/ 387609 w 675990"/>
                <a:gd name="connsiteY2" fmla="*/ 311914 h 675086"/>
                <a:gd name="connsiteX3" fmla="*/ 399673 w 675990"/>
                <a:gd name="connsiteY3" fmla="*/ 352981 h 675086"/>
                <a:gd name="connsiteX4" fmla="*/ 398092 w 675990"/>
                <a:gd name="connsiteY4" fmla="*/ 358061 h 675086"/>
                <a:gd name="connsiteX5" fmla="*/ 348904 w 675990"/>
                <a:gd name="connsiteY5" fmla="*/ 312950 h 675086"/>
                <a:gd name="connsiteX6" fmla="*/ 230585 w 675990"/>
                <a:gd name="connsiteY6" fmla="*/ 257376 h 675086"/>
                <a:gd name="connsiteX7" fmla="*/ 274797 w 675990"/>
                <a:gd name="connsiteY7" fmla="*/ 297922 h 675086"/>
                <a:gd name="connsiteX8" fmla="*/ 274337 w 675990"/>
                <a:gd name="connsiteY8" fmla="*/ 298038 h 675086"/>
                <a:gd name="connsiteX9" fmla="*/ 239961 w 675990"/>
                <a:gd name="connsiteY9" fmla="*/ 288170 h 675086"/>
                <a:gd name="connsiteX10" fmla="*/ 239716 w 675990"/>
                <a:gd name="connsiteY10" fmla="*/ 288461 h 675086"/>
                <a:gd name="connsiteX11" fmla="*/ 230585 w 675990"/>
                <a:gd name="connsiteY11" fmla="*/ 257376 h 675086"/>
                <a:gd name="connsiteX12" fmla="*/ 175280 w 675990"/>
                <a:gd name="connsiteY12" fmla="*/ 206655 h 675086"/>
                <a:gd name="connsiteX13" fmla="*/ 188018 w 675990"/>
                <a:gd name="connsiteY13" fmla="*/ 218337 h 675086"/>
                <a:gd name="connsiteX14" fmla="*/ 176767 w 675990"/>
                <a:gd name="connsiteY14" fmla="*/ 241787 h 675086"/>
                <a:gd name="connsiteX15" fmla="*/ 204569 w 675990"/>
                <a:gd name="connsiteY15" fmla="*/ 330107 h 675086"/>
                <a:gd name="connsiteX16" fmla="*/ 280866 w 675990"/>
                <a:gd name="connsiteY16" fmla="*/ 352529 h 675086"/>
                <a:gd name="connsiteX17" fmla="*/ 318697 w 675990"/>
                <a:gd name="connsiteY17" fmla="*/ 338182 h 675086"/>
                <a:gd name="connsiteX18" fmla="*/ 369250 w 675990"/>
                <a:gd name="connsiteY18" fmla="*/ 384545 h 675086"/>
                <a:gd name="connsiteX19" fmla="*/ 327006 w 675990"/>
                <a:gd name="connsiteY19" fmla="*/ 373364 h 675086"/>
                <a:gd name="connsiteX20" fmla="*/ 284812 w 675990"/>
                <a:gd name="connsiteY20" fmla="*/ 415213 h 675086"/>
                <a:gd name="connsiteX21" fmla="*/ 385381 w 675990"/>
                <a:gd name="connsiteY21" fmla="*/ 441752 h 675086"/>
                <a:gd name="connsiteX22" fmla="*/ 415805 w 675990"/>
                <a:gd name="connsiteY22" fmla="*/ 427239 h 675086"/>
                <a:gd name="connsiteX23" fmla="*/ 428627 w 675990"/>
                <a:gd name="connsiteY23" fmla="*/ 438999 h 675086"/>
                <a:gd name="connsiteX24" fmla="*/ 454996 w 675990"/>
                <a:gd name="connsiteY24" fmla="*/ 410247 h 675086"/>
                <a:gd name="connsiteX25" fmla="*/ 443131 w 675990"/>
                <a:gd name="connsiteY25" fmla="*/ 399365 h 675086"/>
                <a:gd name="connsiteX26" fmla="*/ 457476 w 675990"/>
                <a:gd name="connsiteY26" fmla="*/ 366780 h 675086"/>
                <a:gd name="connsiteX27" fmla="*/ 428374 w 675990"/>
                <a:gd name="connsiteY27" fmla="*/ 268744 h 675086"/>
                <a:gd name="connsiteX28" fmla="*/ 428534 w 675990"/>
                <a:gd name="connsiteY28" fmla="*/ 268557 h 675086"/>
                <a:gd name="connsiteX29" fmla="*/ 427407 w 675990"/>
                <a:gd name="connsiteY29" fmla="*/ 267729 h 675086"/>
                <a:gd name="connsiteX30" fmla="*/ 427024 w 675990"/>
                <a:gd name="connsiteY30" fmla="*/ 267327 h 675086"/>
                <a:gd name="connsiteX31" fmla="*/ 426958 w 675990"/>
                <a:gd name="connsiteY31" fmla="*/ 267399 h 675086"/>
                <a:gd name="connsiteX32" fmla="*/ 352832 w 675990"/>
                <a:gd name="connsiteY32" fmla="*/ 248366 h 675086"/>
                <a:gd name="connsiteX33" fmla="*/ 307533 w 675990"/>
                <a:gd name="connsiteY33" fmla="*/ 275010 h 675086"/>
                <a:gd name="connsiteX34" fmla="*/ 255217 w 675990"/>
                <a:gd name="connsiteY34" fmla="*/ 227031 h 675086"/>
                <a:gd name="connsiteX35" fmla="*/ 258272 w 675990"/>
                <a:gd name="connsiteY35" fmla="*/ 225712 h 675086"/>
                <a:gd name="connsiteX36" fmla="*/ 296374 w 675990"/>
                <a:gd name="connsiteY36" fmla="*/ 235767 h 675086"/>
                <a:gd name="connsiteX37" fmla="*/ 334358 w 675990"/>
                <a:gd name="connsiteY37" fmla="*/ 198094 h 675086"/>
                <a:gd name="connsiteX38" fmla="*/ 243823 w 675990"/>
                <a:gd name="connsiteY38" fmla="*/ 174203 h 675086"/>
                <a:gd name="connsiteX39" fmla="*/ 213832 w 675990"/>
                <a:gd name="connsiteY39" fmla="*/ 189078 h 675086"/>
                <a:gd name="connsiteX40" fmla="*/ 201648 w 675990"/>
                <a:gd name="connsiteY40" fmla="*/ 177904 h 675086"/>
                <a:gd name="connsiteX41" fmla="*/ 175280 w 675990"/>
                <a:gd name="connsiteY41" fmla="*/ 206655 h 675086"/>
                <a:gd name="connsiteX42" fmla="*/ 12 w 675990"/>
                <a:gd name="connsiteY42" fmla="*/ 293155 h 675086"/>
                <a:gd name="connsiteX43" fmla="*/ 249809 w 675990"/>
                <a:gd name="connsiteY43" fmla="*/ 1624 h 675086"/>
                <a:gd name="connsiteX44" fmla="*/ 594173 w 675990"/>
                <a:gd name="connsiteY44" fmla="*/ 64966 h 675086"/>
                <a:gd name="connsiteX45" fmla="*/ 510663 w 675990"/>
                <a:gd name="connsiteY45" fmla="*/ 486821 h 675086"/>
                <a:gd name="connsiteX46" fmla="*/ 71150 w 675990"/>
                <a:gd name="connsiteY46" fmla="*/ 602445 h 675086"/>
                <a:gd name="connsiteX47" fmla="*/ 70567 w 675990"/>
                <a:gd name="connsiteY47" fmla="*/ 601568 h 675086"/>
                <a:gd name="connsiteX48" fmla="*/ 12 w 675990"/>
                <a:gd name="connsiteY48" fmla="*/ 293155 h 675086"/>
                <a:gd name="connsiteX0" fmla="*/ 348904 w 650157"/>
                <a:gd name="connsiteY0" fmla="*/ 335888 h 698024"/>
                <a:gd name="connsiteX1" fmla="*/ 361744 w 650157"/>
                <a:gd name="connsiteY1" fmla="*/ 327365 h 698024"/>
                <a:gd name="connsiteX2" fmla="*/ 387609 w 650157"/>
                <a:gd name="connsiteY2" fmla="*/ 334852 h 698024"/>
                <a:gd name="connsiteX3" fmla="*/ 399673 w 650157"/>
                <a:gd name="connsiteY3" fmla="*/ 375919 h 698024"/>
                <a:gd name="connsiteX4" fmla="*/ 398092 w 650157"/>
                <a:gd name="connsiteY4" fmla="*/ 380999 h 698024"/>
                <a:gd name="connsiteX5" fmla="*/ 348904 w 650157"/>
                <a:gd name="connsiteY5" fmla="*/ 335888 h 698024"/>
                <a:gd name="connsiteX6" fmla="*/ 230585 w 650157"/>
                <a:gd name="connsiteY6" fmla="*/ 280314 h 698024"/>
                <a:gd name="connsiteX7" fmla="*/ 274797 w 650157"/>
                <a:gd name="connsiteY7" fmla="*/ 320860 h 698024"/>
                <a:gd name="connsiteX8" fmla="*/ 274337 w 650157"/>
                <a:gd name="connsiteY8" fmla="*/ 320976 h 698024"/>
                <a:gd name="connsiteX9" fmla="*/ 239961 w 650157"/>
                <a:gd name="connsiteY9" fmla="*/ 311108 h 698024"/>
                <a:gd name="connsiteX10" fmla="*/ 239716 w 650157"/>
                <a:gd name="connsiteY10" fmla="*/ 311399 h 698024"/>
                <a:gd name="connsiteX11" fmla="*/ 230585 w 650157"/>
                <a:gd name="connsiteY11" fmla="*/ 280314 h 698024"/>
                <a:gd name="connsiteX12" fmla="*/ 175280 w 650157"/>
                <a:gd name="connsiteY12" fmla="*/ 229593 h 698024"/>
                <a:gd name="connsiteX13" fmla="*/ 188018 w 650157"/>
                <a:gd name="connsiteY13" fmla="*/ 241275 h 698024"/>
                <a:gd name="connsiteX14" fmla="*/ 176767 w 650157"/>
                <a:gd name="connsiteY14" fmla="*/ 264725 h 698024"/>
                <a:gd name="connsiteX15" fmla="*/ 204569 w 650157"/>
                <a:gd name="connsiteY15" fmla="*/ 353045 h 698024"/>
                <a:gd name="connsiteX16" fmla="*/ 280866 w 650157"/>
                <a:gd name="connsiteY16" fmla="*/ 375467 h 698024"/>
                <a:gd name="connsiteX17" fmla="*/ 318697 w 650157"/>
                <a:gd name="connsiteY17" fmla="*/ 361120 h 698024"/>
                <a:gd name="connsiteX18" fmla="*/ 369250 w 650157"/>
                <a:gd name="connsiteY18" fmla="*/ 407483 h 698024"/>
                <a:gd name="connsiteX19" fmla="*/ 327006 w 650157"/>
                <a:gd name="connsiteY19" fmla="*/ 396302 h 698024"/>
                <a:gd name="connsiteX20" fmla="*/ 284812 w 650157"/>
                <a:gd name="connsiteY20" fmla="*/ 438151 h 698024"/>
                <a:gd name="connsiteX21" fmla="*/ 385381 w 650157"/>
                <a:gd name="connsiteY21" fmla="*/ 464690 h 698024"/>
                <a:gd name="connsiteX22" fmla="*/ 415805 w 650157"/>
                <a:gd name="connsiteY22" fmla="*/ 450177 h 698024"/>
                <a:gd name="connsiteX23" fmla="*/ 428627 w 650157"/>
                <a:gd name="connsiteY23" fmla="*/ 461937 h 698024"/>
                <a:gd name="connsiteX24" fmla="*/ 454996 w 650157"/>
                <a:gd name="connsiteY24" fmla="*/ 433185 h 698024"/>
                <a:gd name="connsiteX25" fmla="*/ 443131 w 650157"/>
                <a:gd name="connsiteY25" fmla="*/ 422303 h 698024"/>
                <a:gd name="connsiteX26" fmla="*/ 457476 w 650157"/>
                <a:gd name="connsiteY26" fmla="*/ 389718 h 698024"/>
                <a:gd name="connsiteX27" fmla="*/ 428374 w 650157"/>
                <a:gd name="connsiteY27" fmla="*/ 291682 h 698024"/>
                <a:gd name="connsiteX28" fmla="*/ 428534 w 650157"/>
                <a:gd name="connsiteY28" fmla="*/ 291495 h 698024"/>
                <a:gd name="connsiteX29" fmla="*/ 427407 w 650157"/>
                <a:gd name="connsiteY29" fmla="*/ 290667 h 698024"/>
                <a:gd name="connsiteX30" fmla="*/ 427024 w 650157"/>
                <a:gd name="connsiteY30" fmla="*/ 290265 h 698024"/>
                <a:gd name="connsiteX31" fmla="*/ 426958 w 650157"/>
                <a:gd name="connsiteY31" fmla="*/ 290337 h 698024"/>
                <a:gd name="connsiteX32" fmla="*/ 352832 w 650157"/>
                <a:gd name="connsiteY32" fmla="*/ 271304 h 698024"/>
                <a:gd name="connsiteX33" fmla="*/ 307533 w 650157"/>
                <a:gd name="connsiteY33" fmla="*/ 297948 h 698024"/>
                <a:gd name="connsiteX34" fmla="*/ 255217 w 650157"/>
                <a:gd name="connsiteY34" fmla="*/ 249969 h 698024"/>
                <a:gd name="connsiteX35" fmla="*/ 258272 w 650157"/>
                <a:gd name="connsiteY35" fmla="*/ 248650 h 698024"/>
                <a:gd name="connsiteX36" fmla="*/ 296374 w 650157"/>
                <a:gd name="connsiteY36" fmla="*/ 258705 h 698024"/>
                <a:gd name="connsiteX37" fmla="*/ 334358 w 650157"/>
                <a:gd name="connsiteY37" fmla="*/ 221032 h 698024"/>
                <a:gd name="connsiteX38" fmla="*/ 243823 w 650157"/>
                <a:gd name="connsiteY38" fmla="*/ 197141 h 698024"/>
                <a:gd name="connsiteX39" fmla="*/ 213832 w 650157"/>
                <a:gd name="connsiteY39" fmla="*/ 212016 h 698024"/>
                <a:gd name="connsiteX40" fmla="*/ 201648 w 650157"/>
                <a:gd name="connsiteY40" fmla="*/ 200842 h 698024"/>
                <a:gd name="connsiteX41" fmla="*/ 175280 w 650157"/>
                <a:gd name="connsiteY41" fmla="*/ 229593 h 698024"/>
                <a:gd name="connsiteX42" fmla="*/ 12 w 650157"/>
                <a:gd name="connsiteY42" fmla="*/ 316093 h 698024"/>
                <a:gd name="connsiteX43" fmla="*/ 225239 w 650157"/>
                <a:gd name="connsiteY43" fmla="*/ 2029 h 698024"/>
                <a:gd name="connsiteX44" fmla="*/ 594173 w 650157"/>
                <a:gd name="connsiteY44" fmla="*/ 87904 h 698024"/>
                <a:gd name="connsiteX45" fmla="*/ 510663 w 650157"/>
                <a:gd name="connsiteY45" fmla="*/ 509759 h 698024"/>
                <a:gd name="connsiteX46" fmla="*/ 71150 w 650157"/>
                <a:gd name="connsiteY46" fmla="*/ 625383 h 698024"/>
                <a:gd name="connsiteX47" fmla="*/ 70567 w 650157"/>
                <a:gd name="connsiteY47" fmla="*/ 624506 h 698024"/>
                <a:gd name="connsiteX48" fmla="*/ 12 w 650157"/>
                <a:gd name="connsiteY48" fmla="*/ 316093 h 698024"/>
                <a:gd name="connsiteX0" fmla="*/ 348904 w 650157"/>
                <a:gd name="connsiteY0" fmla="*/ 335888 h 698024"/>
                <a:gd name="connsiteX1" fmla="*/ 361744 w 650157"/>
                <a:gd name="connsiteY1" fmla="*/ 327365 h 698024"/>
                <a:gd name="connsiteX2" fmla="*/ 387609 w 650157"/>
                <a:gd name="connsiteY2" fmla="*/ 334852 h 698024"/>
                <a:gd name="connsiteX3" fmla="*/ 399673 w 650157"/>
                <a:gd name="connsiteY3" fmla="*/ 375919 h 698024"/>
                <a:gd name="connsiteX4" fmla="*/ 398092 w 650157"/>
                <a:gd name="connsiteY4" fmla="*/ 380999 h 698024"/>
                <a:gd name="connsiteX5" fmla="*/ 348904 w 650157"/>
                <a:gd name="connsiteY5" fmla="*/ 335888 h 698024"/>
                <a:gd name="connsiteX6" fmla="*/ 230585 w 650157"/>
                <a:gd name="connsiteY6" fmla="*/ 280314 h 698024"/>
                <a:gd name="connsiteX7" fmla="*/ 274797 w 650157"/>
                <a:gd name="connsiteY7" fmla="*/ 320860 h 698024"/>
                <a:gd name="connsiteX8" fmla="*/ 274337 w 650157"/>
                <a:gd name="connsiteY8" fmla="*/ 320976 h 698024"/>
                <a:gd name="connsiteX9" fmla="*/ 239961 w 650157"/>
                <a:gd name="connsiteY9" fmla="*/ 311108 h 698024"/>
                <a:gd name="connsiteX10" fmla="*/ 239716 w 650157"/>
                <a:gd name="connsiteY10" fmla="*/ 311399 h 698024"/>
                <a:gd name="connsiteX11" fmla="*/ 230585 w 650157"/>
                <a:gd name="connsiteY11" fmla="*/ 280314 h 698024"/>
                <a:gd name="connsiteX12" fmla="*/ 175280 w 650157"/>
                <a:gd name="connsiteY12" fmla="*/ 229593 h 698024"/>
                <a:gd name="connsiteX13" fmla="*/ 188018 w 650157"/>
                <a:gd name="connsiteY13" fmla="*/ 241275 h 698024"/>
                <a:gd name="connsiteX14" fmla="*/ 176767 w 650157"/>
                <a:gd name="connsiteY14" fmla="*/ 264725 h 698024"/>
                <a:gd name="connsiteX15" fmla="*/ 204569 w 650157"/>
                <a:gd name="connsiteY15" fmla="*/ 353045 h 698024"/>
                <a:gd name="connsiteX16" fmla="*/ 280866 w 650157"/>
                <a:gd name="connsiteY16" fmla="*/ 375467 h 698024"/>
                <a:gd name="connsiteX17" fmla="*/ 318697 w 650157"/>
                <a:gd name="connsiteY17" fmla="*/ 361120 h 698024"/>
                <a:gd name="connsiteX18" fmla="*/ 369250 w 650157"/>
                <a:gd name="connsiteY18" fmla="*/ 407483 h 698024"/>
                <a:gd name="connsiteX19" fmla="*/ 327006 w 650157"/>
                <a:gd name="connsiteY19" fmla="*/ 396302 h 698024"/>
                <a:gd name="connsiteX20" fmla="*/ 284812 w 650157"/>
                <a:gd name="connsiteY20" fmla="*/ 438151 h 698024"/>
                <a:gd name="connsiteX21" fmla="*/ 385381 w 650157"/>
                <a:gd name="connsiteY21" fmla="*/ 464690 h 698024"/>
                <a:gd name="connsiteX22" fmla="*/ 415805 w 650157"/>
                <a:gd name="connsiteY22" fmla="*/ 450177 h 698024"/>
                <a:gd name="connsiteX23" fmla="*/ 428627 w 650157"/>
                <a:gd name="connsiteY23" fmla="*/ 461937 h 698024"/>
                <a:gd name="connsiteX24" fmla="*/ 454996 w 650157"/>
                <a:gd name="connsiteY24" fmla="*/ 433185 h 698024"/>
                <a:gd name="connsiteX25" fmla="*/ 443131 w 650157"/>
                <a:gd name="connsiteY25" fmla="*/ 422303 h 698024"/>
                <a:gd name="connsiteX26" fmla="*/ 457476 w 650157"/>
                <a:gd name="connsiteY26" fmla="*/ 389718 h 698024"/>
                <a:gd name="connsiteX27" fmla="*/ 428374 w 650157"/>
                <a:gd name="connsiteY27" fmla="*/ 291682 h 698024"/>
                <a:gd name="connsiteX28" fmla="*/ 428534 w 650157"/>
                <a:gd name="connsiteY28" fmla="*/ 291495 h 698024"/>
                <a:gd name="connsiteX29" fmla="*/ 427407 w 650157"/>
                <a:gd name="connsiteY29" fmla="*/ 290667 h 698024"/>
                <a:gd name="connsiteX30" fmla="*/ 427024 w 650157"/>
                <a:gd name="connsiteY30" fmla="*/ 290265 h 698024"/>
                <a:gd name="connsiteX31" fmla="*/ 426958 w 650157"/>
                <a:gd name="connsiteY31" fmla="*/ 290337 h 698024"/>
                <a:gd name="connsiteX32" fmla="*/ 352832 w 650157"/>
                <a:gd name="connsiteY32" fmla="*/ 271304 h 698024"/>
                <a:gd name="connsiteX33" fmla="*/ 307533 w 650157"/>
                <a:gd name="connsiteY33" fmla="*/ 297948 h 698024"/>
                <a:gd name="connsiteX34" fmla="*/ 255217 w 650157"/>
                <a:gd name="connsiteY34" fmla="*/ 249969 h 698024"/>
                <a:gd name="connsiteX35" fmla="*/ 258272 w 650157"/>
                <a:gd name="connsiteY35" fmla="*/ 248650 h 698024"/>
                <a:gd name="connsiteX36" fmla="*/ 296374 w 650157"/>
                <a:gd name="connsiteY36" fmla="*/ 258705 h 698024"/>
                <a:gd name="connsiteX37" fmla="*/ 334358 w 650157"/>
                <a:gd name="connsiteY37" fmla="*/ 221032 h 698024"/>
                <a:gd name="connsiteX38" fmla="*/ 243823 w 650157"/>
                <a:gd name="connsiteY38" fmla="*/ 197141 h 698024"/>
                <a:gd name="connsiteX39" fmla="*/ 213832 w 650157"/>
                <a:gd name="connsiteY39" fmla="*/ 212016 h 698024"/>
                <a:gd name="connsiteX40" fmla="*/ 201648 w 650157"/>
                <a:gd name="connsiteY40" fmla="*/ 200842 h 698024"/>
                <a:gd name="connsiteX41" fmla="*/ 175280 w 650157"/>
                <a:gd name="connsiteY41" fmla="*/ 229593 h 698024"/>
                <a:gd name="connsiteX42" fmla="*/ 12 w 650157"/>
                <a:gd name="connsiteY42" fmla="*/ 316093 h 698024"/>
                <a:gd name="connsiteX43" fmla="*/ 225239 w 650157"/>
                <a:gd name="connsiteY43" fmla="*/ 2029 h 698024"/>
                <a:gd name="connsiteX44" fmla="*/ 594173 w 650157"/>
                <a:gd name="connsiteY44" fmla="*/ 87904 h 698024"/>
                <a:gd name="connsiteX45" fmla="*/ 510663 w 650157"/>
                <a:gd name="connsiteY45" fmla="*/ 509759 h 698024"/>
                <a:gd name="connsiteX46" fmla="*/ 71150 w 650157"/>
                <a:gd name="connsiteY46" fmla="*/ 625383 h 698024"/>
                <a:gd name="connsiteX47" fmla="*/ 70567 w 650157"/>
                <a:gd name="connsiteY47" fmla="*/ 624506 h 698024"/>
                <a:gd name="connsiteX48" fmla="*/ 12 w 650157"/>
                <a:gd name="connsiteY48" fmla="*/ 316093 h 698024"/>
                <a:gd name="connsiteX0" fmla="*/ 348904 w 681821"/>
                <a:gd name="connsiteY0" fmla="*/ 335464 h 697600"/>
                <a:gd name="connsiteX1" fmla="*/ 361744 w 681821"/>
                <a:gd name="connsiteY1" fmla="*/ 326941 h 697600"/>
                <a:gd name="connsiteX2" fmla="*/ 387609 w 681821"/>
                <a:gd name="connsiteY2" fmla="*/ 334428 h 697600"/>
                <a:gd name="connsiteX3" fmla="*/ 399673 w 681821"/>
                <a:gd name="connsiteY3" fmla="*/ 375495 h 697600"/>
                <a:gd name="connsiteX4" fmla="*/ 398092 w 681821"/>
                <a:gd name="connsiteY4" fmla="*/ 380575 h 697600"/>
                <a:gd name="connsiteX5" fmla="*/ 348904 w 681821"/>
                <a:gd name="connsiteY5" fmla="*/ 335464 h 697600"/>
                <a:gd name="connsiteX6" fmla="*/ 230585 w 681821"/>
                <a:gd name="connsiteY6" fmla="*/ 279890 h 697600"/>
                <a:gd name="connsiteX7" fmla="*/ 274797 w 681821"/>
                <a:gd name="connsiteY7" fmla="*/ 320436 h 697600"/>
                <a:gd name="connsiteX8" fmla="*/ 274337 w 681821"/>
                <a:gd name="connsiteY8" fmla="*/ 320552 h 697600"/>
                <a:gd name="connsiteX9" fmla="*/ 239961 w 681821"/>
                <a:gd name="connsiteY9" fmla="*/ 310684 h 697600"/>
                <a:gd name="connsiteX10" fmla="*/ 239716 w 681821"/>
                <a:gd name="connsiteY10" fmla="*/ 310975 h 697600"/>
                <a:gd name="connsiteX11" fmla="*/ 230585 w 681821"/>
                <a:gd name="connsiteY11" fmla="*/ 279890 h 697600"/>
                <a:gd name="connsiteX12" fmla="*/ 175280 w 681821"/>
                <a:gd name="connsiteY12" fmla="*/ 229169 h 697600"/>
                <a:gd name="connsiteX13" fmla="*/ 188018 w 681821"/>
                <a:gd name="connsiteY13" fmla="*/ 240851 h 697600"/>
                <a:gd name="connsiteX14" fmla="*/ 176767 w 681821"/>
                <a:gd name="connsiteY14" fmla="*/ 264301 h 697600"/>
                <a:gd name="connsiteX15" fmla="*/ 204569 w 681821"/>
                <a:gd name="connsiteY15" fmla="*/ 352621 h 697600"/>
                <a:gd name="connsiteX16" fmla="*/ 280866 w 681821"/>
                <a:gd name="connsiteY16" fmla="*/ 375043 h 697600"/>
                <a:gd name="connsiteX17" fmla="*/ 318697 w 681821"/>
                <a:gd name="connsiteY17" fmla="*/ 360696 h 697600"/>
                <a:gd name="connsiteX18" fmla="*/ 369250 w 681821"/>
                <a:gd name="connsiteY18" fmla="*/ 407059 h 697600"/>
                <a:gd name="connsiteX19" fmla="*/ 327006 w 681821"/>
                <a:gd name="connsiteY19" fmla="*/ 395878 h 697600"/>
                <a:gd name="connsiteX20" fmla="*/ 284812 w 681821"/>
                <a:gd name="connsiteY20" fmla="*/ 437727 h 697600"/>
                <a:gd name="connsiteX21" fmla="*/ 385381 w 681821"/>
                <a:gd name="connsiteY21" fmla="*/ 464266 h 697600"/>
                <a:gd name="connsiteX22" fmla="*/ 415805 w 681821"/>
                <a:gd name="connsiteY22" fmla="*/ 449753 h 697600"/>
                <a:gd name="connsiteX23" fmla="*/ 428627 w 681821"/>
                <a:gd name="connsiteY23" fmla="*/ 461513 h 697600"/>
                <a:gd name="connsiteX24" fmla="*/ 454996 w 681821"/>
                <a:gd name="connsiteY24" fmla="*/ 432761 h 697600"/>
                <a:gd name="connsiteX25" fmla="*/ 443131 w 681821"/>
                <a:gd name="connsiteY25" fmla="*/ 421879 h 697600"/>
                <a:gd name="connsiteX26" fmla="*/ 457476 w 681821"/>
                <a:gd name="connsiteY26" fmla="*/ 389294 h 697600"/>
                <a:gd name="connsiteX27" fmla="*/ 428374 w 681821"/>
                <a:gd name="connsiteY27" fmla="*/ 291258 h 697600"/>
                <a:gd name="connsiteX28" fmla="*/ 428534 w 681821"/>
                <a:gd name="connsiteY28" fmla="*/ 291071 h 697600"/>
                <a:gd name="connsiteX29" fmla="*/ 427407 w 681821"/>
                <a:gd name="connsiteY29" fmla="*/ 290243 h 697600"/>
                <a:gd name="connsiteX30" fmla="*/ 427024 w 681821"/>
                <a:gd name="connsiteY30" fmla="*/ 289841 h 697600"/>
                <a:gd name="connsiteX31" fmla="*/ 426958 w 681821"/>
                <a:gd name="connsiteY31" fmla="*/ 289913 h 697600"/>
                <a:gd name="connsiteX32" fmla="*/ 352832 w 681821"/>
                <a:gd name="connsiteY32" fmla="*/ 270880 h 697600"/>
                <a:gd name="connsiteX33" fmla="*/ 307533 w 681821"/>
                <a:gd name="connsiteY33" fmla="*/ 297524 h 697600"/>
                <a:gd name="connsiteX34" fmla="*/ 255217 w 681821"/>
                <a:gd name="connsiteY34" fmla="*/ 249545 h 697600"/>
                <a:gd name="connsiteX35" fmla="*/ 258272 w 681821"/>
                <a:gd name="connsiteY35" fmla="*/ 248226 h 697600"/>
                <a:gd name="connsiteX36" fmla="*/ 296374 w 681821"/>
                <a:gd name="connsiteY36" fmla="*/ 258281 h 697600"/>
                <a:gd name="connsiteX37" fmla="*/ 334358 w 681821"/>
                <a:gd name="connsiteY37" fmla="*/ 220608 h 697600"/>
                <a:gd name="connsiteX38" fmla="*/ 243823 w 681821"/>
                <a:gd name="connsiteY38" fmla="*/ 196717 h 697600"/>
                <a:gd name="connsiteX39" fmla="*/ 213832 w 681821"/>
                <a:gd name="connsiteY39" fmla="*/ 211592 h 697600"/>
                <a:gd name="connsiteX40" fmla="*/ 201648 w 681821"/>
                <a:gd name="connsiteY40" fmla="*/ 200418 h 697600"/>
                <a:gd name="connsiteX41" fmla="*/ 175280 w 681821"/>
                <a:gd name="connsiteY41" fmla="*/ 229169 h 697600"/>
                <a:gd name="connsiteX42" fmla="*/ 12 w 681821"/>
                <a:gd name="connsiteY42" fmla="*/ 315669 h 697600"/>
                <a:gd name="connsiteX43" fmla="*/ 225239 w 681821"/>
                <a:gd name="connsiteY43" fmla="*/ 1605 h 697600"/>
                <a:gd name="connsiteX44" fmla="*/ 594173 w 681821"/>
                <a:gd name="connsiteY44" fmla="*/ 87480 h 697600"/>
                <a:gd name="connsiteX45" fmla="*/ 510663 w 681821"/>
                <a:gd name="connsiteY45" fmla="*/ 509335 h 697600"/>
                <a:gd name="connsiteX46" fmla="*/ 71150 w 681821"/>
                <a:gd name="connsiteY46" fmla="*/ 624959 h 697600"/>
                <a:gd name="connsiteX47" fmla="*/ 70567 w 681821"/>
                <a:gd name="connsiteY47" fmla="*/ 624082 h 697600"/>
                <a:gd name="connsiteX48" fmla="*/ 12 w 681821"/>
                <a:gd name="connsiteY48" fmla="*/ 315669 h 697600"/>
                <a:gd name="connsiteX0" fmla="*/ 348904 w 700110"/>
                <a:gd name="connsiteY0" fmla="*/ 336630 h 721497"/>
                <a:gd name="connsiteX1" fmla="*/ 361744 w 700110"/>
                <a:gd name="connsiteY1" fmla="*/ 328107 h 721497"/>
                <a:gd name="connsiteX2" fmla="*/ 387609 w 700110"/>
                <a:gd name="connsiteY2" fmla="*/ 335594 h 721497"/>
                <a:gd name="connsiteX3" fmla="*/ 399673 w 700110"/>
                <a:gd name="connsiteY3" fmla="*/ 376661 h 721497"/>
                <a:gd name="connsiteX4" fmla="*/ 398092 w 700110"/>
                <a:gd name="connsiteY4" fmla="*/ 381741 h 721497"/>
                <a:gd name="connsiteX5" fmla="*/ 348904 w 700110"/>
                <a:gd name="connsiteY5" fmla="*/ 336630 h 721497"/>
                <a:gd name="connsiteX6" fmla="*/ 230585 w 700110"/>
                <a:gd name="connsiteY6" fmla="*/ 281056 h 721497"/>
                <a:gd name="connsiteX7" fmla="*/ 274797 w 700110"/>
                <a:gd name="connsiteY7" fmla="*/ 321602 h 721497"/>
                <a:gd name="connsiteX8" fmla="*/ 274337 w 700110"/>
                <a:gd name="connsiteY8" fmla="*/ 321718 h 721497"/>
                <a:gd name="connsiteX9" fmla="*/ 239961 w 700110"/>
                <a:gd name="connsiteY9" fmla="*/ 311850 h 721497"/>
                <a:gd name="connsiteX10" fmla="*/ 239716 w 700110"/>
                <a:gd name="connsiteY10" fmla="*/ 312141 h 721497"/>
                <a:gd name="connsiteX11" fmla="*/ 230585 w 700110"/>
                <a:gd name="connsiteY11" fmla="*/ 281056 h 721497"/>
                <a:gd name="connsiteX12" fmla="*/ 175280 w 700110"/>
                <a:gd name="connsiteY12" fmla="*/ 230335 h 721497"/>
                <a:gd name="connsiteX13" fmla="*/ 188018 w 700110"/>
                <a:gd name="connsiteY13" fmla="*/ 242017 h 721497"/>
                <a:gd name="connsiteX14" fmla="*/ 176767 w 700110"/>
                <a:gd name="connsiteY14" fmla="*/ 265467 h 721497"/>
                <a:gd name="connsiteX15" fmla="*/ 204569 w 700110"/>
                <a:gd name="connsiteY15" fmla="*/ 353787 h 721497"/>
                <a:gd name="connsiteX16" fmla="*/ 280866 w 700110"/>
                <a:gd name="connsiteY16" fmla="*/ 376209 h 721497"/>
                <a:gd name="connsiteX17" fmla="*/ 318697 w 700110"/>
                <a:gd name="connsiteY17" fmla="*/ 361862 h 721497"/>
                <a:gd name="connsiteX18" fmla="*/ 369250 w 700110"/>
                <a:gd name="connsiteY18" fmla="*/ 408225 h 721497"/>
                <a:gd name="connsiteX19" fmla="*/ 327006 w 700110"/>
                <a:gd name="connsiteY19" fmla="*/ 397044 h 721497"/>
                <a:gd name="connsiteX20" fmla="*/ 284812 w 700110"/>
                <a:gd name="connsiteY20" fmla="*/ 438893 h 721497"/>
                <a:gd name="connsiteX21" fmla="*/ 385381 w 700110"/>
                <a:gd name="connsiteY21" fmla="*/ 465432 h 721497"/>
                <a:gd name="connsiteX22" fmla="*/ 415805 w 700110"/>
                <a:gd name="connsiteY22" fmla="*/ 450919 h 721497"/>
                <a:gd name="connsiteX23" fmla="*/ 428627 w 700110"/>
                <a:gd name="connsiteY23" fmla="*/ 462679 h 721497"/>
                <a:gd name="connsiteX24" fmla="*/ 454996 w 700110"/>
                <a:gd name="connsiteY24" fmla="*/ 433927 h 721497"/>
                <a:gd name="connsiteX25" fmla="*/ 443131 w 700110"/>
                <a:gd name="connsiteY25" fmla="*/ 423045 h 721497"/>
                <a:gd name="connsiteX26" fmla="*/ 457476 w 700110"/>
                <a:gd name="connsiteY26" fmla="*/ 390460 h 721497"/>
                <a:gd name="connsiteX27" fmla="*/ 428374 w 700110"/>
                <a:gd name="connsiteY27" fmla="*/ 292424 h 721497"/>
                <a:gd name="connsiteX28" fmla="*/ 428534 w 700110"/>
                <a:gd name="connsiteY28" fmla="*/ 292237 h 721497"/>
                <a:gd name="connsiteX29" fmla="*/ 427407 w 700110"/>
                <a:gd name="connsiteY29" fmla="*/ 291409 h 721497"/>
                <a:gd name="connsiteX30" fmla="*/ 427024 w 700110"/>
                <a:gd name="connsiteY30" fmla="*/ 291007 h 721497"/>
                <a:gd name="connsiteX31" fmla="*/ 426958 w 700110"/>
                <a:gd name="connsiteY31" fmla="*/ 291079 h 721497"/>
                <a:gd name="connsiteX32" fmla="*/ 352832 w 700110"/>
                <a:gd name="connsiteY32" fmla="*/ 272046 h 721497"/>
                <a:gd name="connsiteX33" fmla="*/ 307533 w 700110"/>
                <a:gd name="connsiteY33" fmla="*/ 298690 h 721497"/>
                <a:gd name="connsiteX34" fmla="*/ 255217 w 700110"/>
                <a:gd name="connsiteY34" fmla="*/ 250711 h 721497"/>
                <a:gd name="connsiteX35" fmla="*/ 258272 w 700110"/>
                <a:gd name="connsiteY35" fmla="*/ 249392 h 721497"/>
                <a:gd name="connsiteX36" fmla="*/ 296374 w 700110"/>
                <a:gd name="connsiteY36" fmla="*/ 259447 h 721497"/>
                <a:gd name="connsiteX37" fmla="*/ 334358 w 700110"/>
                <a:gd name="connsiteY37" fmla="*/ 221774 h 721497"/>
                <a:gd name="connsiteX38" fmla="*/ 243823 w 700110"/>
                <a:gd name="connsiteY38" fmla="*/ 197883 h 721497"/>
                <a:gd name="connsiteX39" fmla="*/ 213832 w 700110"/>
                <a:gd name="connsiteY39" fmla="*/ 212758 h 721497"/>
                <a:gd name="connsiteX40" fmla="*/ 201648 w 700110"/>
                <a:gd name="connsiteY40" fmla="*/ 201584 h 721497"/>
                <a:gd name="connsiteX41" fmla="*/ 175280 w 700110"/>
                <a:gd name="connsiteY41" fmla="*/ 230335 h 721497"/>
                <a:gd name="connsiteX42" fmla="*/ 12 w 700110"/>
                <a:gd name="connsiteY42" fmla="*/ 316835 h 721497"/>
                <a:gd name="connsiteX43" fmla="*/ 225239 w 700110"/>
                <a:gd name="connsiteY43" fmla="*/ 2771 h 721497"/>
                <a:gd name="connsiteX44" fmla="*/ 594173 w 700110"/>
                <a:gd name="connsiteY44" fmla="*/ 88646 h 721497"/>
                <a:gd name="connsiteX45" fmla="*/ 588618 w 700110"/>
                <a:gd name="connsiteY45" fmla="*/ 559376 h 721497"/>
                <a:gd name="connsiteX46" fmla="*/ 71150 w 700110"/>
                <a:gd name="connsiteY46" fmla="*/ 626125 h 721497"/>
                <a:gd name="connsiteX47" fmla="*/ 70567 w 700110"/>
                <a:gd name="connsiteY47" fmla="*/ 625248 h 721497"/>
                <a:gd name="connsiteX48" fmla="*/ 12 w 700110"/>
                <a:gd name="connsiteY48" fmla="*/ 316835 h 721497"/>
                <a:gd name="connsiteX0" fmla="*/ 348904 w 717019"/>
                <a:gd name="connsiteY0" fmla="*/ 335844 h 720711"/>
                <a:gd name="connsiteX1" fmla="*/ 361744 w 717019"/>
                <a:gd name="connsiteY1" fmla="*/ 327321 h 720711"/>
                <a:gd name="connsiteX2" fmla="*/ 387609 w 717019"/>
                <a:gd name="connsiteY2" fmla="*/ 334808 h 720711"/>
                <a:gd name="connsiteX3" fmla="*/ 399673 w 717019"/>
                <a:gd name="connsiteY3" fmla="*/ 375875 h 720711"/>
                <a:gd name="connsiteX4" fmla="*/ 398092 w 717019"/>
                <a:gd name="connsiteY4" fmla="*/ 380955 h 720711"/>
                <a:gd name="connsiteX5" fmla="*/ 348904 w 717019"/>
                <a:gd name="connsiteY5" fmla="*/ 335844 h 720711"/>
                <a:gd name="connsiteX6" fmla="*/ 230585 w 717019"/>
                <a:gd name="connsiteY6" fmla="*/ 280270 h 720711"/>
                <a:gd name="connsiteX7" fmla="*/ 274797 w 717019"/>
                <a:gd name="connsiteY7" fmla="*/ 320816 h 720711"/>
                <a:gd name="connsiteX8" fmla="*/ 274337 w 717019"/>
                <a:gd name="connsiteY8" fmla="*/ 320932 h 720711"/>
                <a:gd name="connsiteX9" fmla="*/ 239961 w 717019"/>
                <a:gd name="connsiteY9" fmla="*/ 311064 h 720711"/>
                <a:gd name="connsiteX10" fmla="*/ 239716 w 717019"/>
                <a:gd name="connsiteY10" fmla="*/ 311355 h 720711"/>
                <a:gd name="connsiteX11" fmla="*/ 230585 w 717019"/>
                <a:gd name="connsiteY11" fmla="*/ 280270 h 720711"/>
                <a:gd name="connsiteX12" fmla="*/ 175280 w 717019"/>
                <a:gd name="connsiteY12" fmla="*/ 229549 h 720711"/>
                <a:gd name="connsiteX13" fmla="*/ 188018 w 717019"/>
                <a:gd name="connsiteY13" fmla="*/ 241231 h 720711"/>
                <a:gd name="connsiteX14" fmla="*/ 176767 w 717019"/>
                <a:gd name="connsiteY14" fmla="*/ 264681 h 720711"/>
                <a:gd name="connsiteX15" fmla="*/ 204569 w 717019"/>
                <a:gd name="connsiteY15" fmla="*/ 353001 h 720711"/>
                <a:gd name="connsiteX16" fmla="*/ 280866 w 717019"/>
                <a:gd name="connsiteY16" fmla="*/ 375423 h 720711"/>
                <a:gd name="connsiteX17" fmla="*/ 318697 w 717019"/>
                <a:gd name="connsiteY17" fmla="*/ 361076 h 720711"/>
                <a:gd name="connsiteX18" fmla="*/ 369250 w 717019"/>
                <a:gd name="connsiteY18" fmla="*/ 407439 h 720711"/>
                <a:gd name="connsiteX19" fmla="*/ 327006 w 717019"/>
                <a:gd name="connsiteY19" fmla="*/ 396258 h 720711"/>
                <a:gd name="connsiteX20" fmla="*/ 284812 w 717019"/>
                <a:gd name="connsiteY20" fmla="*/ 438107 h 720711"/>
                <a:gd name="connsiteX21" fmla="*/ 385381 w 717019"/>
                <a:gd name="connsiteY21" fmla="*/ 464646 h 720711"/>
                <a:gd name="connsiteX22" fmla="*/ 415805 w 717019"/>
                <a:gd name="connsiteY22" fmla="*/ 450133 h 720711"/>
                <a:gd name="connsiteX23" fmla="*/ 428627 w 717019"/>
                <a:gd name="connsiteY23" fmla="*/ 461893 h 720711"/>
                <a:gd name="connsiteX24" fmla="*/ 454996 w 717019"/>
                <a:gd name="connsiteY24" fmla="*/ 433141 h 720711"/>
                <a:gd name="connsiteX25" fmla="*/ 443131 w 717019"/>
                <a:gd name="connsiteY25" fmla="*/ 422259 h 720711"/>
                <a:gd name="connsiteX26" fmla="*/ 457476 w 717019"/>
                <a:gd name="connsiteY26" fmla="*/ 389674 h 720711"/>
                <a:gd name="connsiteX27" fmla="*/ 428374 w 717019"/>
                <a:gd name="connsiteY27" fmla="*/ 291638 h 720711"/>
                <a:gd name="connsiteX28" fmla="*/ 428534 w 717019"/>
                <a:gd name="connsiteY28" fmla="*/ 291451 h 720711"/>
                <a:gd name="connsiteX29" fmla="*/ 427407 w 717019"/>
                <a:gd name="connsiteY29" fmla="*/ 290623 h 720711"/>
                <a:gd name="connsiteX30" fmla="*/ 427024 w 717019"/>
                <a:gd name="connsiteY30" fmla="*/ 290221 h 720711"/>
                <a:gd name="connsiteX31" fmla="*/ 426958 w 717019"/>
                <a:gd name="connsiteY31" fmla="*/ 290293 h 720711"/>
                <a:gd name="connsiteX32" fmla="*/ 352832 w 717019"/>
                <a:gd name="connsiteY32" fmla="*/ 271260 h 720711"/>
                <a:gd name="connsiteX33" fmla="*/ 307533 w 717019"/>
                <a:gd name="connsiteY33" fmla="*/ 297904 h 720711"/>
                <a:gd name="connsiteX34" fmla="*/ 255217 w 717019"/>
                <a:gd name="connsiteY34" fmla="*/ 249925 h 720711"/>
                <a:gd name="connsiteX35" fmla="*/ 258272 w 717019"/>
                <a:gd name="connsiteY35" fmla="*/ 248606 h 720711"/>
                <a:gd name="connsiteX36" fmla="*/ 296374 w 717019"/>
                <a:gd name="connsiteY36" fmla="*/ 258661 h 720711"/>
                <a:gd name="connsiteX37" fmla="*/ 334358 w 717019"/>
                <a:gd name="connsiteY37" fmla="*/ 220988 h 720711"/>
                <a:gd name="connsiteX38" fmla="*/ 243823 w 717019"/>
                <a:gd name="connsiteY38" fmla="*/ 197097 h 720711"/>
                <a:gd name="connsiteX39" fmla="*/ 213832 w 717019"/>
                <a:gd name="connsiteY39" fmla="*/ 211972 h 720711"/>
                <a:gd name="connsiteX40" fmla="*/ 201648 w 717019"/>
                <a:gd name="connsiteY40" fmla="*/ 200798 h 720711"/>
                <a:gd name="connsiteX41" fmla="*/ 175280 w 717019"/>
                <a:gd name="connsiteY41" fmla="*/ 229549 h 720711"/>
                <a:gd name="connsiteX42" fmla="*/ 12 w 717019"/>
                <a:gd name="connsiteY42" fmla="*/ 316049 h 720711"/>
                <a:gd name="connsiteX43" fmla="*/ 225239 w 717019"/>
                <a:gd name="connsiteY43" fmla="*/ 1985 h 720711"/>
                <a:gd name="connsiteX44" fmla="*/ 638347 w 717019"/>
                <a:gd name="connsiteY44" fmla="*/ 96063 h 720711"/>
                <a:gd name="connsiteX45" fmla="*/ 588618 w 717019"/>
                <a:gd name="connsiteY45" fmla="*/ 558590 h 720711"/>
                <a:gd name="connsiteX46" fmla="*/ 71150 w 717019"/>
                <a:gd name="connsiteY46" fmla="*/ 625339 h 720711"/>
                <a:gd name="connsiteX47" fmla="*/ 70567 w 717019"/>
                <a:gd name="connsiteY47" fmla="*/ 624462 h 720711"/>
                <a:gd name="connsiteX48" fmla="*/ 12 w 717019"/>
                <a:gd name="connsiteY48" fmla="*/ 316049 h 720711"/>
                <a:gd name="connsiteX0" fmla="*/ 348904 w 720751"/>
                <a:gd name="connsiteY0" fmla="*/ 335142 h 720009"/>
                <a:gd name="connsiteX1" fmla="*/ 361744 w 720751"/>
                <a:gd name="connsiteY1" fmla="*/ 326619 h 720009"/>
                <a:gd name="connsiteX2" fmla="*/ 387609 w 720751"/>
                <a:gd name="connsiteY2" fmla="*/ 334106 h 720009"/>
                <a:gd name="connsiteX3" fmla="*/ 399673 w 720751"/>
                <a:gd name="connsiteY3" fmla="*/ 375173 h 720009"/>
                <a:gd name="connsiteX4" fmla="*/ 398092 w 720751"/>
                <a:gd name="connsiteY4" fmla="*/ 380253 h 720009"/>
                <a:gd name="connsiteX5" fmla="*/ 348904 w 720751"/>
                <a:gd name="connsiteY5" fmla="*/ 335142 h 720009"/>
                <a:gd name="connsiteX6" fmla="*/ 230585 w 720751"/>
                <a:gd name="connsiteY6" fmla="*/ 279568 h 720009"/>
                <a:gd name="connsiteX7" fmla="*/ 274797 w 720751"/>
                <a:gd name="connsiteY7" fmla="*/ 320114 h 720009"/>
                <a:gd name="connsiteX8" fmla="*/ 274337 w 720751"/>
                <a:gd name="connsiteY8" fmla="*/ 320230 h 720009"/>
                <a:gd name="connsiteX9" fmla="*/ 239961 w 720751"/>
                <a:gd name="connsiteY9" fmla="*/ 310362 h 720009"/>
                <a:gd name="connsiteX10" fmla="*/ 239716 w 720751"/>
                <a:gd name="connsiteY10" fmla="*/ 310653 h 720009"/>
                <a:gd name="connsiteX11" fmla="*/ 230585 w 720751"/>
                <a:gd name="connsiteY11" fmla="*/ 279568 h 720009"/>
                <a:gd name="connsiteX12" fmla="*/ 175280 w 720751"/>
                <a:gd name="connsiteY12" fmla="*/ 228847 h 720009"/>
                <a:gd name="connsiteX13" fmla="*/ 188018 w 720751"/>
                <a:gd name="connsiteY13" fmla="*/ 240529 h 720009"/>
                <a:gd name="connsiteX14" fmla="*/ 176767 w 720751"/>
                <a:gd name="connsiteY14" fmla="*/ 263979 h 720009"/>
                <a:gd name="connsiteX15" fmla="*/ 204569 w 720751"/>
                <a:gd name="connsiteY15" fmla="*/ 352299 h 720009"/>
                <a:gd name="connsiteX16" fmla="*/ 280866 w 720751"/>
                <a:gd name="connsiteY16" fmla="*/ 374721 h 720009"/>
                <a:gd name="connsiteX17" fmla="*/ 318697 w 720751"/>
                <a:gd name="connsiteY17" fmla="*/ 360374 h 720009"/>
                <a:gd name="connsiteX18" fmla="*/ 369250 w 720751"/>
                <a:gd name="connsiteY18" fmla="*/ 406737 h 720009"/>
                <a:gd name="connsiteX19" fmla="*/ 327006 w 720751"/>
                <a:gd name="connsiteY19" fmla="*/ 395556 h 720009"/>
                <a:gd name="connsiteX20" fmla="*/ 284812 w 720751"/>
                <a:gd name="connsiteY20" fmla="*/ 437405 h 720009"/>
                <a:gd name="connsiteX21" fmla="*/ 385381 w 720751"/>
                <a:gd name="connsiteY21" fmla="*/ 463944 h 720009"/>
                <a:gd name="connsiteX22" fmla="*/ 415805 w 720751"/>
                <a:gd name="connsiteY22" fmla="*/ 449431 h 720009"/>
                <a:gd name="connsiteX23" fmla="*/ 428627 w 720751"/>
                <a:gd name="connsiteY23" fmla="*/ 461191 h 720009"/>
                <a:gd name="connsiteX24" fmla="*/ 454996 w 720751"/>
                <a:gd name="connsiteY24" fmla="*/ 432439 h 720009"/>
                <a:gd name="connsiteX25" fmla="*/ 443131 w 720751"/>
                <a:gd name="connsiteY25" fmla="*/ 421557 h 720009"/>
                <a:gd name="connsiteX26" fmla="*/ 457476 w 720751"/>
                <a:gd name="connsiteY26" fmla="*/ 388972 h 720009"/>
                <a:gd name="connsiteX27" fmla="*/ 428374 w 720751"/>
                <a:gd name="connsiteY27" fmla="*/ 290936 h 720009"/>
                <a:gd name="connsiteX28" fmla="*/ 428534 w 720751"/>
                <a:gd name="connsiteY28" fmla="*/ 290749 h 720009"/>
                <a:gd name="connsiteX29" fmla="*/ 427407 w 720751"/>
                <a:gd name="connsiteY29" fmla="*/ 289921 h 720009"/>
                <a:gd name="connsiteX30" fmla="*/ 427024 w 720751"/>
                <a:gd name="connsiteY30" fmla="*/ 289519 h 720009"/>
                <a:gd name="connsiteX31" fmla="*/ 426958 w 720751"/>
                <a:gd name="connsiteY31" fmla="*/ 289591 h 720009"/>
                <a:gd name="connsiteX32" fmla="*/ 352832 w 720751"/>
                <a:gd name="connsiteY32" fmla="*/ 270558 h 720009"/>
                <a:gd name="connsiteX33" fmla="*/ 307533 w 720751"/>
                <a:gd name="connsiteY33" fmla="*/ 297202 h 720009"/>
                <a:gd name="connsiteX34" fmla="*/ 255217 w 720751"/>
                <a:gd name="connsiteY34" fmla="*/ 249223 h 720009"/>
                <a:gd name="connsiteX35" fmla="*/ 258272 w 720751"/>
                <a:gd name="connsiteY35" fmla="*/ 247904 h 720009"/>
                <a:gd name="connsiteX36" fmla="*/ 296374 w 720751"/>
                <a:gd name="connsiteY36" fmla="*/ 257959 h 720009"/>
                <a:gd name="connsiteX37" fmla="*/ 334358 w 720751"/>
                <a:gd name="connsiteY37" fmla="*/ 220286 h 720009"/>
                <a:gd name="connsiteX38" fmla="*/ 243823 w 720751"/>
                <a:gd name="connsiteY38" fmla="*/ 196395 h 720009"/>
                <a:gd name="connsiteX39" fmla="*/ 213832 w 720751"/>
                <a:gd name="connsiteY39" fmla="*/ 211270 h 720009"/>
                <a:gd name="connsiteX40" fmla="*/ 201648 w 720751"/>
                <a:gd name="connsiteY40" fmla="*/ 200096 h 720009"/>
                <a:gd name="connsiteX41" fmla="*/ 175280 w 720751"/>
                <a:gd name="connsiteY41" fmla="*/ 228847 h 720009"/>
                <a:gd name="connsiteX42" fmla="*/ 12 w 720751"/>
                <a:gd name="connsiteY42" fmla="*/ 315347 h 720009"/>
                <a:gd name="connsiteX43" fmla="*/ 225239 w 720751"/>
                <a:gd name="connsiteY43" fmla="*/ 1283 h 720009"/>
                <a:gd name="connsiteX44" fmla="*/ 638347 w 720751"/>
                <a:gd name="connsiteY44" fmla="*/ 95361 h 720009"/>
                <a:gd name="connsiteX45" fmla="*/ 588618 w 720751"/>
                <a:gd name="connsiteY45" fmla="*/ 557888 h 720009"/>
                <a:gd name="connsiteX46" fmla="*/ 71150 w 720751"/>
                <a:gd name="connsiteY46" fmla="*/ 624637 h 720009"/>
                <a:gd name="connsiteX47" fmla="*/ 70567 w 720751"/>
                <a:gd name="connsiteY47" fmla="*/ 623760 h 720009"/>
                <a:gd name="connsiteX48" fmla="*/ 12 w 720751"/>
                <a:gd name="connsiteY48" fmla="*/ 315347 h 720009"/>
                <a:gd name="connsiteX0" fmla="*/ 362658 w 734505"/>
                <a:gd name="connsiteY0" fmla="*/ 335142 h 720009"/>
                <a:gd name="connsiteX1" fmla="*/ 375498 w 734505"/>
                <a:gd name="connsiteY1" fmla="*/ 326619 h 720009"/>
                <a:gd name="connsiteX2" fmla="*/ 401363 w 734505"/>
                <a:gd name="connsiteY2" fmla="*/ 334106 h 720009"/>
                <a:gd name="connsiteX3" fmla="*/ 413427 w 734505"/>
                <a:gd name="connsiteY3" fmla="*/ 375173 h 720009"/>
                <a:gd name="connsiteX4" fmla="*/ 411846 w 734505"/>
                <a:gd name="connsiteY4" fmla="*/ 380253 h 720009"/>
                <a:gd name="connsiteX5" fmla="*/ 362658 w 734505"/>
                <a:gd name="connsiteY5" fmla="*/ 335142 h 720009"/>
                <a:gd name="connsiteX6" fmla="*/ 244339 w 734505"/>
                <a:gd name="connsiteY6" fmla="*/ 279568 h 720009"/>
                <a:gd name="connsiteX7" fmla="*/ 288551 w 734505"/>
                <a:gd name="connsiteY7" fmla="*/ 320114 h 720009"/>
                <a:gd name="connsiteX8" fmla="*/ 288091 w 734505"/>
                <a:gd name="connsiteY8" fmla="*/ 320230 h 720009"/>
                <a:gd name="connsiteX9" fmla="*/ 253715 w 734505"/>
                <a:gd name="connsiteY9" fmla="*/ 310362 h 720009"/>
                <a:gd name="connsiteX10" fmla="*/ 253470 w 734505"/>
                <a:gd name="connsiteY10" fmla="*/ 310653 h 720009"/>
                <a:gd name="connsiteX11" fmla="*/ 244339 w 734505"/>
                <a:gd name="connsiteY11" fmla="*/ 279568 h 720009"/>
                <a:gd name="connsiteX12" fmla="*/ 189034 w 734505"/>
                <a:gd name="connsiteY12" fmla="*/ 228847 h 720009"/>
                <a:gd name="connsiteX13" fmla="*/ 201772 w 734505"/>
                <a:gd name="connsiteY13" fmla="*/ 240529 h 720009"/>
                <a:gd name="connsiteX14" fmla="*/ 190521 w 734505"/>
                <a:gd name="connsiteY14" fmla="*/ 263979 h 720009"/>
                <a:gd name="connsiteX15" fmla="*/ 218323 w 734505"/>
                <a:gd name="connsiteY15" fmla="*/ 352299 h 720009"/>
                <a:gd name="connsiteX16" fmla="*/ 294620 w 734505"/>
                <a:gd name="connsiteY16" fmla="*/ 374721 h 720009"/>
                <a:gd name="connsiteX17" fmla="*/ 332451 w 734505"/>
                <a:gd name="connsiteY17" fmla="*/ 360374 h 720009"/>
                <a:gd name="connsiteX18" fmla="*/ 383004 w 734505"/>
                <a:gd name="connsiteY18" fmla="*/ 406737 h 720009"/>
                <a:gd name="connsiteX19" fmla="*/ 340760 w 734505"/>
                <a:gd name="connsiteY19" fmla="*/ 395556 h 720009"/>
                <a:gd name="connsiteX20" fmla="*/ 298566 w 734505"/>
                <a:gd name="connsiteY20" fmla="*/ 437405 h 720009"/>
                <a:gd name="connsiteX21" fmla="*/ 399135 w 734505"/>
                <a:gd name="connsiteY21" fmla="*/ 463944 h 720009"/>
                <a:gd name="connsiteX22" fmla="*/ 429559 w 734505"/>
                <a:gd name="connsiteY22" fmla="*/ 449431 h 720009"/>
                <a:gd name="connsiteX23" fmla="*/ 442381 w 734505"/>
                <a:gd name="connsiteY23" fmla="*/ 461191 h 720009"/>
                <a:gd name="connsiteX24" fmla="*/ 468750 w 734505"/>
                <a:gd name="connsiteY24" fmla="*/ 432439 h 720009"/>
                <a:gd name="connsiteX25" fmla="*/ 456885 w 734505"/>
                <a:gd name="connsiteY25" fmla="*/ 421557 h 720009"/>
                <a:gd name="connsiteX26" fmla="*/ 471230 w 734505"/>
                <a:gd name="connsiteY26" fmla="*/ 388972 h 720009"/>
                <a:gd name="connsiteX27" fmla="*/ 442128 w 734505"/>
                <a:gd name="connsiteY27" fmla="*/ 290936 h 720009"/>
                <a:gd name="connsiteX28" fmla="*/ 442288 w 734505"/>
                <a:gd name="connsiteY28" fmla="*/ 290749 h 720009"/>
                <a:gd name="connsiteX29" fmla="*/ 441161 w 734505"/>
                <a:gd name="connsiteY29" fmla="*/ 289921 h 720009"/>
                <a:gd name="connsiteX30" fmla="*/ 440778 w 734505"/>
                <a:gd name="connsiteY30" fmla="*/ 289519 h 720009"/>
                <a:gd name="connsiteX31" fmla="*/ 440712 w 734505"/>
                <a:gd name="connsiteY31" fmla="*/ 289591 h 720009"/>
                <a:gd name="connsiteX32" fmla="*/ 366586 w 734505"/>
                <a:gd name="connsiteY32" fmla="*/ 270558 h 720009"/>
                <a:gd name="connsiteX33" fmla="*/ 321287 w 734505"/>
                <a:gd name="connsiteY33" fmla="*/ 297202 h 720009"/>
                <a:gd name="connsiteX34" fmla="*/ 268971 w 734505"/>
                <a:gd name="connsiteY34" fmla="*/ 249223 h 720009"/>
                <a:gd name="connsiteX35" fmla="*/ 272026 w 734505"/>
                <a:gd name="connsiteY35" fmla="*/ 247904 h 720009"/>
                <a:gd name="connsiteX36" fmla="*/ 310128 w 734505"/>
                <a:gd name="connsiteY36" fmla="*/ 257959 h 720009"/>
                <a:gd name="connsiteX37" fmla="*/ 348112 w 734505"/>
                <a:gd name="connsiteY37" fmla="*/ 220286 h 720009"/>
                <a:gd name="connsiteX38" fmla="*/ 257577 w 734505"/>
                <a:gd name="connsiteY38" fmla="*/ 196395 h 720009"/>
                <a:gd name="connsiteX39" fmla="*/ 227586 w 734505"/>
                <a:gd name="connsiteY39" fmla="*/ 211270 h 720009"/>
                <a:gd name="connsiteX40" fmla="*/ 215402 w 734505"/>
                <a:gd name="connsiteY40" fmla="*/ 200096 h 720009"/>
                <a:gd name="connsiteX41" fmla="*/ 189034 w 734505"/>
                <a:gd name="connsiteY41" fmla="*/ 228847 h 720009"/>
                <a:gd name="connsiteX42" fmla="*/ 13766 w 734505"/>
                <a:gd name="connsiteY42" fmla="*/ 315347 h 720009"/>
                <a:gd name="connsiteX43" fmla="*/ 238993 w 734505"/>
                <a:gd name="connsiteY43" fmla="*/ 1283 h 720009"/>
                <a:gd name="connsiteX44" fmla="*/ 652101 w 734505"/>
                <a:gd name="connsiteY44" fmla="*/ 95361 h 720009"/>
                <a:gd name="connsiteX45" fmla="*/ 602372 w 734505"/>
                <a:gd name="connsiteY45" fmla="*/ 557888 h 720009"/>
                <a:gd name="connsiteX46" fmla="*/ 84904 w 734505"/>
                <a:gd name="connsiteY46" fmla="*/ 624637 h 720009"/>
                <a:gd name="connsiteX47" fmla="*/ 34164 w 734505"/>
                <a:gd name="connsiteY47" fmla="*/ 555144 h 720009"/>
                <a:gd name="connsiteX48" fmla="*/ 13766 w 734505"/>
                <a:gd name="connsiteY48" fmla="*/ 315347 h 720009"/>
                <a:gd name="connsiteX0" fmla="*/ 362658 w 734505"/>
                <a:gd name="connsiteY0" fmla="*/ 335142 h 735979"/>
                <a:gd name="connsiteX1" fmla="*/ 375498 w 734505"/>
                <a:gd name="connsiteY1" fmla="*/ 326619 h 735979"/>
                <a:gd name="connsiteX2" fmla="*/ 401363 w 734505"/>
                <a:gd name="connsiteY2" fmla="*/ 334106 h 735979"/>
                <a:gd name="connsiteX3" fmla="*/ 413427 w 734505"/>
                <a:gd name="connsiteY3" fmla="*/ 375173 h 735979"/>
                <a:gd name="connsiteX4" fmla="*/ 411846 w 734505"/>
                <a:gd name="connsiteY4" fmla="*/ 380253 h 735979"/>
                <a:gd name="connsiteX5" fmla="*/ 362658 w 734505"/>
                <a:gd name="connsiteY5" fmla="*/ 335142 h 735979"/>
                <a:gd name="connsiteX6" fmla="*/ 244339 w 734505"/>
                <a:gd name="connsiteY6" fmla="*/ 279568 h 735979"/>
                <a:gd name="connsiteX7" fmla="*/ 288551 w 734505"/>
                <a:gd name="connsiteY7" fmla="*/ 320114 h 735979"/>
                <a:gd name="connsiteX8" fmla="*/ 288091 w 734505"/>
                <a:gd name="connsiteY8" fmla="*/ 320230 h 735979"/>
                <a:gd name="connsiteX9" fmla="*/ 253715 w 734505"/>
                <a:gd name="connsiteY9" fmla="*/ 310362 h 735979"/>
                <a:gd name="connsiteX10" fmla="*/ 253470 w 734505"/>
                <a:gd name="connsiteY10" fmla="*/ 310653 h 735979"/>
                <a:gd name="connsiteX11" fmla="*/ 244339 w 734505"/>
                <a:gd name="connsiteY11" fmla="*/ 279568 h 735979"/>
                <a:gd name="connsiteX12" fmla="*/ 189034 w 734505"/>
                <a:gd name="connsiteY12" fmla="*/ 228847 h 735979"/>
                <a:gd name="connsiteX13" fmla="*/ 201772 w 734505"/>
                <a:gd name="connsiteY13" fmla="*/ 240529 h 735979"/>
                <a:gd name="connsiteX14" fmla="*/ 190521 w 734505"/>
                <a:gd name="connsiteY14" fmla="*/ 263979 h 735979"/>
                <a:gd name="connsiteX15" fmla="*/ 218323 w 734505"/>
                <a:gd name="connsiteY15" fmla="*/ 352299 h 735979"/>
                <a:gd name="connsiteX16" fmla="*/ 294620 w 734505"/>
                <a:gd name="connsiteY16" fmla="*/ 374721 h 735979"/>
                <a:gd name="connsiteX17" fmla="*/ 332451 w 734505"/>
                <a:gd name="connsiteY17" fmla="*/ 360374 h 735979"/>
                <a:gd name="connsiteX18" fmla="*/ 383004 w 734505"/>
                <a:gd name="connsiteY18" fmla="*/ 406737 h 735979"/>
                <a:gd name="connsiteX19" fmla="*/ 340760 w 734505"/>
                <a:gd name="connsiteY19" fmla="*/ 395556 h 735979"/>
                <a:gd name="connsiteX20" fmla="*/ 298566 w 734505"/>
                <a:gd name="connsiteY20" fmla="*/ 437405 h 735979"/>
                <a:gd name="connsiteX21" fmla="*/ 399135 w 734505"/>
                <a:gd name="connsiteY21" fmla="*/ 463944 h 735979"/>
                <a:gd name="connsiteX22" fmla="*/ 429559 w 734505"/>
                <a:gd name="connsiteY22" fmla="*/ 449431 h 735979"/>
                <a:gd name="connsiteX23" fmla="*/ 442381 w 734505"/>
                <a:gd name="connsiteY23" fmla="*/ 461191 h 735979"/>
                <a:gd name="connsiteX24" fmla="*/ 468750 w 734505"/>
                <a:gd name="connsiteY24" fmla="*/ 432439 h 735979"/>
                <a:gd name="connsiteX25" fmla="*/ 456885 w 734505"/>
                <a:gd name="connsiteY25" fmla="*/ 421557 h 735979"/>
                <a:gd name="connsiteX26" fmla="*/ 471230 w 734505"/>
                <a:gd name="connsiteY26" fmla="*/ 388972 h 735979"/>
                <a:gd name="connsiteX27" fmla="*/ 442128 w 734505"/>
                <a:gd name="connsiteY27" fmla="*/ 290936 h 735979"/>
                <a:gd name="connsiteX28" fmla="*/ 442288 w 734505"/>
                <a:gd name="connsiteY28" fmla="*/ 290749 h 735979"/>
                <a:gd name="connsiteX29" fmla="*/ 441161 w 734505"/>
                <a:gd name="connsiteY29" fmla="*/ 289921 h 735979"/>
                <a:gd name="connsiteX30" fmla="*/ 440778 w 734505"/>
                <a:gd name="connsiteY30" fmla="*/ 289519 h 735979"/>
                <a:gd name="connsiteX31" fmla="*/ 440712 w 734505"/>
                <a:gd name="connsiteY31" fmla="*/ 289591 h 735979"/>
                <a:gd name="connsiteX32" fmla="*/ 366586 w 734505"/>
                <a:gd name="connsiteY32" fmla="*/ 270558 h 735979"/>
                <a:gd name="connsiteX33" fmla="*/ 321287 w 734505"/>
                <a:gd name="connsiteY33" fmla="*/ 297202 h 735979"/>
                <a:gd name="connsiteX34" fmla="*/ 268971 w 734505"/>
                <a:gd name="connsiteY34" fmla="*/ 249223 h 735979"/>
                <a:gd name="connsiteX35" fmla="*/ 272026 w 734505"/>
                <a:gd name="connsiteY35" fmla="*/ 247904 h 735979"/>
                <a:gd name="connsiteX36" fmla="*/ 310128 w 734505"/>
                <a:gd name="connsiteY36" fmla="*/ 257959 h 735979"/>
                <a:gd name="connsiteX37" fmla="*/ 348112 w 734505"/>
                <a:gd name="connsiteY37" fmla="*/ 220286 h 735979"/>
                <a:gd name="connsiteX38" fmla="*/ 257577 w 734505"/>
                <a:gd name="connsiteY38" fmla="*/ 196395 h 735979"/>
                <a:gd name="connsiteX39" fmla="*/ 227586 w 734505"/>
                <a:gd name="connsiteY39" fmla="*/ 211270 h 735979"/>
                <a:gd name="connsiteX40" fmla="*/ 215402 w 734505"/>
                <a:gd name="connsiteY40" fmla="*/ 200096 h 735979"/>
                <a:gd name="connsiteX41" fmla="*/ 189034 w 734505"/>
                <a:gd name="connsiteY41" fmla="*/ 228847 h 735979"/>
                <a:gd name="connsiteX42" fmla="*/ 13766 w 734505"/>
                <a:gd name="connsiteY42" fmla="*/ 315347 h 735979"/>
                <a:gd name="connsiteX43" fmla="*/ 238993 w 734505"/>
                <a:gd name="connsiteY43" fmla="*/ 1283 h 735979"/>
                <a:gd name="connsiteX44" fmla="*/ 652101 w 734505"/>
                <a:gd name="connsiteY44" fmla="*/ 95361 h 735979"/>
                <a:gd name="connsiteX45" fmla="*/ 602372 w 734505"/>
                <a:gd name="connsiteY45" fmla="*/ 557888 h 735979"/>
                <a:gd name="connsiteX46" fmla="*/ 146920 w 734505"/>
                <a:gd name="connsiteY46" fmla="*/ 655663 h 735979"/>
                <a:gd name="connsiteX47" fmla="*/ 34164 w 734505"/>
                <a:gd name="connsiteY47" fmla="*/ 555144 h 735979"/>
                <a:gd name="connsiteX48" fmla="*/ 13766 w 734505"/>
                <a:gd name="connsiteY48" fmla="*/ 315347 h 735979"/>
                <a:gd name="connsiteX0" fmla="*/ 348892 w 720739"/>
                <a:gd name="connsiteY0" fmla="*/ 335142 h 735979"/>
                <a:gd name="connsiteX1" fmla="*/ 361732 w 720739"/>
                <a:gd name="connsiteY1" fmla="*/ 326619 h 735979"/>
                <a:gd name="connsiteX2" fmla="*/ 387597 w 720739"/>
                <a:gd name="connsiteY2" fmla="*/ 334106 h 735979"/>
                <a:gd name="connsiteX3" fmla="*/ 399661 w 720739"/>
                <a:gd name="connsiteY3" fmla="*/ 375173 h 735979"/>
                <a:gd name="connsiteX4" fmla="*/ 398080 w 720739"/>
                <a:gd name="connsiteY4" fmla="*/ 380253 h 735979"/>
                <a:gd name="connsiteX5" fmla="*/ 348892 w 720739"/>
                <a:gd name="connsiteY5" fmla="*/ 335142 h 735979"/>
                <a:gd name="connsiteX6" fmla="*/ 230573 w 720739"/>
                <a:gd name="connsiteY6" fmla="*/ 279568 h 735979"/>
                <a:gd name="connsiteX7" fmla="*/ 274785 w 720739"/>
                <a:gd name="connsiteY7" fmla="*/ 320114 h 735979"/>
                <a:gd name="connsiteX8" fmla="*/ 274325 w 720739"/>
                <a:gd name="connsiteY8" fmla="*/ 320230 h 735979"/>
                <a:gd name="connsiteX9" fmla="*/ 239949 w 720739"/>
                <a:gd name="connsiteY9" fmla="*/ 310362 h 735979"/>
                <a:gd name="connsiteX10" fmla="*/ 239704 w 720739"/>
                <a:gd name="connsiteY10" fmla="*/ 310653 h 735979"/>
                <a:gd name="connsiteX11" fmla="*/ 230573 w 720739"/>
                <a:gd name="connsiteY11" fmla="*/ 279568 h 735979"/>
                <a:gd name="connsiteX12" fmla="*/ 175268 w 720739"/>
                <a:gd name="connsiteY12" fmla="*/ 228847 h 735979"/>
                <a:gd name="connsiteX13" fmla="*/ 188006 w 720739"/>
                <a:gd name="connsiteY13" fmla="*/ 240529 h 735979"/>
                <a:gd name="connsiteX14" fmla="*/ 176755 w 720739"/>
                <a:gd name="connsiteY14" fmla="*/ 263979 h 735979"/>
                <a:gd name="connsiteX15" fmla="*/ 204557 w 720739"/>
                <a:gd name="connsiteY15" fmla="*/ 352299 h 735979"/>
                <a:gd name="connsiteX16" fmla="*/ 280854 w 720739"/>
                <a:gd name="connsiteY16" fmla="*/ 374721 h 735979"/>
                <a:gd name="connsiteX17" fmla="*/ 318685 w 720739"/>
                <a:gd name="connsiteY17" fmla="*/ 360374 h 735979"/>
                <a:gd name="connsiteX18" fmla="*/ 369238 w 720739"/>
                <a:gd name="connsiteY18" fmla="*/ 406737 h 735979"/>
                <a:gd name="connsiteX19" fmla="*/ 326994 w 720739"/>
                <a:gd name="connsiteY19" fmla="*/ 395556 h 735979"/>
                <a:gd name="connsiteX20" fmla="*/ 284800 w 720739"/>
                <a:gd name="connsiteY20" fmla="*/ 437405 h 735979"/>
                <a:gd name="connsiteX21" fmla="*/ 385369 w 720739"/>
                <a:gd name="connsiteY21" fmla="*/ 463944 h 735979"/>
                <a:gd name="connsiteX22" fmla="*/ 415793 w 720739"/>
                <a:gd name="connsiteY22" fmla="*/ 449431 h 735979"/>
                <a:gd name="connsiteX23" fmla="*/ 428615 w 720739"/>
                <a:gd name="connsiteY23" fmla="*/ 461191 h 735979"/>
                <a:gd name="connsiteX24" fmla="*/ 454984 w 720739"/>
                <a:gd name="connsiteY24" fmla="*/ 432439 h 735979"/>
                <a:gd name="connsiteX25" fmla="*/ 443119 w 720739"/>
                <a:gd name="connsiteY25" fmla="*/ 421557 h 735979"/>
                <a:gd name="connsiteX26" fmla="*/ 457464 w 720739"/>
                <a:gd name="connsiteY26" fmla="*/ 388972 h 735979"/>
                <a:gd name="connsiteX27" fmla="*/ 428362 w 720739"/>
                <a:gd name="connsiteY27" fmla="*/ 290936 h 735979"/>
                <a:gd name="connsiteX28" fmla="*/ 428522 w 720739"/>
                <a:gd name="connsiteY28" fmla="*/ 290749 h 735979"/>
                <a:gd name="connsiteX29" fmla="*/ 427395 w 720739"/>
                <a:gd name="connsiteY29" fmla="*/ 289921 h 735979"/>
                <a:gd name="connsiteX30" fmla="*/ 427012 w 720739"/>
                <a:gd name="connsiteY30" fmla="*/ 289519 h 735979"/>
                <a:gd name="connsiteX31" fmla="*/ 426946 w 720739"/>
                <a:gd name="connsiteY31" fmla="*/ 289591 h 735979"/>
                <a:gd name="connsiteX32" fmla="*/ 352820 w 720739"/>
                <a:gd name="connsiteY32" fmla="*/ 270558 h 735979"/>
                <a:gd name="connsiteX33" fmla="*/ 307521 w 720739"/>
                <a:gd name="connsiteY33" fmla="*/ 297202 h 735979"/>
                <a:gd name="connsiteX34" fmla="*/ 255205 w 720739"/>
                <a:gd name="connsiteY34" fmla="*/ 249223 h 735979"/>
                <a:gd name="connsiteX35" fmla="*/ 258260 w 720739"/>
                <a:gd name="connsiteY35" fmla="*/ 247904 h 735979"/>
                <a:gd name="connsiteX36" fmla="*/ 296362 w 720739"/>
                <a:gd name="connsiteY36" fmla="*/ 257959 h 735979"/>
                <a:gd name="connsiteX37" fmla="*/ 334346 w 720739"/>
                <a:gd name="connsiteY37" fmla="*/ 220286 h 735979"/>
                <a:gd name="connsiteX38" fmla="*/ 243811 w 720739"/>
                <a:gd name="connsiteY38" fmla="*/ 196395 h 735979"/>
                <a:gd name="connsiteX39" fmla="*/ 213820 w 720739"/>
                <a:gd name="connsiteY39" fmla="*/ 211270 h 735979"/>
                <a:gd name="connsiteX40" fmla="*/ 201636 w 720739"/>
                <a:gd name="connsiteY40" fmla="*/ 200096 h 735979"/>
                <a:gd name="connsiteX41" fmla="*/ 175268 w 720739"/>
                <a:gd name="connsiteY41" fmla="*/ 228847 h 735979"/>
                <a:gd name="connsiteX42" fmla="*/ 0 w 720739"/>
                <a:gd name="connsiteY42" fmla="*/ 315347 h 735979"/>
                <a:gd name="connsiteX43" fmla="*/ 225227 w 720739"/>
                <a:gd name="connsiteY43" fmla="*/ 1283 h 735979"/>
                <a:gd name="connsiteX44" fmla="*/ 638335 w 720739"/>
                <a:gd name="connsiteY44" fmla="*/ 95361 h 735979"/>
                <a:gd name="connsiteX45" fmla="*/ 588606 w 720739"/>
                <a:gd name="connsiteY45" fmla="*/ 557888 h 735979"/>
                <a:gd name="connsiteX46" fmla="*/ 133154 w 720739"/>
                <a:gd name="connsiteY46" fmla="*/ 655663 h 735979"/>
                <a:gd name="connsiteX47" fmla="*/ 0 w 720739"/>
                <a:gd name="connsiteY47" fmla="*/ 315347 h 735979"/>
                <a:gd name="connsiteX0" fmla="*/ 348892 w 720739"/>
                <a:gd name="connsiteY0" fmla="*/ 335142 h 719800"/>
                <a:gd name="connsiteX1" fmla="*/ 361732 w 720739"/>
                <a:gd name="connsiteY1" fmla="*/ 326619 h 719800"/>
                <a:gd name="connsiteX2" fmla="*/ 387597 w 720739"/>
                <a:gd name="connsiteY2" fmla="*/ 334106 h 719800"/>
                <a:gd name="connsiteX3" fmla="*/ 399661 w 720739"/>
                <a:gd name="connsiteY3" fmla="*/ 375173 h 719800"/>
                <a:gd name="connsiteX4" fmla="*/ 398080 w 720739"/>
                <a:gd name="connsiteY4" fmla="*/ 380253 h 719800"/>
                <a:gd name="connsiteX5" fmla="*/ 348892 w 720739"/>
                <a:gd name="connsiteY5" fmla="*/ 335142 h 719800"/>
                <a:gd name="connsiteX6" fmla="*/ 230573 w 720739"/>
                <a:gd name="connsiteY6" fmla="*/ 279568 h 719800"/>
                <a:gd name="connsiteX7" fmla="*/ 274785 w 720739"/>
                <a:gd name="connsiteY7" fmla="*/ 320114 h 719800"/>
                <a:gd name="connsiteX8" fmla="*/ 274325 w 720739"/>
                <a:gd name="connsiteY8" fmla="*/ 320230 h 719800"/>
                <a:gd name="connsiteX9" fmla="*/ 239949 w 720739"/>
                <a:gd name="connsiteY9" fmla="*/ 310362 h 719800"/>
                <a:gd name="connsiteX10" fmla="*/ 239704 w 720739"/>
                <a:gd name="connsiteY10" fmla="*/ 310653 h 719800"/>
                <a:gd name="connsiteX11" fmla="*/ 230573 w 720739"/>
                <a:gd name="connsiteY11" fmla="*/ 279568 h 719800"/>
                <a:gd name="connsiteX12" fmla="*/ 175268 w 720739"/>
                <a:gd name="connsiteY12" fmla="*/ 228847 h 719800"/>
                <a:gd name="connsiteX13" fmla="*/ 188006 w 720739"/>
                <a:gd name="connsiteY13" fmla="*/ 240529 h 719800"/>
                <a:gd name="connsiteX14" fmla="*/ 176755 w 720739"/>
                <a:gd name="connsiteY14" fmla="*/ 263979 h 719800"/>
                <a:gd name="connsiteX15" fmla="*/ 204557 w 720739"/>
                <a:gd name="connsiteY15" fmla="*/ 352299 h 719800"/>
                <a:gd name="connsiteX16" fmla="*/ 280854 w 720739"/>
                <a:gd name="connsiteY16" fmla="*/ 374721 h 719800"/>
                <a:gd name="connsiteX17" fmla="*/ 318685 w 720739"/>
                <a:gd name="connsiteY17" fmla="*/ 360374 h 719800"/>
                <a:gd name="connsiteX18" fmla="*/ 369238 w 720739"/>
                <a:gd name="connsiteY18" fmla="*/ 406737 h 719800"/>
                <a:gd name="connsiteX19" fmla="*/ 326994 w 720739"/>
                <a:gd name="connsiteY19" fmla="*/ 395556 h 719800"/>
                <a:gd name="connsiteX20" fmla="*/ 284800 w 720739"/>
                <a:gd name="connsiteY20" fmla="*/ 437405 h 719800"/>
                <a:gd name="connsiteX21" fmla="*/ 385369 w 720739"/>
                <a:gd name="connsiteY21" fmla="*/ 463944 h 719800"/>
                <a:gd name="connsiteX22" fmla="*/ 415793 w 720739"/>
                <a:gd name="connsiteY22" fmla="*/ 449431 h 719800"/>
                <a:gd name="connsiteX23" fmla="*/ 428615 w 720739"/>
                <a:gd name="connsiteY23" fmla="*/ 461191 h 719800"/>
                <a:gd name="connsiteX24" fmla="*/ 454984 w 720739"/>
                <a:gd name="connsiteY24" fmla="*/ 432439 h 719800"/>
                <a:gd name="connsiteX25" fmla="*/ 443119 w 720739"/>
                <a:gd name="connsiteY25" fmla="*/ 421557 h 719800"/>
                <a:gd name="connsiteX26" fmla="*/ 457464 w 720739"/>
                <a:gd name="connsiteY26" fmla="*/ 388972 h 719800"/>
                <a:gd name="connsiteX27" fmla="*/ 428362 w 720739"/>
                <a:gd name="connsiteY27" fmla="*/ 290936 h 719800"/>
                <a:gd name="connsiteX28" fmla="*/ 428522 w 720739"/>
                <a:gd name="connsiteY28" fmla="*/ 290749 h 719800"/>
                <a:gd name="connsiteX29" fmla="*/ 427395 w 720739"/>
                <a:gd name="connsiteY29" fmla="*/ 289921 h 719800"/>
                <a:gd name="connsiteX30" fmla="*/ 427012 w 720739"/>
                <a:gd name="connsiteY30" fmla="*/ 289519 h 719800"/>
                <a:gd name="connsiteX31" fmla="*/ 426946 w 720739"/>
                <a:gd name="connsiteY31" fmla="*/ 289591 h 719800"/>
                <a:gd name="connsiteX32" fmla="*/ 352820 w 720739"/>
                <a:gd name="connsiteY32" fmla="*/ 270558 h 719800"/>
                <a:gd name="connsiteX33" fmla="*/ 307521 w 720739"/>
                <a:gd name="connsiteY33" fmla="*/ 297202 h 719800"/>
                <a:gd name="connsiteX34" fmla="*/ 255205 w 720739"/>
                <a:gd name="connsiteY34" fmla="*/ 249223 h 719800"/>
                <a:gd name="connsiteX35" fmla="*/ 258260 w 720739"/>
                <a:gd name="connsiteY35" fmla="*/ 247904 h 719800"/>
                <a:gd name="connsiteX36" fmla="*/ 296362 w 720739"/>
                <a:gd name="connsiteY36" fmla="*/ 257959 h 719800"/>
                <a:gd name="connsiteX37" fmla="*/ 334346 w 720739"/>
                <a:gd name="connsiteY37" fmla="*/ 220286 h 719800"/>
                <a:gd name="connsiteX38" fmla="*/ 243811 w 720739"/>
                <a:gd name="connsiteY38" fmla="*/ 196395 h 719800"/>
                <a:gd name="connsiteX39" fmla="*/ 213820 w 720739"/>
                <a:gd name="connsiteY39" fmla="*/ 211270 h 719800"/>
                <a:gd name="connsiteX40" fmla="*/ 201636 w 720739"/>
                <a:gd name="connsiteY40" fmla="*/ 200096 h 719800"/>
                <a:gd name="connsiteX41" fmla="*/ 175268 w 720739"/>
                <a:gd name="connsiteY41" fmla="*/ 228847 h 719800"/>
                <a:gd name="connsiteX42" fmla="*/ 0 w 720739"/>
                <a:gd name="connsiteY42" fmla="*/ 315347 h 719800"/>
                <a:gd name="connsiteX43" fmla="*/ 225227 w 720739"/>
                <a:gd name="connsiteY43" fmla="*/ 1283 h 719800"/>
                <a:gd name="connsiteX44" fmla="*/ 638335 w 720739"/>
                <a:gd name="connsiteY44" fmla="*/ 95361 h 719800"/>
                <a:gd name="connsiteX45" fmla="*/ 588606 w 720739"/>
                <a:gd name="connsiteY45" fmla="*/ 557888 h 719800"/>
                <a:gd name="connsiteX46" fmla="*/ 81233 w 720739"/>
                <a:gd name="connsiteY46" fmla="*/ 624201 h 719800"/>
                <a:gd name="connsiteX47" fmla="*/ 0 w 720739"/>
                <a:gd name="connsiteY47" fmla="*/ 315347 h 719800"/>
                <a:gd name="connsiteX0" fmla="*/ 348892 w 720739"/>
                <a:gd name="connsiteY0" fmla="*/ 335142 h 719800"/>
                <a:gd name="connsiteX1" fmla="*/ 361732 w 720739"/>
                <a:gd name="connsiteY1" fmla="*/ 326619 h 719800"/>
                <a:gd name="connsiteX2" fmla="*/ 387597 w 720739"/>
                <a:gd name="connsiteY2" fmla="*/ 334106 h 719800"/>
                <a:gd name="connsiteX3" fmla="*/ 399661 w 720739"/>
                <a:gd name="connsiteY3" fmla="*/ 375173 h 719800"/>
                <a:gd name="connsiteX4" fmla="*/ 398080 w 720739"/>
                <a:gd name="connsiteY4" fmla="*/ 380253 h 719800"/>
                <a:gd name="connsiteX5" fmla="*/ 348892 w 720739"/>
                <a:gd name="connsiteY5" fmla="*/ 335142 h 719800"/>
                <a:gd name="connsiteX6" fmla="*/ 230573 w 720739"/>
                <a:gd name="connsiteY6" fmla="*/ 279568 h 719800"/>
                <a:gd name="connsiteX7" fmla="*/ 274785 w 720739"/>
                <a:gd name="connsiteY7" fmla="*/ 320114 h 719800"/>
                <a:gd name="connsiteX8" fmla="*/ 274325 w 720739"/>
                <a:gd name="connsiteY8" fmla="*/ 320230 h 719800"/>
                <a:gd name="connsiteX9" fmla="*/ 239949 w 720739"/>
                <a:gd name="connsiteY9" fmla="*/ 310362 h 719800"/>
                <a:gd name="connsiteX10" fmla="*/ 239704 w 720739"/>
                <a:gd name="connsiteY10" fmla="*/ 310653 h 719800"/>
                <a:gd name="connsiteX11" fmla="*/ 230573 w 720739"/>
                <a:gd name="connsiteY11" fmla="*/ 279568 h 719800"/>
                <a:gd name="connsiteX12" fmla="*/ 175268 w 720739"/>
                <a:gd name="connsiteY12" fmla="*/ 228847 h 719800"/>
                <a:gd name="connsiteX13" fmla="*/ 188006 w 720739"/>
                <a:gd name="connsiteY13" fmla="*/ 240529 h 719800"/>
                <a:gd name="connsiteX14" fmla="*/ 176755 w 720739"/>
                <a:gd name="connsiteY14" fmla="*/ 263979 h 719800"/>
                <a:gd name="connsiteX15" fmla="*/ 204557 w 720739"/>
                <a:gd name="connsiteY15" fmla="*/ 352299 h 719800"/>
                <a:gd name="connsiteX16" fmla="*/ 280854 w 720739"/>
                <a:gd name="connsiteY16" fmla="*/ 374721 h 719800"/>
                <a:gd name="connsiteX17" fmla="*/ 318685 w 720739"/>
                <a:gd name="connsiteY17" fmla="*/ 360374 h 719800"/>
                <a:gd name="connsiteX18" fmla="*/ 369238 w 720739"/>
                <a:gd name="connsiteY18" fmla="*/ 406737 h 719800"/>
                <a:gd name="connsiteX19" fmla="*/ 326994 w 720739"/>
                <a:gd name="connsiteY19" fmla="*/ 395556 h 719800"/>
                <a:gd name="connsiteX20" fmla="*/ 284800 w 720739"/>
                <a:gd name="connsiteY20" fmla="*/ 437405 h 719800"/>
                <a:gd name="connsiteX21" fmla="*/ 385369 w 720739"/>
                <a:gd name="connsiteY21" fmla="*/ 463944 h 719800"/>
                <a:gd name="connsiteX22" fmla="*/ 415793 w 720739"/>
                <a:gd name="connsiteY22" fmla="*/ 449431 h 719800"/>
                <a:gd name="connsiteX23" fmla="*/ 428615 w 720739"/>
                <a:gd name="connsiteY23" fmla="*/ 461191 h 719800"/>
                <a:gd name="connsiteX24" fmla="*/ 454984 w 720739"/>
                <a:gd name="connsiteY24" fmla="*/ 432439 h 719800"/>
                <a:gd name="connsiteX25" fmla="*/ 443119 w 720739"/>
                <a:gd name="connsiteY25" fmla="*/ 421557 h 719800"/>
                <a:gd name="connsiteX26" fmla="*/ 457464 w 720739"/>
                <a:gd name="connsiteY26" fmla="*/ 388972 h 719800"/>
                <a:gd name="connsiteX27" fmla="*/ 428362 w 720739"/>
                <a:gd name="connsiteY27" fmla="*/ 290936 h 719800"/>
                <a:gd name="connsiteX28" fmla="*/ 428522 w 720739"/>
                <a:gd name="connsiteY28" fmla="*/ 290749 h 719800"/>
                <a:gd name="connsiteX29" fmla="*/ 427395 w 720739"/>
                <a:gd name="connsiteY29" fmla="*/ 289921 h 719800"/>
                <a:gd name="connsiteX30" fmla="*/ 427012 w 720739"/>
                <a:gd name="connsiteY30" fmla="*/ 289519 h 719800"/>
                <a:gd name="connsiteX31" fmla="*/ 426946 w 720739"/>
                <a:gd name="connsiteY31" fmla="*/ 289591 h 719800"/>
                <a:gd name="connsiteX32" fmla="*/ 352820 w 720739"/>
                <a:gd name="connsiteY32" fmla="*/ 270558 h 719800"/>
                <a:gd name="connsiteX33" fmla="*/ 307521 w 720739"/>
                <a:gd name="connsiteY33" fmla="*/ 297202 h 719800"/>
                <a:gd name="connsiteX34" fmla="*/ 255205 w 720739"/>
                <a:gd name="connsiteY34" fmla="*/ 249223 h 719800"/>
                <a:gd name="connsiteX35" fmla="*/ 258260 w 720739"/>
                <a:gd name="connsiteY35" fmla="*/ 247904 h 719800"/>
                <a:gd name="connsiteX36" fmla="*/ 296362 w 720739"/>
                <a:gd name="connsiteY36" fmla="*/ 257959 h 719800"/>
                <a:gd name="connsiteX37" fmla="*/ 334346 w 720739"/>
                <a:gd name="connsiteY37" fmla="*/ 220286 h 719800"/>
                <a:gd name="connsiteX38" fmla="*/ 243811 w 720739"/>
                <a:gd name="connsiteY38" fmla="*/ 196395 h 719800"/>
                <a:gd name="connsiteX39" fmla="*/ 213820 w 720739"/>
                <a:gd name="connsiteY39" fmla="*/ 211270 h 719800"/>
                <a:gd name="connsiteX40" fmla="*/ 201636 w 720739"/>
                <a:gd name="connsiteY40" fmla="*/ 200096 h 719800"/>
                <a:gd name="connsiteX41" fmla="*/ 175268 w 720739"/>
                <a:gd name="connsiteY41" fmla="*/ 228847 h 719800"/>
                <a:gd name="connsiteX42" fmla="*/ 0 w 720739"/>
                <a:gd name="connsiteY42" fmla="*/ 315347 h 719800"/>
                <a:gd name="connsiteX43" fmla="*/ 225227 w 720739"/>
                <a:gd name="connsiteY43" fmla="*/ 1283 h 719800"/>
                <a:gd name="connsiteX44" fmla="*/ 638335 w 720739"/>
                <a:gd name="connsiteY44" fmla="*/ 95361 h 719800"/>
                <a:gd name="connsiteX45" fmla="*/ 588606 w 720739"/>
                <a:gd name="connsiteY45" fmla="*/ 557888 h 719800"/>
                <a:gd name="connsiteX46" fmla="*/ 81233 w 720739"/>
                <a:gd name="connsiteY46" fmla="*/ 624201 h 719800"/>
                <a:gd name="connsiteX47" fmla="*/ 0 w 720739"/>
                <a:gd name="connsiteY47" fmla="*/ 315347 h 719800"/>
                <a:gd name="connsiteX0" fmla="*/ 348892 w 720739"/>
                <a:gd name="connsiteY0" fmla="*/ 335142 h 729933"/>
                <a:gd name="connsiteX1" fmla="*/ 361732 w 720739"/>
                <a:gd name="connsiteY1" fmla="*/ 326619 h 729933"/>
                <a:gd name="connsiteX2" fmla="*/ 387597 w 720739"/>
                <a:gd name="connsiteY2" fmla="*/ 334106 h 729933"/>
                <a:gd name="connsiteX3" fmla="*/ 399661 w 720739"/>
                <a:gd name="connsiteY3" fmla="*/ 375173 h 729933"/>
                <a:gd name="connsiteX4" fmla="*/ 398080 w 720739"/>
                <a:gd name="connsiteY4" fmla="*/ 380253 h 729933"/>
                <a:gd name="connsiteX5" fmla="*/ 348892 w 720739"/>
                <a:gd name="connsiteY5" fmla="*/ 335142 h 729933"/>
                <a:gd name="connsiteX6" fmla="*/ 230573 w 720739"/>
                <a:gd name="connsiteY6" fmla="*/ 279568 h 729933"/>
                <a:gd name="connsiteX7" fmla="*/ 274785 w 720739"/>
                <a:gd name="connsiteY7" fmla="*/ 320114 h 729933"/>
                <a:gd name="connsiteX8" fmla="*/ 274325 w 720739"/>
                <a:gd name="connsiteY8" fmla="*/ 320230 h 729933"/>
                <a:gd name="connsiteX9" fmla="*/ 239949 w 720739"/>
                <a:gd name="connsiteY9" fmla="*/ 310362 h 729933"/>
                <a:gd name="connsiteX10" fmla="*/ 239704 w 720739"/>
                <a:gd name="connsiteY10" fmla="*/ 310653 h 729933"/>
                <a:gd name="connsiteX11" fmla="*/ 230573 w 720739"/>
                <a:gd name="connsiteY11" fmla="*/ 279568 h 729933"/>
                <a:gd name="connsiteX12" fmla="*/ 175268 w 720739"/>
                <a:gd name="connsiteY12" fmla="*/ 228847 h 729933"/>
                <a:gd name="connsiteX13" fmla="*/ 188006 w 720739"/>
                <a:gd name="connsiteY13" fmla="*/ 240529 h 729933"/>
                <a:gd name="connsiteX14" fmla="*/ 176755 w 720739"/>
                <a:gd name="connsiteY14" fmla="*/ 263979 h 729933"/>
                <a:gd name="connsiteX15" fmla="*/ 204557 w 720739"/>
                <a:gd name="connsiteY15" fmla="*/ 352299 h 729933"/>
                <a:gd name="connsiteX16" fmla="*/ 280854 w 720739"/>
                <a:gd name="connsiteY16" fmla="*/ 374721 h 729933"/>
                <a:gd name="connsiteX17" fmla="*/ 318685 w 720739"/>
                <a:gd name="connsiteY17" fmla="*/ 360374 h 729933"/>
                <a:gd name="connsiteX18" fmla="*/ 369238 w 720739"/>
                <a:gd name="connsiteY18" fmla="*/ 406737 h 729933"/>
                <a:gd name="connsiteX19" fmla="*/ 326994 w 720739"/>
                <a:gd name="connsiteY19" fmla="*/ 395556 h 729933"/>
                <a:gd name="connsiteX20" fmla="*/ 284800 w 720739"/>
                <a:gd name="connsiteY20" fmla="*/ 437405 h 729933"/>
                <a:gd name="connsiteX21" fmla="*/ 385369 w 720739"/>
                <a:gd name="connsiteY21" fmla="*/ 463944 h 729933"/>
                <a:gd name="connsiteX22" fmla="*/ 415793 w 720739"/>
                <a:gd name="connsiteY22" fmla="*/ 449431 h 729933"/>
                <a:gd name="connsiteX23" fmla="*/ 428615 w 720739"/>
                <a:gd name="connsiteY23" fmla="*/ 461191 h 729933"/>
                <a:gd name="connsiteX24" fmla="*/ 454984 w 720739"/>
                <a:gd name="connsiteY24" fmla="*/ 432439 h 729933"/>
                <a:gd name="connsiteX25" fmla="*/ 443119 w 720739"/>
                <a:gd name="connsiteY25" fmla="*/ 421557 h 729933"/>
                <a:gd name="connsiteX26" fmla="*/ 457464 w 720739"/>
                <a:gd name="connsiteY26" fmla="*/ 388972 h 729933"/>
                <a:gd name="connsiteX27" fmla="*/ 428362 w 720739"/>
                <a:gd name="connsiteY27" fmla="*/ 290936 h 729933"/>
                <a:gd name="connsiteX28" fmla="*/ 428522 w 720739"/>
                <a:gd name="connsiteY28" fmla="*/ 290749 h 729933"/>
                <a:gd name="connsiteX29" fmla="*/ 427395 w 720739"/>
                <a:gd name="connsiteY29" fmla="*/ 289921 h 729933"/>
                <a:gd name="connsiteX30" fmla="*/ 427012 w 720739"/>
                <a:gd name="connsiteY30" fmla="*/ 289519 h 729933"/>
                <a:gd name="connsiteX31" fmla="*/ 426946 w 720739"/>
                <a:gd name="connsiteY31" fmla="*/ 289591 h 729933"/>
                <a:gd name="connsiteX32" fmla="*/ 352820 w 720739"/>
                <a:gd name="connsiteY32" fmla="*/ 270558 h 729933"/>
                <a:gd name="connsiteX33" fmla="*/ 307521 w 720739"/>
                <a:gd name="connsiteY33" fmla="*/ 297202 h 729933"/>
                <a:gd name="connsiteX34" fmla="*/ 255205 w 720739"/>
                <a:gd name="connsiteY34" fmla="*/ 249223 h 729933"/>
                <a:gd name="connsiteX35" fmla="*/ 258260 w 720739"/>
                <a:gd name="connsiteY35" fmla="*/ 247904 h 729933"/>
                <a:gd name="connsiteX36" fmla="*/ 296362 w 720739"/>
                <a:gd name="connsiteY36" fmla="*/ 257959 h 729933"/>
                <a:gd name="connsiteX37" fmla="*/ 334346 w 720739"/>
                <a:gd name="connsiteY37" fmla="*/ 220286 h 729933"/>
                <a:gd name="connsiteX38" fmla="*/ 243811 w 720739"/>
                <a:gd name="connsiteY38" fmla="*/ 196395 h 729933"/>
                <a:gd name="connsiteX39" fmla="*/ 213820 w 720739"/>
                <a:gd name="connsiteY39" fmla="*/ 211270 h 729933"/>
                <a:gd name="connsiteX40" fmla="*/ 201636 w 720739"/>
                <a:gd name="connsiteY40" fmla="*/ 200096 h 729933"/>
                <a:gd name="connsiteX41" fmla="*/ 175268 w 720739"/>
                <a:gd name="connsiteY41" fmla="*/ 228847 h 729933"/>
                <a:gd name="connsiteX42" fmla="*/ 0 w 720739"/>
                <a:gd name="connsiteY42" fmla="*/ 315347 h 729933"/>
                <a:gd name="connsiteX43" fmla="*/ 225227 w 720739"/>
                <a:gd name="connsiteY43" fmla="*/ 1283 h 729933"/>
                <a:gd name="connsiteX44" fmla="*/ 638335 w 720739"/>
                <a:gd name="connsiteY44" fmla="*/ 95361 h 729933"/>
                <a:gd name="connsiteX45" fmla="*/ 588606 w 720739"/>
                <a:gd name="connsiteY45" fmla="*/ 557888 h 729933"/>
                <a:gd name="connsiteX46" fmla="*/ 120870 w 720739"/>
                <a:gd name="connsiteY46" fmla="*/ 644397 h 729933"/>
                <a:gd name="connsiteX47" fmla="*/ 0 w 720739"/>
                <a:gd name="connsiteY47" fmla="*/ 315347 h 729933"/>
                <a:gd name="connsiteX0" fmla="*/ 348892 w 720739"/>
                <a:gd name="connsiteY0" fmla="*/ 335142 h 731465"/>
                <a:gd name="connsiteX1" fmla="*/ 361732 w 720739"/>
                <a:gd name="connsiteY1" fmla="*/ 326619 h 731465"/>
                <a:gd name="connsiteX2" fmla="*/ 387597 w 720739"/>
                <a:gd name="connsiteY2" fmla="*/ 334106 h 731465"/>
                <a:gd name="connsiteX3" fmla="*/ 399661 w 720739"/>
                <a:gd name="connsiteY3" fmla="*/ 375173 h 731465"/>
                <a:gd name="connsiteX4" fmla="*/ 398080 w 720739"/>
                <a:gd name="connsiteY4" fmla="*/ 380253 h 731465"/>
                <a:gd name="connsiteX5" fmla="*/ 348892 w 720739"/>
                <a:gd name="connsiteY5" fmla="*/ 335142 h 731465"/>
                <a:gd name="connsiteX6" fmla="*/ 230573 w 720739"/>
                <a:gd name="connsiteY6" fmla="*/ 279568 h 731465"/>
                <a:gd name="connsiteX7" fmla="*/ 274785 w 720739"/>
                <a:gd name="connsiteY7" fmla="*/ 320114 h 731465"/>
                <a:gd name="connsiteX8" fmla="*/ 274325 w 720739"/>
                <a:gd name="connsiteY8" fmla="*/ 320230 h 731465"/>
                <a:gd name="connsiteX9" fmla="*/ 239949 w 720739"/>
                <a:gd name="connsiteY9" fmla="*/ 310362 h 731465"/>
                <a:gd name="connsiteX10" fmla="*/ 239704 w 720739"/>
                <a:gd name="connsiteY10" fmla="*/ 310653 h 731465"/>
                <a:gd name="connsiteX11" fmla="*/ 230573 w 720739"/>
                <a:gd name="connsiteY11" fmla="*/ 279568 h 731465"/>
                <a:gd name="connsiteX12" fmla="*/ 175268 w 720739"/>
                <a:gd name="connsiteY12" fmla="*/ 228847 h 731465"/>
                <a:gd name="connsiteX13" fmla="*/ 188006 w 720739"/>
                <a:gd name="connsiteY13" fmla="*/ 240529 h 731465"/>
                <a:gd name="connsiteX14" fmla="*/ 176755 w 720739"/>
                <a:gd name="connsiteY14" fmla="*/ 263979 h 731465"/>
                <a:gd name="connsiteX15" fmla="*/ 204557 w 720739"/>
                <a:gd name="connsiteY15" fmla="*/ 352299 h 731465"/>
                <a:gd name="connsiteX16" fmla="*/ 280854 w 720739"/>
                <a:gd name="connsiteY16" fmla="*/ 374721 h 731465"/>
                <a:gd name="connsiteX17" fmla="*/ 318685 w 720739"/>
                <a:gd name="connsiteY17" fmla="*/ 360374 h 731465"/>
                <a:gd name="connsiteX18" fmla="*/ 369238 w 720739"/>
                <a:gd name="connsiteY18" fmla="*/ 406737 h 731465"/>
                <a:gd name="connsiteX19" fmla="*/ 326994 w 720739"/>
                <a:gd name="connsiteY19" fmla="*/ 395556 h 731465"/>
                <a:gd name="connsiteX20" fmla="*/ 284800 w 720739"/>
                <a:gd name="connsiteY20" fmla="*/ 437405 h 731465"/>
                <a:gd name="connsiteX21" fmla="*/ 385369 w 720739"/>
                <a:gd name="connsiteY21" fmla="*/ 463944 h 731465"/>
                <a:gd name="connsiteX22" fmla="*/ 415793 w 720739"/>
                <a:gd name="connsiteY22" fmla="*/ 449431 h 731465"/>
                <a:gd name="connsiteX23" fmla="*/ 428615 w 720739"/>
                <a:gd name="connsiteY23" fmla="*/ 461191 h 731465"/>
                <a:gd name="connsiteX24" fmla="*/ 454984 w 720739"/>
                <a:gd name="connsiteY24" fmla="*/ 432439 h 731465"/>
                <a:gd name="connsiteX25" fmla="*/ 443119 w 720739"/>
                <a:gd name="connsiteY25" fmla="*/ 421557 h 731465"/>
                <a:gd name="connsiteX26" fmla="*/ 457464 w 720739"/>
                <a:gd name="connsiteY26" fmla="*/ 388972 h 731465"/>
                <a:gd name="connsiteX27" fmla="*/ 428362 w 720739"/>
                <a:gd name="connsiteY27" fmla="*/ 290936 h 731465"/>
                <a:gd name="connsiteX28" fmla="*/ 428522 w 720739"/>
                <a:gd name="connsiteY28" fmla="*/ 290749 h 731465"/>
                <a:gd name="connsiteX29" fmla="*/ 427395 w 720739"/>
                <a:gd name="connsiteY29" fmla="*/ 289921 h 731465"/>
                <a:gd name="connsiteX30" fmla="*/ 427012 w 720739"/>
                <a:gd name="connsiteY30" fmla="*/ 289519 h 731465"/>
                <a:gd name="connsiteX31" fmla="*/ 426946 w 720739"/>
                <a:gd name="connsiteY31" fmla="*/ 289591 h 731465"/>
                <a:gd name="connsiteX32" fmla="*/ 352820 w 720739"/>
                <a:gd name="connsiteY32" fmla="*/ 270558 h 731465"/>
                <a:gd name="connsiteX33" fmla="*/ 307521 w 720739"/>
                <a:gd name="connsiteY33" fmla="*/ 297202 h 731465"/>
                <a:gd name="connsiteX34" fmla="*/ 255205 w 720739"/>
                <a:gd name="connsiteY34" fmla="*/ 249223 h 731465"/>
                <a:gd name="connsiteX35" fmla="*/ 258260 w 720739"/>
                <a:gd name="connsiteY35" fmla="*/ 247904 h 731465"/>
                <a:gd name="connsiteX36" fmla="*/ 296362 w 720739"/>
                <a:gd name="connsiteY36" fmla="*/ 257959 h 731465"/>
                <a:gd name="connsiteX37" fmla="*/ 334346 w 720739"/>
                <a:gd name="connsiteY37" fmla="*/ 220286 h 731465"/>
                <a:gd name="connsiteX38" fmla="*/ 243811 w 720739"/>
                <a:gd name="connsiteY38" fmla="*/ 196395 h 731465"/>
                <a:gd name="connsiteX39" fmla="*/ 213820 w 720739"/>
                <a:gd name="connsiteY39" fmla="*/ 211270 h 731465"/>
                <a:gd name="connsiteX40" fmla="*/ 201636 w 720739"/>
                <a:gd name="connsiteY40" fmla="*/ 200096 h 731465"/>
                <a:gd name="connsiteX41" fmla="*/ 175268 w 720739"/>
                <a:gd name="connsiteY41" fmla="*/ 228847 h 731465"/>
                <a:gd name="connsiteX42" fmla="*/ 0 w 720739"/>
                <a:gd name="connsiteY42" fmla="*/ 315347 h 731465"/>
                <a:gd name="connsiteX43" fmla="*/ 225227 w 720739"/>
                <a:gd name="connsiteY43" fmla="*/ 1283 h 731465"/>
                <a:gd name="connsiteX44" fmla="*/ 638335 w 720739"/>
                <a:gd name="connsiteY44" fmla="*/ 95361 h 731465"/>
                <a:gd name="connsiteX45" fmla="*/ 588606 w 720739"/>
                <a:gd name="connsiteY45" fmla="*/ 557888 h 731465"/>
                <a:gd name="connsiteX46" fmla="*/ 120870 w 720739"/>
                <a:gd name="connsiteY46" fmla="*/ 644397 h 731465"/>
                <a:gd name="connsiteX47" fmla="*/ 0 w 720739"/>
                <a:gd name="connsiteY47" fmla="*/ 315347 h 731465"/>
                <a:gd name="connsiteX0" fmla="*/ 348892 w 731940"/>
                <a:gd name="connsiteY0" fmla="*/ 336207 h 746412"/>
                <a:gd name="connsiteX1" fmla="*/ 361732 w 731940"/>
                <a:gd name="connsiteY1" fmla="*/ 327684 h 746412"/>
                <a:gd name="connsiteX2" fmla="*/ 387597 w 731940"/>
                <a:gd name="connsiteY2" fmla="*/ 335171 h 746412"/>
                <a:gd name="connsiteX3" fmla="*/ 399661 w 731940"/>
                <a:gd name="connsiteY3" fmla="*/ 376238 h 746412"/>
                <a:gd name="connsiteX4" fmla="*/ 398080 w 731940"/>
                <a:gd name="connsiteY4" fmla="*/ 381318 h 746412"/>
                <a:gd name="connsiteX5" fmla="*/ 348892 w 731940"/>
                <a:gd name="connsiteY5" fmla="*/ 336207 h 746412"/>
                <a:gd name="connsiteX6" fmla="*/ 230573 w 731940"/>
                <a:gd name="connsiteY6" fmla="*/ 280633 h 746412"/>
                <a:gd name="connsiteX7" fmla="*/ 274785 w 731940"/>
                <a:gd name="connsiteY7" fmla="*/ 321179 h 746412"/>
                <a:gd name="connsiteX8" fmla="*/ 274325 w 731940"/>
                <a:gd name="connsiteY8" fmla="*/ 321295 h 746412"/>
                <a:gd name="connsiteX9" fmla="*/ 239949 w 731940"/>
                <a:gd name="connsiteY9" fmla="*/ 311427 h 746412"/>
                <a:gd name="connsiteX10" fmla="*/ 239704 w 731940"/>
                <a:gd name="connsiteY10" fmla="*/ 311718 h 746412"/>
                <a:gd name="connsiteX11" fmla="*/ 230573 w 731940"/>
                <a:gd name="connsiteY11" fmla="*/ 280633 h 746412"/>
                <a:gd name="connsiteX12" fmla="*/ 175268 w 731940"/>
                <a:gd name="connsiteY12" fmla="*/ 229912 h 746412"/>
                <a:gd name="connsiteX13" fmla="*/ 188006 w 731940"/>
                <a:gd name="connsiteY13" fmla="*/ 241594 h 746412"/>
                <a:gd name="connsiteX14" fmla="*/ 176755 w 731940"/>
                <a:gd name="connsiteY14" fmla="*/ 265044 h 746412"/>
                <a:gd name="connsiteX15" fmla="*/ 204557 w 731940"/>
                <a:gd name="connsiteY15" fmla="*/ 353364 h 746412"/>
                <a:gd name="connsiteX16" fmla="*/ 280854 w 731940"/>
                <a:gd name="connsiteY16" fmla="*/ 375786 h 746412"/>
                <a:gd name="connsiteX17" fmla="*/ 318685 w 731940"/>
                <a:gd name="connsiteY17" fmla="*/ 361439 h 746412"/>
                <a:gd name="connsiteX18" fmla="*/ 369238 w 731940"/>
                <a:gd name="connsiteY18" fmla="*/ 407802 h 746412"/>
                <a:gd name="connsiteX19" fmla="*/ 326994 w 731940"/>
                <a:gd name="connsiteY19" fmla="*/ 396621 h 746412"/>
                <a:gd name="connsiteX20" fmla="*/ 284800 w 731940"/>
                <a:gd name="connsiteY20" fmla="*/ 438470 h 746412"/>
                <a:gd name="connsiteX21" fmla="*/ 385369 w 731940"/>
                <a:gd name="connsiteY21" fmla="*/ 465009 h 746412"/>
                <a:gd name="connsiteX22" fmla="*/ 415793 w 731940"/>
                <a:gd name="connsiteY22" fmla="*/ 450496 h 746412"/>
                <a:gd name="connsiteX23" fmla="*/ 428615 w 731940"/>
                <a:gd name="connsiteY23" fmla="*/ 462256 h 746412"/>
                <a:gd name="connsiteX24" fmla="*/ 454984 w 731940"/>
                <a:gd name="connsiteY24" fmla="*/ 433504 h 746412"/>
                <a:gd name="connsiteX25" fmla="*/ 443119 w 731940"/>
                <a:gd name="connsiteY25" fmla="*/ 422622 h 746412"/>
                <a:gd name="connsiteX26" fmla="*/ 457464 w 731940"/>
                <a:gd name="connsiteY26" fmla="*/ 390037 h 746412"/>
                <a:gd name="connsiteX27" fmla="*/ 428362 w 731940"/>
                <a:gd name="connsiteY27" fmla="*/ 292001 h 746412"/>
                <a:gd name="connsiteX28" fmla="*/ 428522 w 731940"/>
                <a:gd name="connsiteY28" fmla="*/ 291814 h 746412"/>
                <a:gd name="connsiteX29" fmla="*/ 427395 w 731940"/>
                <a:gd name="connsiteY29" fmla="*/ 290986 h 746412"/>
                <a:gd name="connsiteX30" fmla="*/ 427012 w 731940"/>
                <a:gd name="connsiteY30" fmla="*/ 290584 h 746412"/>
                <a:gd name="connsiteX31" fmla="*/ 426946 w 731940"/>
                <a:gd name="connsiteY31" fmla="*/ 290656 h 746412"/>
                <a:gd name="connsiteX32" fmla="*/ 352820 w 731940"/>
                <a:gd name="connsiteY32" fmla="*/ 271623 h 746412"/>
                <a:gd name="connsiteX33" fmla="*/ 307521 w 731940"/>
                <a:gd name="connsiteY33" fmla="*/ 298267 h 746412"/>
                <a:gd name="connsiteX34" fmla="*/ 255205 w 731940"/>
                <a:gd name="connsiteY34" fmla="*/ 250288 h 746412"/>
                <a:gd name="connsiteX35" fmla="*/ 258260 w 731940"/>
                <a:gd name="connsiteY35" fmla="*/ 248969 h 746412"/>
                <a:gd name="connsiteX36" fmla="*/ 296362 w 731940"/>
                <a:gd name="connsiteY36" fmla="*/ 259024 h 746412"/>
                <a:gd name="connsiteX37" fmla="*/ 334346 w 731940"/>
                <a:gd name="connsiteY37" fmla="*/ 221351 h 746412"/>
                <a:gd name="connsiteX38" fmla="*/ 243811 w 731940"/>
                <a:gd name="connsiteY38" fmla="*/ 197460 h 746412"/>
                <a:gd name="connsiteX39" fmla="*/ 213820 w 731940"/>
                <a:gd name="connsiteY39" fmla="*/ 212335 h 746412"/>
                <a:gd name="connsiteX40" fmla="*/ 201636 w 731940"/>
                <a:gd name="connsiteY40" fmla="*/ 201161 h 746412"/>
                <a:gd name="connsiteX41" fmla="*/ 175268 w 731940"/>
                <a:gd name="connsiteY41" fmla="*/ 229912 h 746412"/>
                <a:gd name="connsiteX42" fmla="*/ 0 w 731940"/>
                <a:gd name="connsiteY42" fmla="*/ 316412 h 746412"/>
                <a:gd name="connsiteX43" fmla="*/ 225227 w 731940"/>
                <a:gd name="connsiteY43" fmla="*/ 2348 h 746412"/>
                <a:gd name="connsiteX44" fmla="*/ 638335 w 731940"/>
                <a:gd name="connsiteY44" fmla="*/ 96426 h 746412"/>
                <a:gd name="connsiteX45" fmla="*/ 611711 w 731940"/>
                <a:gd name="connsiteY45" fmla="*/ 586606 h 746412"/>
                <a:gd name="connsiteX46" fmla="*/ 120870 w 731940"/>
                <a:gd name="connsiteY46" fmla="*/ 645462 h 746412"/>
                <a:gd name="connsiteX47" fmla="*/ 0 w 731940"/>
                <a:gd name="connsiteY47" fmla="*/ 316412 h 746412"/>
                <a:gd name="connsiteX0" fmla="*/ 348892 w 731940"/>
                <a:gd name="connsiteY0" fmla="*/ 336207 h 721787"/>
                <a:gd name="connsiteX1" fmla="*/ 361732 w 731940"/>
                <a:gd name="connsiteY1" fmla="*/ 327684 h 721787"/>
                <a:gd name="connsiteX2" fmla="*/ 387597 w 731940"/>
                <a:gd name="connsiteY2" fmla="*/ 335171 h 721787"/>
                <a:gd name="connsiteX3" fmla="*/ 399661 w 731940"/>
                <a:gd name="connsiteY3" fmla="*/ 376238 h 721787"/>
                <a:gd name="connsiteX4" fmla="*/ 398080 w 731940"/>
                <a:gd name="connsiteY4" fmla="*/ 381318 h 721787"/>
                <a:gd name="connsiteX5" fmla="*/ 348892 w 731940"/>
                <a:gd name="connsiteY5" fmla="*/ 336207 h 721787"/>
                <a:gd name="connsiteX6" fmla="*/ 230573 w 731940"/>
                <a:gd name="connsiteY6" fmla="*/ 280633 h 721787"/>
                <a:gd name="connsiteX7" fmla="*/ 274785 w 731940"/>
                <a:gd name="connsiteY7" fmla="*/ 321179 h 721787"/>
                <a:gd name="connsiteX8" fmla="*/ 274325 w 731940"/>
                <a:gd name="connsiteY8" fmla="*/ 321295 h 721787"/>
                <a:gd name="connsiteX9" fmla="*/ 239949 w 731940"/>
                <a:gd name="connsiteY9" fmla="*/ 311427 h 721787"/>
                <a:gd name="connsiteX10" fmla="*/ 239704 w 731940"/>
                <a:gd name="connsiteY10" fmla="*/ 311718 h 721787"/>
                <a:gd name="connsiteX11" fmla="*/ 230573 w 731940"/>
                <a:gd name="connsiteY11" fmla="*/ 280633 h 721787"/>
                <a:gd name="connsiteX12" fmla="*/ 175268 w 731940"/>
                <a:gd name="connsiteY12" fmla="*/ 229912 h 721787"/>
                <a:gd name="connsiteX13" fmla="*/ 188006 w 731940"/>
                <a:gd name="connsiteY13" fmla="*/ 241594 h 721787"/>
                <a:gd name="connsiteX14" fmla="*/ 176755 w 731940"/>
                <a:gd name="connsiteY14" fmla="*/ 265044 h 721787"/>
                <a:gd name="connsiteX15" fmla="*/ 204557 w 731940"/>
                <a:gd name="connsiteY15" fmla="*/ 353364 h 721787"/>
                <a:gd name="connsiteX16" fmla="*/ 280854 w 731940"/>
                <a:gd name="connsiteY16" fmla="*/ 375786 h 721787"/>
                <a:gd name="connsiteX17" fmla="*/ 318685 w 731940"/>
                <a:gd name="connsiteY17" fmla="*/ 361439 h 721787"/>
                <a:gd name="connsiteX18" fmla="*/ 369238 w 731940"/>
                <a:gd name="connsiteY18" fmla="*/ 407802 h 721787"/>
                <a:gd name="connsiteX19" fmla="*/ 326994 w 731940"/>
                <a:gd name="connsiteY19" fmla="*/ 396621 h 721787"/>
                <a:gd name="connsiteX20" fmla="*/ 284800 w 731940"/>
                <a:gd name="connsiteY20" fmla="*/ 438470 h 721787"/>
                <a:gd name="connsiteX21" fmla="*/ 385369 w 731940"/>
                <a:gd name="connsiteY21" fmla="*/ 465009 h 721787"/>
                <a:gd name="connsiteX22" fmla="*/ 415793 w 731940"/>
                <a:gd name="connsiteY22" fmla="*/ 450496 h 721787"/>
                <a:gd name="connsiteX23" fmla="*/ 428615 w 731940"/>
                <a:gd name="connsiteY23" fmla="*/ 462256 h 721787"/>
                <a:gd name="connsiteX24" fmla="*/ 454984 w 731940"/>
                <a:gd name="connsiteY24" fmla="*/ 433504 h 721787"/>
                <a:gd name="connsiteX25" fmla="*/ 443119 w 731940"/>
                <a:gd name="connsiteY25" fmla="*/ 422622 h 721787"/>
                <a:gd name="connsiteX26" fmla="*/ 457464 w 731940"/>
                <a:gd name="connsiteY26" fmla="*/ 390037 h 721787"/>
                <a:gd name="connsiteX27" fmla="*/ 428362 w 731940"/>
                <a:gd name="connsiteY27" fmla="*/ 292001 h 721787"/>
                <a:gd name="connsiteX28" fmla="*/ 428522 w 731940"/>
                <a:gd name="connsiteY28" fmla="*/ 291814 h 721787"/>
                <a:gd name="connsiteX29" fmla="*/ 427395 w 731940"/>
                <a:gd name="connsiteY29" fmla="*/ 290986 h 721787"/>
                <a:gd name="connsiteX30" fmla="*/ 427012 w 731940"/>
                <a:gd name="connsiteY30" fmla="*/ 290584 h 721787"/>
                <a:gd name="connsiteX31" fmla="*/ 426946 w 731940"/>
                <a:gd name="connsiteY31" fmla="*/ 290656 h 721787"/>
                <a:gd name="connsiteX32" fmla="*/ 352820 w 731940"/>
                <a:gd name="connsiteY32" fmla="*/ 271623 h 721787"/>
                <a:gd name="connsiteX33" fmla="*/ 307521 w 731940"/>
                <a:gd name="connsiteY33" fmla="*/ 298267 h 721787"/>
                <a:gd name="connsiteX34" fmla="*/ 255205 w 731940"/>
                <a:gd name="connsiteY34" fmla="*/ 250288 h 721787"/>
                <a:gd name="connsiteX35" fmla="*/ 258260 w 731940"/>
                <a:gd name="connsiteY35" fmla="*/ 248969 h 721787"/>
                <a:gd name="connsiteX36" fmla="*/ 296362 w 731940"/>
                <a:gd name="connsiteY36" fmla="*/ 259024 h 721787"/>
                <a:gd name="connsiteX37" fmla="*/ 334346 w 731940"/>
                <a:gd name="connsiteY37" fmla="*/ 221351 h 721787"/>
                <a:gd name="connsiteX38" fmla="*/ 243811 w 731940"/>
                <a:gd name="connsiteY38" fmla="*/ 197460 h 721787"/>
                <a:gd name="connsiteX39" fmla="*/ 213820 w 731940"/>
                <a:gd name="connsiteY39" fmla="*/ 212335 h 721787"/>
                <a:gd name="connsiteX40" fmla="*/ 201636 w 731940"/>
                <a:gd name="connsiteY40" fmla="*/ 201161 h 721787"/>
                <a:gd name="connsiteX41" fmla="*/ 175268 w 731940"/>
                <a:gd name="connsiteY41" fmla="*/ 229912 h 721787"/>
                <a:gd name="connsiteX42" fmla="*/ 0 w 731940"/>
                <a:gd name="connsiteY42" fmla="*/ 316412 h 721787"/>
                <a:gd name="connsiteX43" fmla="*/ 225227 w 731940"/>
                <a:gd name="connsiteY43" fmla="*/ 2348 h 721787"/>
                <a:gd name="connsiteX44" fmla="*/ 638335 w 731940"/>
                <a:gd name="connsiteY44" fmla="*/ 96426 h 721787"/>
                <a:gd name="connsiteX45" fmla="*/ 611711 w 731940"/>
                <a:gd name="connsiteY45" fmla="*/ 586606 h 721787"/>
                <a:gd name="connsiteX46" fmla="*/ 120870 w 731940"/>
                <a:gd name="connsiteY46" fmla="*/ 645462 h 721787"/>
                <a:gd name="connsiteX47" fmla="*/ 0 w 731940"/>
                <a:gd name="connsiteY47" fmla="*/ 316412 h 721787"/>
                <a:gd name="connsiteX0" fmla="*/ 348892 w 703658"/>
                <a:gd name="connsiteY0" fmla="*/ 336207 h 721787"/>
                <a:gd name="connsiteX1" fmla="*/ 361732 w 703658"/>
                <a:gd name="connsiteY1" fmla="*/ 327684 h 721787"/>
                <a:gd name="connsiteX2" fmla="*/ 387597 w 703658"/>
                <a:gd name="connsiteY2" fmla="*/ 335171 h 721787"/>
                <a:gd name="connsiteX3" fmla="*/ 399661 w 703658"/>
                <a:gd name="connsiteY3" fmla="*/ 376238 h 721787"/>
                <a:gd name="connsiteX4" fmla="*/ 398080 w 703658"/>
                <a:gd name="connsiteY4" fmla="*/ 381318 h 721787"/>
                <a:gd name="connsiteX5" fmla="*/ 348892 w 703658"/>
                <a:gd name="connsiteY5" fmla="*/ 336207 h 721787"/>
                <a:gd name="connsiteX6" fmla="*/ 230573 w 703658"/>
                <a:gd name="connsiteY6" fmla="*/ 280633 h 721787"/>
                <a:gd name="connsiteX7" fmla="*/ 274785 w 703658"/>
                <a:gd name="connsiteY7" fmla="*/ 321179 h 721787"/>
                <a:gd name="connsiteX8" fmla="*/ 274325 w 703658"/>
                <a:gd name="connsiteY8" fmla="*/ 321295 h 721787"/>
                <a:gd name="connsiteX9" fmla="*/ 239949 w 703658"/>
                <a:gd name="connsiteY9" fmla="*/ 311427 h 721787"/>
                <a:gd name="connsiteX10" fmla="*/ 239704 w 703658"/>
                <a:gd name="connsiteY10" fmla="*/ 311718 h 721787"/>
                <a:gd name="connsiteX11" fmla="*/ 230573 w 703658"/>
                <a:gd name="connsiteY11" fmla="*/ 280633 h 721787"/>
                <a:gd name="connsiteX12" fmla="*/ 175268 w 703658"/>
                <a:gd name="connsiteY12" fmla="*/ 229912 h 721787"/>
                <a:gd name="connsiteX13" fmla="*/ 188006 w 703658"/>
                <a:gd name="connsiteY13" fmla="*/ 241594 h 721787"/>
                <a:gd name="connsiteX14" fmla="*/ 176755 w 703658"/>
                <a:gd name="connsiteY14" fmla="*/ 265044 h 721787"/>
                <a:gd name="connsiteX15" fmla="*/ 204557 w 703658"/>
                <a:gd name="connsiteY15" fmla="*/ 353364 h 721787"/>
                <a:gd name="connsiteX16" fmla="*/ 280854 w 703658"/>
                <a:gd name="connsiteY16" fmla="*/ 375786 h 721787"/>
                <a:gd name="connsiteX17" fmla="*/ 318685 w 703658"/>
                <a:gd name="connsiteY17" fmla="*/ 361439 h 721787"/>
                <a:gd name="connsiteX18" fmla="*/ 369238 w 703658"/>
                <a:gd name="connsiteY18" fmla="*/ 407802 h 721787"/>
                <a:gd name="connsiteX19" fmla="*/ 326994 w 703658"/>
                <a:gd name="connsiteY19" fmla="*/ 396621 h 721787"/>
                <a:gd name="connsiteX20" fmla="*/ 284800 w 703658"/>
                <a:gd name="connsiteY20" fmla="*/ 438470 h 721787"/>
                <a:gd name="connsiteX21" fmla="*/ 385369 w 703658"/>
                <a:gd name="connsiteY21" fmla="*/ 465009 h 721787"/>
                <a:gd name="connsiteX22" fmla="*/ 415793 w 703658"/>
                <a:gd name="connsiteY22" fmla="*/ 450496 h 721787"/>
                <a:gd name="connsiteX23" fmla="*/ 428615 w 703658"/>
                <a:gd name="connsiteY23" fmla="*/ 462256 h 721787"/>
                <a:gd name="connsiteX24" fmla="*/ 454984 w 703658"/>
                <a:gd name="connsiteY24" fmla="*/ 433504 h 721787"/>
                <a:gd name="connsiteX25" fmla="*/ 443119 w 703658"/>
                <a:gd name="connsiteY25" fmla="*/ 422622 h 721787"/>
                <a:gd name="connsiteX26" fmla="*/ 457464 w 703658"/>
                <a:gd name="connsiteY26" fmla="*/ 390037 h 721787"/>
                <a:gd name="connsiteX27" fmla="*/ 428362 w 703658"/>
                <a:gd name="connsiteY27" fmla="*/ 292001 h 721787"/>
                <a:gd name="connsiteX28" fmla="*/ 428522 w 703658"/>
                <a:gd name="connsiteY28" fmla="*/ 291814 h 721787"/>
                <a:gd name="connsiteX29" fmla="*/ 427395 w 703658"/>
                <a:gd name="connsiteY29" fmla="*/ 290986 h 721787"/>
                <a:gd name="connsiteX30" fmla="*/ 427012 w 703658"/>
                <a:gd name="connsiteY30" fmla="*/ 290584 h 721787"/>
                <a:gd name="connsiteX31" fmla="*/ 426946 w 703658"/>
                <a:gd name="connsiteY31" fmla="*/ 290656 h 721787"/>
                <a:gd name="connsiteX32" fmla="*/ 352820 w 703658"/>
                <a:gd name="connsiteY32" fmla="*/ 271623 h 721787"/>
                <a:gd name="connsiteX33" fmla="*/ 307521 w 703658"/>
                <a:gd name="connsiteY33" fmla="*/ 298267 h 721787"/>
                <a:gd name="connsiteX34" fmla="*/ 255205 w 703658"/>
                <a:gd name="connsiteY34" fmla="*/ 250288 h 721787"/>
                <a:gd name="connsiteX35" fmla="*/ 258260 w 703658"/>
                <a:gd name="connsiteY35" fmla="*/ 248969 h 721787"/>
                <a:gd name="connsiteX36" fmla="*/ 296362 w 703658"/>
                <a:gd name="connsiteY36" fmla="*/ 259024 h 721787"/>
                <a:gd name="connsiteX37" fmla="*/ 334346 w 703658"/>
                <a:gd name="connsiteY37" fmla="*/ 221351 h 721787"/>
                <a:gd name="connsiteX38" fmla="*/ 243811 w 703658"/>
                <a:gd name="connsiteY38" fmla="*/ 197460 h 721787"/>
                <a:gd name="connsiteX39" fmla="*/ 213820 w 703658"/>
                <a:gd name="connsiteY39" fmla="*/ 212335 h 721787"/>
                <a:gd name="connsiteX40" fmla="*/ 201636 w 703658"/>
                <a:gd name="connsiteY40" fmla="*/ 201161 h 721787"/>
                <a:gd name="connsiteX41" fmla="*/ 175268 w 703658"/>
                <a:gd name="connsiteY41" fmla="*/ 229912 h 721787"/>
                <a:gd name="connsiteX42" fmla="*/ 0 w 703658"/>
                <a:gd name="connsiteY42" fmla="*/ 316412 h 721787"/>
                <a:gd name="connsiteX43" fmla="*/ 225227 w 703658"/>
                <a:gd name="connsiteY43" fmla="*/ 2348 h 721787"/>
                <a:gd name="connsiteX44" fmla="*/ 638335 w 703658"/>
                <a:gd name="connsiteY44" fmla="*/ 96426 h 721787"/>
                <a:gd name="connsiteX45" fmla="*/ 611711 w 703658"/>
                <a:gd name="connsiteY45" fmla="*/ 586606 h 721787"/>
                <a:gd name="connsiteX46" fmla="*/ 120870 w 703658"/>
                <a:gd name="connsiteY46" fmla="*/ 645462 h 721787"/>
                <a:gd name="connsiteX47" fmla="*/ 0 w 703658"/>
                <a:gd name="connsiteY47" fmla="*/ 316412 h 721787"/>
                <a:gd name="connsiteX0" fmla="*/ 348892 w 712232"/>
                <a:gd name="connsiteY0" fmla="*/ 336300 h 724701"/>
                <a:gd name="connsiteX1" fmla="*/ 361732 w 712232"/>
                <a:gd name="connsiteY1" fmla="*/ 327777 h 724701"/>
                <a:gd name="connsiteX2" fmla="*/ 387597 w 712232"/>
                <a:gd name="connsiteY2" fmla="*/ 335264 h 724701"/>
                <a:gd name="connsiteX3" fmla="*/ 399661 w 712232"/>
                <a:gd name="connsiteY3" fmla="*/ 376331 h 724701"/>
                <a:gd name="connsiteX4" fmla="*/ 398080 w 712232"/>
                <a:gd name="connsiteY4" fmla="*/ 381411 h 724701"/>
                <a:gd name="connsiteX5" fmla="*/ 348892 w 712232"/>
                <a:gd name="connsiteY5" fmla="*/ 336300 h 724701"/>
                <a:gd name="connsiteX6" fmla="*/ 230573 w 712232"/>
                <a:gd name="connsiteY6" fmla="*/ 280726 h 724701"/>
                <a:gd name="connsiteX7" fmla="*/ 274785 w 712232"/>
                <a:gd name="connsiteY7" fmla="*/ 321272 h 724701"/>
                <a:gd name="connsiteX8" fmla="*/ 274325 w 712232"/>
                <a:gd name="connsiteY8" fmla="*/ 321388 h 724701"/>
                <a:gd name="connsiteX9" fmla="*/ 239949 w 712232"/>
                <a:gd name="connsiteY9" fmla="*/ 311520 h 724701"/>
                <a:gd name="connsiteX10" fmla="*/ 239704 w 712232"/>
                <a:gd name="connsiteY10" fmla="*/ 311811 h 724701"/>
                <a:gd name="connsiteX11" fmla="*/ 230573 w 712232"/>
                <a:gd name="connsiteY11" fmla="*/ 280726 h 724701"/>
                <a:gd name="connsiteX12" fmla="*/ 175268 w 712232"/>
                <a:gd name="connsiteY12" fmla="*/ 230005 h 724701"/>
                <a:gd name="connsiteX13" fmla="*/ 188006 w 712232"/>
                <a:gd name="connsiteY13" fmla="*/ 241687 h 724701"/>
                <a:gd name="connsiteX14" fmla="*/ 176755 w 712232"/>
                <a:gd name="connsiteY14" fmla="*/ 265137 h 724701"/>
                <a:gd name="connsiteX15" fmla="*/ 204557 w 712232"/>
                <a:gd name="connsiteY15" fmla="*/ 353457 h 724701"/>
                <a:gd name="connsiteX16" fmla="*/ 280854 w 712232"/>
                <a:gd name="connsiteY16" fmla="*/ 375879 h 724701"/>
                <a:gd name="connsiteX17" fmla="*/ 318685 w 712232"/>
                <a:gd name="connsiteY17" fmla="*/ 361532 h 724701"/>
                <a:gd name="connsiteX18" fmla="*/ 369238 w 712232"/>
                <a:gd name="connsiteY18" fmla="*/ 407895 h 724701"/>
                <a:gd name="connsiteX19" fmla="*/ 326994 w 712232"/>
                <a:gd name="connsiteY19" fmla="*/ 396714 h 724701"/>
                <a:gd name="connsiteX20" fmla="*/ 284800 w 712232"/>
                <a:gd name="connsiteY20" fmla="*/ 438563 h 724701"/>
                <a:gd name="connsiteX21" fmla="*/ 385369 w 712232"/>
                <a:gd name="connsiteY21" fmla="*/ 465102 h 724701"/>
                <a:gd name="connsiteX22" fmla="*/ 415793 w 712232"/>
                <a:gd name="connsiteY22" fmla="*/ 450589 h 724701"/>
                <a:gd name="connsiteX23" fmla="*/ 428615 w 712232"/>
                <a:gd name="connsiteY23" fmla="*/ 462349 h 724701"/>
                <a:gd name="connsiteX24" fmla="*/ 454984 w 712232"/>
                <a:gd name="connsiteY24" fmla="*/ 433597 h 724701"/>
                <a:gd name="connsiteX25" fmla="*/ 443119 w 712232"/>
                <a:gd name="connsiteY25" fmla="*/ 422715 h 724701"/>
                <a:gd name="connsiteX26" fmla="*/ 457464 w 712232"/>
                <a:gd name="connsiteY26" fmla="*/ 390130 h 724701"/>
                <a:gd name="connsiteX27" fmla="*/ 428362 w 712232"/>
                <a:gd name="connsiteY27" fmla="*/ 292094 h 724701"/>
                <a:gd name="connsiteX28" fmla="*/ 428522 w 712232"/>
                <a:gd name="connsiteY28" fmla="*/ 291907 h 724701"/>
                <a:gd name="connsiteX29" fmla="*/ 427395 w 712232"/>
                <a:gd name="connsiteY29" fmla="*/ 291079 h 724701"/>
                <a:gd name="connsiteX30" fmla="*/ 427012 w 712232"/>
                <a:gd name="connsiteY30" fmla="*/ 290677 h 724701"/>
                <a:gd name="connsiteX31" fmla="*/ 426946 w 712232"/>
                <a:gd name="connsiteY31" fmla="*/ 290749 h 724701"/>
                <a:gd name="connsiteX32" fmla="*/ 352820 w 712232"/>
                <a:gd name="connsiteY32" fmla="*/ 271716 h 724701"/>
                <a:gd name="connsiteX33" fmla="*/ 307521 w 712232"/>
                <a:gd name="connsiteY33" fmla="*/ 298360 h 724701"/>
                <a:gd name="connsiteX34" fmla="*/ 255205 w 712232"/>
                <a:gd name="connsiteY34" fmla="*/ 250381 h 724701"/>
                <a:gd name="connsiteX35" fmla="*/ 258260 w 712232"/>
                <a:gd name="connsiteY35" fmla="*/ 249062 h 724701"/>
                <a:gd name="connsiteX36" fmla="*/ 296362 w 712232"/>
                <a:gd name="connsiteY36" fmla="*/ 259117 h 724701"/>
                <a:gd name="connsiteX37" fmla="*/ 334346 w 712232"/>
                <a:gd name="connsiteY37" fmla="*/ 221444 h 724701"/>
                <a:gd name="connsiteX38" fmla="*/ 243811 w 712232"/>
                <a:gd name="connsiteY38" fmla="*/ 197553 h 724701"/>
                <a:gd name="connsiteX39" fmla="*/ 213820 w 712232"/>
                <a:gd name="connsiteY39" fmla="*/ 212428 h 724701"/>
                <a:gd name="connsiteX40" fmla="*/ 201636 w 712232"/>
                <a:gd name="connsiteY40" fmla="*/ 201254 h 724701"/>
                <a:gd name="connsiteX41" fmla="*/ 175268 w 712232"/>
                <a:gd name="connsiteY41" fmla="*/ 230005 h 724701"/>
                <a:gd name="connsiteX42" fmla="*/ 0 w 712232"/>
                <a:gd name="connsiteY42" fmla="*/ 316505 h 724701"/>
                <a:gd name="connsiteX43" fmla="*/ 225227 w 712232"/>
                <a:gd name="connsiteY43" fmla="*/ 2441 h 724701"/>
                <a:gd name="connsiteX44" fmla="*/ 638335 w 712232"/>
                <a:gd name="connsiteY44" fmla="*/ 96519 h 724701"/>
                <a:gd name="connsiteX45" fmla="*/ 625461 w 712232"/>
                <a:gd name="connsiteY45" fmla="*/ 592846 h 724701"/>
                <a:gd name="connsiteX46" fmla="*/ 120870 w 712232"/>
                <a:gd name="connsiteY46" fmla="*/ 645555 h 724701"/>
                <a:gd name="connsiteX47" fmla="*/ 0 w 712232"/>
                <a:gd name="connsiteY47" fmla="*/ 316505 h 724701"/>
                <a:gd name="connsiteX0" fmla="*/ 348892 w 716659"/>
                <a:gd name="connsiteY0" fmla="*/ 335530 h 723931"/>
                <a:gd name="connsiteX1" fmla="*/ 361732 w 716659"/>
                <a:gd name="connsiteY1" fmla="*/ 327007 h 723931"/>
                <a:gd name="connsiteX2" fmla="*/ 387597 w 716659"/>
                <a:gd name="connsiteY2" fmla="*/ 334494 h 723931"/>
                <a:gd name="connsiteX3" fmla="*/ 399661 w 716659"/>
                <a:gd name="connsiteY3" fmla="*/ 375561 h 723931"/>
                <a:gd name="connsiteX4" fmla="*/ 398080 w 716659"/>
                <a:gd name="connsiteY4" fmla="*/ 380641 h 723931"/>
                <a:gd name="connsiteX5" fmla="*/ 348892 w 716659"/>
                <a:gd name="connsiteY5" fmla="*/ 335530 h 723931"/>
                <a:gd name="connsiteX6" fmla="*/ 230573 w 716659"/>
                <a:gd name="connsiteY6" fmla="*/ 279956 h 723931"/>
                <a:gd name="connsiteX7" fmla="*/ 274785 w 716659"/>
                <a:gd name="connsiteY7" fmla="*/ 320502 h 723931"/>
                <a:gd name="connsiteX8" fmla="*/ 274325 w 716659"/>
                <a:gd name="connsiteY8" fmla="*/ 320618 h 723931"/>
                <a:gd name="connsiteX9" fmla="*/ 239949 w 716659"/>
                <a:gd name="connsiteY9" fmla="*/ 310750 h 723931"/>
                <a:gd name="connsiteX10" fmla="*/ 239704 w 716659"/>
                <a:gd name="connsiteY10" fmla="*/ 311041 h 723931"/>
                <a:gd name="connsiteX11" fmla="*/ 230573 w 716659"/>
                <a:gd name="connsiteY11" fmla="*/ 279956 h 723931"/>
                <a:gd name="connsiteX12" fmla="*/ 175268 w 716659"/>
                <a:gd name="connsiteY12" fmla="*/ 229235 h 723931"/>
                <a:gd name="connsiteX13" fmla="*/ 188006 w 716659"/>
                <a:gd name="connsiteY13" fmla="*/ 240917 h 723931"/>
                <a:gd name="connsiteX14" fmla="*/ 176755 w 716659"/>
                <a:gd name="connsiteY14" fmla="*/ 264367 h 723931"/>
                <a:gd name="connsiteX15" fmla="*/ 204557 w 716659"/>
                <a:gd name="connsiteY15" fmla="*/ 352687 h 723931"/>
                <a:gd name="connsiteX16" fmla="*/ 280854 w 716659"/>
                <a:gd name="connsiteY16" fmla="*/ 375109 h 723931"/>
                <a:gd name="connsiteX17" fmla="*/ 318685 w 716659"/>
                <a:gd name="connsiteY17" fmla="*/ 360762 h 723931"/>
                <a:gd name="connsiteX18" fmla="*/ 369238 w 716659"/>
                <a:gd name="connsiteY18" fmla="*/ 407125 h 723931"/>
                <a:gd name="connsiteX19" fmla="*/ 326994 w 716659"/>
                <a:gd name="connsiteY19" fmla="*/ 395944 h 723931"/>
                <a:gd name="connsiteX20" fmla="*/ 284800 w 716659"/>
                <a:gd name="connsiteY20" fmla="*/ 437793 h 723931"/>
                <a:gd name="connsiteX21" fmla="*/ 385369 w 716659"/>
                <a:gd name="connsiteY21" fmla="*/ 464332 h 723931"/>
                <a:gd name="connsiteX22" fmla="*/ 415793 w 716659"/>
                <a:gd name="connsiteY22" fmla="*/ 449819 h 723931"/>
                <a:gd name="connsiteX23" fmla="*/ 428615 w 716659"/>
                <a:gd name="connsiteY23" fmla="*/ 461579 h 723931"/>
                <a:gd name="connsiteX24" fmla="*/ 454984 w 716659"/>
                <a:gd name="connsiteY24" fmla="*/ 432827 h 723931"/>
                <a:gd name="connsiteX25" fmla="*/ 443119 w 716659"/>
                <a:gd name="connsiteY25" fmla="*/ 421945 h 723931"/>
                <a:gd name="connsiteX26" fmla="*/ 457464 w 716659"/>
                <a:gd name="connsiteY26" fmla="*/ 389360 h 723931"/>
                <a:gd name="connsiteX27" fmla="*/ 428362 w 716659"/>
                <a:gd name="connsiteY27" fmla="*/ 291324 h 723931"/>
                <a:gd name="connsiteX28" fmla="*/ 428522 w 716659"/>
                <a:gd name="connsiteY28" fmla="*/ 291137 h 723931"/>
                <a:gd name="connsiteX29" fmla="*/ 427395 w 716659"/>
                <a:gd name="connsiteY29" fmla="*/ 290309 h 723931"/>
                <a:gd name="connsiteX30" fmla="*/ 427012 w 716659"/>
                <a:gd name="connsiteY30" fmla="*/ 289907 h 723931"/>
                <a:gd name="connsiteX31" fmla="*/ 426946 w 716659"/>
                <a:gd name="connsiteY31" fmla="*/ 289979 h 723931"/>
                <a:gd name="connsiteX32" fmla="*/ 352820 w 716659"/>
                <a:gd name="connsiteY32" fmla="*/ 270946 h 723931"/>
                <a:gd name="connsiteX33" fmla="*/ 307521 w 716659"/>
                <a:gd name="connsiteY33" fmla="*/ 297590 h 723931"/>
                <a:gd name="connsiteX34" fmla="*/ 255205 w 716659"/>
                <a:gd name="connsiteY34" fmla="*/ 249611 h 723931"/>
                <a:gd name="connsiteX35" fmla="*/ 258260 w 716659"/>
                <a:gd name="connsiteY35" fmla="*/ 248292 h 723931"/>
                <a:gd name="connsiteX36" fmla="*/ 296362 w 716659"/>
                <a:gd name="connsiteY36" fmla="*/ 258347 h 723931"/>
                <a:gd name="connsiteX37" fmla="*/ 334346 w 716659"/>
                <a:gd name="connsiteY37" fmla="*/ 220674 h 723931"/>
                <a:gd name="connsiteX38" fmla="*/ 243811 w 716659"/>
                <a:gd name="connsiteY38" fmla="*/ 196783 h 723931"/>
                <a:gd name="connsiteX39" fmla="*/ 213820 w 716659"/>
                <a:gd name="connsiteY39" fmla="*/ 211658 h 723931"/>
                <a:gd name="connsiteX40" fmla="*/ 201636 w 716659"/>
                <a:gd name="connsiteY40" fmla="*/ 200484 h 723931"/>
                <a:gd name="connsiteX41" fmla="*/ 175268 w 716659"/>
                <a:gd name="connsiteY41" fmla="*/ 229235 h 723931"/>
                <a:gd name="connsiteX42" fmla="*/ 0 w 716659"/>
                <a:gd name="connsiteY42" fmla="*/ 315735 h 723931"/>
                <a:gd name="connsiteX43" fmla="*/ 225227 w 716659"/>
                <a:gd name="connsiteY43" fmla="*/ 1671 h 723931"/>
                <a:gd name="connsiteX44" fmla="*/ 638335 w 716659"/>
                <a:gd name="connsiteY44" fmla="*/ 95749 h 723931"/>
                <a:gd name="connsiteX45" fmla="*/ 625461 w 716659"/>
                <a:gd name="connsiteY45" fmla="*/ 592076 h 723931"/>
                <a:gd name="connsiteX46" fmla="*/ 120870 w 716659"/>
                <a:gd name="connsiteY46" fmla="*/ 644785 h 723931"/>
                <a:gd name="connsiteX47" fmla="*/ 0 w 716659"/>
                <a:gd name="connsiteY47" fmla="*/ 315735 h 723931"/>
                <a:gd name="connsiteX0" fmla="*/ 348892 w 734416"/>
                <a:gd name="connsiteY0" fmla="*/ 334428 h 722829"/>
                <a:gd name="connsiteX1" fmla="*/ 361732 w 734416"/>
                <a:gd name="connsiteY1" fmla="*/ 325905 h 722829"/>
                <a:gd name="connsiteX2" fmla="*/ 387597 w 734416"/>
                <a:gd name="connsiteY2" fmla="*/ 333392 h 722829"/>
                <a:gd name="connsiteX3" fmla="*/ 399661 w 734416"/>
                <a:gd name="connsiteY3" fmla="*/ 374459 h 722829"/>
                <a:gd name="connsiteX4" fmla="*/ 398080 w 734416"/>
                <a:gd name="connsiteY4" fmla="*/ 379539 h 722829"/>
                <a:gd name="connsiteX5" fmla="*/ 348892 w 734416"/>
                <a:gd name="connsiteY5" fmla="*/ 334428 h 722829"/>
                <a:gd name="connsiteX6" fmla="*/ 230573 w 734416"/>
                <a:gd name="connsiteY6" fmla="*/ 278854 h 722829"/>
                <a:gd name="connsiteX7" fmla="*/ 274785 w 734416"/>
                <a:gd name="connsiteY7" fmla="*/ 319400 h 722829"/>
                <a:gd name="connsiteX8" fmla="*/ 274325 w 734416"/>
                <a:gd name="connsiteY8" fmla="*/ 319516 h 722829"/>
                <a:gd name="connsiteX9" fmla="*/ 239949 w 734416"/>
                <a:gd name="connsiteY9" fmla="*/ 309648 h 722829"/>
                <a:gd name="connsiteX10" fmla="*/ 239704 w 734416"/>
                <a:gd name="connsiteY10" fmla="*/ 309939 h 722829"/>
                <a:gd name="connsiteX11" fmla="*/ 230573 w 734416"/>
                <a:gd name="connsiteY11" fmla="*/ 278854 h 722829"/>
                <a:gd name="connsiteX12" fmla="*/ 175268 w 734416"/>
                <a:gd name="connsiteY12" fmla="*/ 228133 h 722829"/>
                <a:gd name="connsiteX13" fmla="*/ 188006 w 734416"/>
                <a:gd name="connsiteY13" fmla="*/ 239815 h 722829"/>
                <a:gd name="connsiteX14" fmla="*/ 176755 w 734416"/>
                <a:gd name="connsiteY14" fmla="*/ 263265 h 722829"/>
                <a:gd name="connsiteX15" fmla="*/ 204557 w 734416"/>
                <a:gd name="connsiteY15" fmla="*/ 351585 h 722829"/>
                <a:gd name="connsiteX16" fmla="*/ 280854 w 734416"/>
                <a:gd name="connsiteY16" fmla="*/ 374007 h 722829"/>
                <a:gd name="connsiteX17" fmla="*/ 318685 w 734416"/>
                <a:gd name="connsiteY17" fmla="*/ 359660 h 722829"/>
                <a:gd name="connsiteX18" fmla="*/ 369238 w 734416"/>
                <a:gd name="connsiteY18" fmla="*/ 406023 h 722829"/>
                <a:gd name="connsiteX19" fmla="*/ 326994 w 734416"/>
                <a:gd name="connsiteY19" fmla="*/ 394842 h 722829"/>
                <a:gd name="connsiteX20" fmla="*/ 284800 w 734416"/>
                <a:gd name="connsiteY20" fmla="*/ 436691 h 722829"/>
                <a:gd name="connsiteX21" fmla="*/ 385369 w 734416"/>
                <a:gd name="connsiteY21" fmla="*/ 463230 h 722829"/>
                <a:gd name="connsiteX22" fmla="*/ 415793 w 734416"/>
                <a:gd name="connsiteY22" fmla="*/ 448717 h 722829"/>
                <a:gd name="connsiteX23" fmla="*/ 428615 w 734416"/>
                <a:gd name="connsiteY23" fmla="*/ 460477 h 722829"/>
                <a:gd name="connsiteX24" fmla="*/ 454984 w 734416"/>
                <a:gd name="connsiteY24" fmla="*/ 431725 h 722829"/>
                <a:gd name="connsiteX25" fmla="*/ 443119 w 734416"/>
                <a:gd name="connsiteY25" fmla="*/ 420843 h 722829"/>
                <a:gd name="connsiteX26" fmla="*/ 457464 w 734416"/>
                <a:gd name="connsiteY26" fmla="*/ 388258 h 722829"/>
                <a:gd name="connsiteX27" fmla="*/ 428362 w 734416"/>
                <a:gd name="connsiteY27" fmla="*/ 290222 h 722829"/>
                <a:gd name="connsiteX28" fmla="*/ 428522 w 734416"/>
                <a:gd name="connsiteY28" fmla="*/ 290035 h 722829"/>
                <a:gd name="connsiteX29" fmla="*/ 427395 w 734416"/>
                <a:gd name="connsiteY29" fmla="*/ 289207 h 722829"/>
                <a:gd name="connsiteX30" fmla="*/ 427012 w 734416"/>
                <a:gd name="connsiteY30" fmla="*/ 288805 h 722829"/>
                <a:gd name="connsiteX31" fmla="*/ 426946 w 734416"/>
                <a:gd name="connsiteY31" fmla="*/ 288877 h 722829"/>
                <a:gd name="connsiteX32" fmla="*/ 352820 w 734416"/>
                <a:gd name="connsiteY32" fmla="*/ 269844 h 722829"/>
                <a:gd name="connsiteX33" fmla="*/ 307521 w 734416"/>
                <a:gd name="connsiteY33" fmla="*/ 296488 h 722829"/>
                <a:gd name="connsiteX34" fmla="*/ 255205 w 734416"/>
                <a:gd name="connsiteY34" fmla="*/ 248509 h 722829"/>
                <a:gd name="connsiteX35" fmla="*/ 258260 w 734416"/>
                <a:gd name="connsiteY35" fmla="*/ 247190 h 722829"/>
                <a:gd name="connsiteX36" fmla="*/ 296362 w 734416"/>
                <a:gd name="connsiteY36" fmla="*/ 257245 h 722829"/>
                <a:gd name="connsiteX37" fmla="*/ 334346 w 734416"/>
                <a:gd name="connsiteY37" fmla="*/ 219572 h 722829"/>
                <a:gd name="connsiteX38" fmla="*/ 243811 w 734416"/>
                <a:gd name="connsiteY38" fmla="*/ 195681 h 722829"/>
                <a:gd name="connsiteX39" fmla="*/ 213820 w 734416"/>
                <a:gd name="connsiteY39" fmla="*/ 210556 h 722829"/>
                <a:gd name="connsiteX40" fmla="*/ 201636 w 734416"/>
                <a:gd name="connsiteY40" fmla="*/ 199382 h 722829"/>
                <a:gd name="connsiteX41" fmla="*/ 175268 w 734416"/>
                <a:gd name="connsiteY41" fmla="*/ 228133 h 722829"/>
                <a:gd name="connsiteX42" fmla="*/ 0 w 734416"/>
                <a:gd name="connsiteY42" fmla="*/ 314633 h 722829"/>
                <a:gd name="connsiteX43" fmla="*/ 225227 w 734416"/>
                <a:gd name="connsiteY43" fmla="*/ 569 h 722829"/>
                <a:gd name="connsiteX44" fmla="*/ 674161 w 734416"/>
                <a:gd name="connsiteY44" fmla="*/ 143659 h 722829"/>
                <a:gd name="connsiteX45" fmla="*/ 625461 w 734416"/>
                <a:gd name="connsiteY45" fmla="*/ 590974 h 722829"/>
                <a:gd name="connsiteX46" fmla="*/ 120870 w 734416"/>
                <a:gd name="connsiteY46" fmla="*/ 643683 h 722829"/>
                <a:gd name="connsiteX47" fmla="*/ 0 w 734416"/>
                <a:gd name="connsiteY47" fmla="*/ 314633 h 722829"/>
                <a:gd name="connsiteX0" fmla="*/ 348892 w 734000"/>
                <a:gd name="connsiteY0" fmla="*/ 334499 h 722900"/>
                <a:gd name="connsiteX1" fmla="*/ 361732 w 734000"/>
                <a:gd name="connsiteY1" fmla="*/ 325976 h 722900"/>
                <a:gd name="connsiteX2" fmla="*/ 387597 w 734000"/>
                <a:gd name="connsiteY2" fmla="*/ 333463 h 722900"/>
                <a:gd name="connsiteX3" fmla="*/ 399661 w 734000"/>
                <a:gd name="connsiteY3" fmla="*/ 374530 h 722900"/>
                <a:gd name="connsiteX4" fmla="*/ 398080 w 734000"/>
                <a:gd name="connsiteY4" fmla="*/ 379610 h 722900"/>
                <a:gd name="connsiteX5" fmla="*/ 348892 w 734000"/>
                <a:gd name="connsiteY5" fmla="*/ 334499 h 722900"/>
                <a:gd name="connsiteX6" fmla="*/ 230573 w 734000"/>
                <a:gd name="connsiteY6" fmla="*/ 278925 h 722900"/>
                <a:gd name="connsiteX7" fmla="*/ 274785 w 734000"/>
                <a:gd name="connsiteY7" fmla="*/ 319471 h 722900"/>
                <a:gd name="connsiteX8" fmla="*/ 274325 w 734000"/>
                <a:gd name="connsiteY8" fmla="*/ 319587 h 722900"/>
                <a:gd name="connsiteX9" fmla="*/ 239949 w 734000"/>
                <a:gd name="connsiteY9" fmla="*/ 309719 h 722900"/>
                <a:gd name="connsiteX10" fmla="*/ 239704 w 734000"/>
                <a:gd name="connsiteY10" fmla="*/ 310010 h 722900"/>
                <a:gd name="connsiteX11" fmla="*/ 230573 w 734000"/>
                <a:gd name="connsiteY11" fmla="*/ 278925 h 722900"/>
                <a:gd name="connsiteX12" fmla="*/ 175268 w 734000"/>
                <a:gd name="connsiteY12" fmla="*/ 228204 h 722900"/>
                <a:gd name="connsiteX13" fmla="*/ 188006 w 734000"/>
                <a:gd name="connsiteY13" fmla="*/ 239886 h 722900"/>
                <a:gd name="connsiteX14" fmla="*/ 176755 w 734000"/>
                <a:gd name="connsiteY14" fmla="*/ 263336 h 722900"/>
                <a:gd name="connsiteX15" fmla="*/ 204557 w 734000"/>
                <a:gd name="connsiteY15" fmla="*/ 351656 h 722900"/>
                <a:gd name="connsiteX16" fmla="*/ 280854 w 734000"/>
                <a:gd name="connsiteY16" fmla="*/ 374078 h 722900"/>
                <a:gd name="connsiteX17" fmla="*/ 318685 w 734000"/>
                <a:gd name="connsiteY17" fmla="*/ 359731 h 722900"/>
                <a:gd name="connsiteX18" fmla="*/ 369238 w 734000"/>
                <a:gd name="connsiteY18" fmla="*/ 406094 h 722900"/>
                <a:gd name="connsiteX19" fmla="*/ 326994 w 734000"/>
                <a:gd name="connsiteY19" fmla="*/ 394913 h 722900"/>
                <a:gd name="connsiteX20" fmla="*/ 284800 w 734000"/>
                <a:gd name="connsiteY20" fmla="*/ 436762 h 722900"/>
                <a:gd name="connsiteX21" fmla="*/ 385369 w 734000"/>
                <a:gd name="connsiteY21" fmla="*/ 463301 h 722900"/>
                <a:gd name="connsiteX22" fmla="*/ 415793 w 734000"/>
                <a:gd name="connsiteY22" fmla="*/ 448788 h 722900"/>
                <a:gd name="connsiteX23" fmla="*/ 428615 w 734000"/>
                <a:gd name="connsiteY23" fmla="*/ 460548 h 722900"/>
                <a:gd name="connsiteX24" fmla="*/ 454984 w 734000"/>
                <a:gd name="connsiteY24" fmla="*/ 431796 h 722900"/>
                <a:gd name="connsiteX25" fmla="*/ 443119 w 734000"/>
                <a:gd name="connsiteY25" fmla="*/ 420914 h 722900"/>
                <a:gd name="connsiteX26" fmla="*/ 457464 w 734000"/>
                <a:gd name="connsiteY26" fmla="*/ 388329 h 722900"/>
                <a:gd name="connsiteX27" fmla="*/ 428362 w 734000"/>
                <a:gd name="connsiteY27" fmla="*/ 290293 h 722900"/>
                <a:gd name="connsiteX28" fmla="*/ 428522 w 734000"/>
                <a:gd name="connsiteY28" fmla="*/ 290106 h 722900"/>
                <a:gd name="connsiteX29" fmla="*/ 427395 w 734000"/>
                <a:gd name="connsiteY29" fmla="*/ 289278 h 722900"/>
                <a:gd name="connsiteX30" fmla="*/ 427012 w 734000"/>
                <a:gd name="connsiteY30" fmla="*/ 288876 h 722900"/>
                <a:gd name="connsiteX31" fmla="*/ 426946 w 734000"/>
                <a:gd name="connsiteY31" fmla="*/ 288948 h 722900"/>
                <a:gd name="connsiteX32" fmla="*/ 352820 w 734000"/>
                <a:gd name="connsiteY32" fmla="*/ 269915 h 722900"/>
                <a:gd name="connsiteX33" fmla="*/ 307521 w 734000"/>
                <a:gd name="connsiteY33" fmla="*/ 296559 h 722900"/>
                <a:gd name="connsiteX34" fmla="*/ 255205 w 734000"/>
                <a:gd name="connsiteY34" fmla="*/ 248580 h 722900"/>
                <a:gd name="connsiteX35" fmla="*/ 258260 w 734000"/>
                <a:gd name="connsiteY35" fmla="*/ 247261 h 722900"/>
                <a:gd name="connsiteX36" fmla="*/ 296362 w 734000"/>
                <a:gd name="connsiteY36" fmla="*/ 257316 h 722900"/>
                <a:gd name="connsiteX37" fmla="*/ 334346 w 734000"/>
                <a:gd name="connsiteY37" fmla="*/ 219643 h 722900"/>
                <a:gd name="connsiteX38" fmla="*/ 243811 w 734000"/>
                <a:gd name="connsiteY38" fmla="*/ 195752 h 722900"/>
                <a:gd name="connsiteX39" fmla="*/ 213820 w 734000"/>
                <a:gd name="connsiteY39" fmla="*/ 210627 h 722900"/>
                <a:gd name="connsiteX40" fmla="*/ 201636 w 734000"/>
                <a:gd name="connsiteY40" fmla="*/ 199453 h 722900"/>
                <a:gd name="connsiteX41" fmla="*/ 175268 w 734000"/>
                <a:gd name="connsiteY41" fmla="*/ 228204 h 722900"/>
                <a:gd name="connsiteX42" fmla="*/ 0 w 734000"/>
                <a:gd name="connsiteY42" fmla="*/ 314704 h 722900"/>
                <a:gd name="connsiteX43" fmla="*/ 225227 w 734000"/>
                <a:gd name="connsiteY43" fmla="*/ 640 h 722900"/>
                <a:gd name="connsiteX44" fmla="*/ 674161 w 734000"/>
                <a:gd name="connsiteY44" fmla="*/ 143730 h 722900"/>
                <a:gd name="connsiteX45" fmla="*/ 625461 w 734000"/>
                <a:gd name="connsiteY45" fmla="*/ 591045 h 722900"/>
                <a:gd name="connsiteX46" fmla="*/ 120870 w 734000"/>
                <a:gd name="connsiteY46" fmla="*/ 643754 h 722900"/>
                <a:gd name="connsiteX47" fmla="*/ 0 w 734000"/>
                <a:gd name="connsiteY47" fmla="*/ 314704 h 722900"/>
                <a:gd name="connsiteX0" fmla="*/ 348892 w 734000"/>
                <a:gd name="connsiteY0" fmla="*/ 334499 h 722205"/>
                <a:gd name="connsiteX1" fmla="*/ 361732 w 734000"/>
                <a:gd name="connsiteY1" fmla="*/ 325976 h 722205"/>
                <a:gd name="connsiteX2" fmla="*/ 387597 w 734000"/>
                <a:gd name="connsiteY2" fmla="*/ 333463 h 722205"/>
                <a:gd name="connsiteX3" fmla="*/ 399661 w 734000"/>
                <a:gd name="connsiteY3" fmla="*/ 374530 h 722205"/>
                <a:gd name="connsiteX4" fmla="*/ 398080 w 734000"/>
                <a:gd name="connsiteY4" fmla="*/ 379610 h 722205"/>
                <a:gd name="connsiteX5" fmla="*/ 348892 w 734000"/>
                <a:gd name="connsiteY5" fmla="*/ 334499 h 722205"/>
                <a:gd name="connsiteX6" fmla="*/ 230573 w 734000"/>
                <a:gd name="connsiteY6" fmla="*/ 278925 h 722205"/>
                <a:gd name="connsiteX7" fmla="*/ 274785 w 734000"/>
                <a:gd name="connsiteY7" fmla="*/ 319471 h 722205"/>
                <a:gd name="connsiteX8" fmla="*/ 274325 w 734000"/>
                <a:gd name="connsiteY8" fmla="*/ 319587 h 722205"/>
                <a:gd name="connsiteX9" fmla="*/ 239949 w 734000"/>
                <a:gd name="connsiteY9" fmla="*/ 309719 h 722205"/>
                <a:gd name="connsiteX10" fmla="*/ 239704 w 734000"/>
                <a:gd name="connsiteY10" fmla="*/ 310010 h 722205"/>
                <a:gd name="connsiteX11" fmla="*/ 230573 w 734000"/>
                <a:gd name="connsiteY11" fmla="*/ 278925 h 722205"/>
                <a:gd name="connsiteX12" fmla="*/ 175268 w 734000"/>
                <a:gd name="connsiteY12" fmla="*/ 228204 h 722205"/>
                <a:gd name="connsiteX13" fmla="*/ 188006 w 734000"/>
                <a:gd name="connsiteY13" fmla="*/ 239886 h 722205"/>
                <a:gd name="connsiteX14" fmla="*/ 176755 w 734000"/>
                <a:gd name="connsiteY14" fmla="*/ 263336 h 722205"/>
                <a:gd name="connsiteX15" fmla="*/ 204557 w 734000"/>
                <a:gd name="connsiteY15" fmla="*/ 351656 h 722205"/>
                <a:gd name="connsiteX16" fmla="*/ 280854 w 734000"/>
                <a:gd name="connsiteY16" fmla="*/ 374078 h 722205"/>
                <a:gd name="connsiteX17" fmla="*/ 318685 w 734000"/>
                <a:gd name="connsiteY17" fmla="*/ 359731 h 722205"/>
                <a:gd name="connsiteX18" fmla="*/ 369238 w 734000"/>
                <a:gd name="connsiteY18" fmla="*/ 406094 h 722205"/>
                <a:gd name="connsiteX19" fmla="*/ 326994 w 734000"/>
                <a:gd name="connsiteY19" fmla="*/ 394913 h 722205"/>
                <a:gd name="connsiteX20" fmla="*/ 284800 w 734000"/>
                <a:gd name="connsiteY20" fmla="*/ 436762 h 722205"/>
                <a:gd name="connsiteX21" fmla="*/ 385369 w 734000"/>
                <a:gd name="connsiteY21" fmla="*/ 463301 h 722205"/>
                <a:gd name="connsiteX22" fmla="*/ 415793 w 734000"/>
                <a:gd name="connsiteY22" fmla="*/ 448788 h 722205"/>
                <a:gd name="connsiteX23" fmla="*/ 428615 w 734000"/>
                <a:gd name="connsiteY23" fmla="*/ 460548 h 722205"/>
                <a:gd name="connsiteX24" fmla="*/ 454984 w 734000"/>
                <a:gd name="connsiteY24" fmla="*/ 431796 h 722205"/>
                <a:gd name="connsiteX25" fmla="*/ 443119 w 734000"/>
                <a:gd name="connsiteY25" fmla="*/ 420914 h 722205"/>
                <a:gd name="connsiteX26" fmla="*/ 457464 w 734000"/>
                <a:gd name="connsiteY26" fmla="*/ 388329 h 722205"/>
                <a:gd name="connsiteX27" fmla="*/ 428362 w 734000"/>
                <a:gd name="connsiteY27" fmla="*/ 290293 h 722205"/>
                <a:gd name="connsiteX28" fmla="*/ 428522 w 734000"/>
                <a:gd name="connsiteY28" fmla="*/ 290106 h 722205"/>
                <a:gd name="connsiteX29" fmla="*/ 427395 w 734000"/>
                <a:gd name="connsiteY29" fmla="*/ 289278 h 722205"/>
                <a:gd name="connsiteX30" fmla="*/ 427012 w 734000"/>
                <a:gd name="connsiteY30" fmla="*/ 288876 h 722205"/>
                <a:gd name="connsiteX31" fmla="*/ 426946 w 734000"/>
                <a:gd name="connsiteY31" fmla="*/ 288948 h 722205"/>
                <a:gd name="connsiteX32" fmla="*/ 352820 w 734000"/>
                <a:gd name="connsiteY32" fmla="*/ 269915 h 722205"/>
                <a:gd name="connsiteX33" fmla="*/ 307521 w 734000"/>
                <a:gd name="connsiteY33" fmla="*/ 296559 h 722205"/>
                <a:gd name="connsiteX34" fmla="*/ 255205 w 734000"/>
                <a:gd name="connsiteY34" fmla="*/ 248580 h 722205"/>
                <a:gd name="connsiteX35" fmla="*/ 258260 w 734000"/>
                <a:gd name="connsiteY35" fmla="*/ 247261 h 722205"/>
                <a:gd name="connsiteX36" fmla="*/ 296362 w 734000"/>
                <a:gd name="connsiteY36" fmla="*/ 257316 h 722205"/>
                <a:gd name="connsiteX37" fmla="*/ 334346 w 734000"/>
                <a:gd name="connsiteY37" fmla="*/ 219643 h 722205"/>
                <a:gd name="connsiteX38" fmla="*/ 243811 w 734000"/>
                <a:gd name="connsiteY38" fmla="*/ 195752 h 722205"/>
                <a:gd name="connsiteX39" fmla="*/ 213820 w 734000"/>
                <a:gd name="connsiteY39" fmla="*/ 210627 h 722205"/>
                <a:gd name="connsiteX40" fmla="*/ 201636 w 734000"/>
                <a:gd name="connsiteY40" fmla="*/ 199453 h 722205"/>
                <a:gd name="connsiteX41" fmla="*/ 175268 w 734000"/>
                <a:gd name="connsiteY41" fmla="*/ 228204 h 722205"/>
                <a:gd name="connsiteX42" fmla="*/ 0 w 734000"/>
                <a:gd name="connsiteY42" fmla="*/ 314704 h 722205"/>
                <a:gd name="connsiteX43" fmla="*/ 225227 w 734000"/>
                <a:gd name="connsiteY43" fmla="*/ 640 h 722205"/>
                <a:gd name="connsiteX44" fmla="*/ 674161 w 734000"/>
                <a:gd name="connsiteY44" fmla="*/ 143730 h 722205"/>
                <a:gd name="connsiteX45" fmla="*/ 625461 w 734000"/>
                <a:gd name="connsiteY45" fmla="*/ 591045 h 722205"/>
                <a:gd name="connsiteX46" fmla="*/ 151149 w 734000"/>
                <a:gd name="connsiteY46" fmla="*/ 642445 h 722205"/>
                <a:gd name="connsiteX47" fmla="*/ 0 w 734000"/>
                <a:gd name="connsiteY47" fmla="*/ 314704 h 722205"/>
                <a:gd name="connsiteX0" fmla="*/ 348892 w 734000"/>
                <a:gd name="connsiteY0" fmla="*/ 334499 h 722205"/>
                <a:gd name="connsiteX1" fmla="*/ 361732 w 734000"/>
                <a:gd name="connsiteY1" fmla="*/ 325976 h 722205"/>
                <a:gd name="connsiteX2" fmla="*/ 387597 w 734000"/>
                <a:gd name="connsiteY2" fmla="*/ 333463 h 722205"/>
                <a:gd name="connsiteX3" fmla="*/ 399661 w 734000"/>
                <a:gd name="connsiteY3" fmla="*/ 374530 h 722205"/>
                <a:gd name="connsiteX4" fmla="*/ 398080 w 734000"/>
                <a:gd name="connsiteY4" fmla="*/ 379610 h 722205"/>
                <a:gd name="connsiteX5" fmla="*/ 348892 w 734000"/>
                <a:gd name="connsiteY5" fmla="*/ 334499 h 722205"/>
                <a:gd name="connsiteX6" fmla="*/ 230573 w 734000"/>
                <a:gd name="connsiteY6" fmla="*/ 278925 h 722205"/>
                <a:gd name="connsiteX7" fmla="*/ 274785 w 734000"/>
                <a:gd name="connsiteY7" fmla="*/ 319471 h 722205"/>
                <a:gd name="connsiteX8" fmla="*/ 274325 w 734000"/>
                <a:gd name="connsiteY8" fmla="*/ 319587 h 722205"/>
                <a:gd name="connsiteX9" fmla="*/ 239949 w 734000"/>
                <a:gd name="connsiteY9" fmla="*/ 309719 h 722205"/>
                <a:gd name="connsiteX10" fmla="*/ 239704 w 734000"/>
                <a:gd name="connsiteY10" fmla="*/ 310010 h 722205"/>
                <a:gd name="connsiteX11" fmla="*/ 230573 w 734000"/>
                <a:gd name="connsiteY11" fmla="*/ 278925 h 722205"/>
                <a:gd name="connsiteX12" fmla="*/ 175268 w 734000"/>
                <a:gd name="connsiteY12" fmla="*/ 228204 h 722205"/>
                <a:gd name="connsiteX13" fmla="*/ 188006 w 734000"/>
                <a:gd name="connsiteY13" fmla="*/ 239886 h 722205"/>
                <a:gd name="connsiteX14" fmla="*/ 176755 w 734000"/>
                <a:gd name="connsiteY14" fmla="*/ 263336 h 722205"/>
                <a:gd name="connsiteX15" fmla="*/ 204557 w 734000"/>
                <a:gd name="connsiteY15" fmla="*/ 351656 h 722205"/>
                <a:gd name="connsiteX16" fmla="*/ 280854 w 734000"/>
                <a:gd name="connsiteY16" fmla="*/ 374078 h 722205"/>
                <a:gd name="connsiteX17" fmla="*/ 318685 w 734000"/>
                <a:gd name="connsiteY17" fmla="*/ 359731 h 722205"/>
                <a:gd name="connsiteX18" fmla="*/ 369238 w 734000"/>
                <a:gd name="connsiteY18" fmla="*/ 406094 h 722205"/>
                <a:gd name="connsiteX19" fmla="*/ 326994 w 734000"/>
                <a:gd name="connsiteY19" fmla="*/ 394913 h 722205"/>
                <a:gd name="connsiteX20" fmla="*/ 284800 w 734000"/>
                <a:gd name="connsiteY20" fmla="*/ 436762 h 722205"/>
                <a:gd name="connsiteX21" fmla="*/ 385369 w 734000"/>
                <a:gd name="connsiteY21" fmla="*/ 463301 h 722205"/>
                <a:gd name="connsiteX22" fmla="*/ 415793 w 734000"/>
                <a:gd name="connsiteY22" fmla="*/ 448788 h 722205"/>
                <a:gd name="connsiteX23" fmla="*/ 428615 w 734000"/>
                <a:gd name="connsiteY23" fmla="*/ 460548 h 722205"/>
                <a:gd name="connsiteX24" fmla="*/ 454984 w 734000"/>
                <a:gd name="connsiteY24" fmla="*/ 431796 h 722205"/>
                <a:gd name="connsiteX25" fmla="*/ 443119 w 734000"/>
                <a:gd name="connsiteY25" fmla="*/ 420914 h 722205"/>
                <a:gd name="connsiteX26" fmla="*/ 457464 w 734000"/>
                <a:gd name="connsiteY26" fmla="*/ 388329 h 722205"/>
                <a:gd name="connsiteX27" fmla="*/ 428362 w 734000"/>
                <a:gd name="connsiteY27" fmla="*/ 290293 h 722205"/>
                <a:gd name="connsiteX28" fmla="*/ 428522 w 734000"/>
                <a:gd name="connsiteY28" fmla="*/ 290106 h 722205"/>
                <a:gd name="connsiteX29" fmla="*/ 427395 w 734000"/>
                <a:gd name="connsiteY29" fmla="*/ 289278 h 722205"/>
                <a:gd name="connsiteX30" fmla="*/ 427012 w 734000"/>
                <a:gd name="connsiteY30" fmla="*/ 288876 h 722205"/>
                <a:gd name="connsiteX31" fmla="*/ 426946 w 734000"/>
                <a:gd name="connsiteY31" fmla="*/ 288948 h 722205"/>
                <a:gd name="connsiteX32" fmla="*/ 352820 w 734000"/>
                <a:gd name="connsiteY32" fmla="*/ 269915 h 722205"/>
                <a:gd name="connsiteX33" fmla="*/ 307521 w 734000"/>
                <a:gd name="connsiteY33" fmla="*/ 296559 h 722205"/>
                <a:gd name="connsiteX34" fmla="*/ 255205 w 734000"/>
                <a:gd name="connsiteY34" fmla="*/ 248580 h 722205"/>
                <a:gd name="connsiteX35" fmla="*/ 258260 w 734000"/>
                <a:gd name="connsiteY35" fmla="*/ 247261 h 722205"/>
                <a:gd name="connsiteX36" fmla="*/ 296362 w 734000"/>
                <a:gd name="connsiteY36" fmla="*/ 257316 h 722205"/>
                <a:gd name="connsiteX37" fmla="*/ 334346 w 734000"/>
                <a:gd name="connsiteY37" fmla="*/ 219643 h 722205"/>
                <a:gd name="connsiteX38" fmla="*/ 243811 w 734000"/>
                <a:gd name="connsiteY38" fmla="*/ 195752 h 722205"/>
                <a:gd name="connsiteX39" fmla="*/ 213820 w 734000"/>
                <a:gd name="connsiteY39" fmla="*/ 210627 h 722205"/>
                <a:gd name="connsiteX40" fmla="*/ 201636 w 734000"/>
                <a:gd name="connsiteY40" fmla="*/ 199453 h 722205"/>
                <a:gd name="connsiteX41" fmla="*/ 175268 w 734000"/>
                <a:gd name="connsiteY41" fmla="*/ 228204 h 722205"/>
                <a:gd name="connsiteX42" fmla="*/ 0 w 734000"/>
                <a:gd name="connsiteY42" fmla="*/ 314704 h 722205"/>
                <a:gd name="connsiteX43" fmla="*/ 225227 w 734000"/>
                <a:gd name="connsiteY43" fmla="*/ 640 h 722205"/>
                <a:gd name="connsiteX44" fmla="*/ 674161 w 734000"/>
                <a:gd name="connsiteY44" fmla="*/ 143730 h 722205"/>
                <a:gd name="connsiteX45" fmla="*/ 625461 w 734000"/>
                <a:gd name="connsiteY45" fmla="*/ 591045 h 722205"/>
                <a:gd name="connsiteX46" fmla="*/ 151149 w 734000"/>
                <a:gd name="connsiteY46" fmla="*/ 642445 h 722205"/>
                <a:gd name="connsiteX47" fmla="*/ 0 w 734000"/>
                <a:gd name="connsiteY47" fmla="*/ 314704 h 722205"/>
                <a:gd name="connsiteX0" fmla="*/ 348892 w 734000"/>
                <a:gd name="connsiteY0" fmla="*/ 334499 h 725930"/>
                <a:gd name="connsiteX1" fmla="*/ 361732 w 734000"/>
                <a:gd name="connsiteY1" fmla="*/ 325976 h 725930"/>
                <a:gd name="connsiteX2" fmla="*/ 387597 w 734000"/>
                <a:gd name="connsiteY2" fmla="*/ 333463 h 725930"/>
                <a:gd name="connsiteX3" fmla="*/ 399661 w 734000"/>
                <a:gd name="connsiteY3" fmla="*/ 374530 h 725930"/>
                <a:gd name="connsiteX4" fmla="*/ 398080 w 734000"/>
                <a:gd name="connsiteY4" fmla="*/ 379610 h 725930"/>
                <a:gd name="connsiteX5" fmla="*/ 348892 w 734000"/>
                <a:gd name="connsiteY5" fmla="*/ 334499 h 725930"/>
                <a:gd name="connsiteX6" fmla="*/ 230573 w 734000"/>
                <a:gd name="connsiteY6" fmla="*/ 278925 h 725930"/>
                <a:gd name="connsiteX7" fmla="*/ 274785 w 734000"/>
                <a:gd name="connsiteY7" fmla="*/ 319471 h 725930"/>
                <a:gd name="connsiteX8" fmla="*/ 274325 w 734000"/>
                <a:gd name="connsiteY8" fmla="*/ 319587 h 725930"/>
                <a:gd name="connsiteX9" fmla="*/ 239949 w 734000"/>
                <a:gd name="connsiteY9" fmla="*/ 309719 h 725930"/>
                <a:gd name="connsiteX10" fmla="*/ 239704 w 734000"/>
                <a:gd name="connsiteY10" fmla="*/ 310010 h 725930"/>
                <a:gd name="connsiteX11" fmla="*/ 230573 w 734000"/>
                <a:gd name="connsiteY11" fmla="*/ 278925 h 725930"/>
                <a:gd name="connsiteX12" fmla="*/ 175268 w 734000"/>
                <a:gd name="connsiteY12" fmla="*/ 228204 h 725930"/>
                <a:gd name="connsiteX13" fmla="*/ 188006 w 734000"/>
                <a:gd name="connsiteY13" fmla="*/ 239886 h 725930"/>
                <a:gd name="connsiteX14" fmla="*/ 176755 w 734000"/>
                <a:gd name="connsiteY14" fmla="*/ 263336 h 725930"/>
                <a:gd name="connsiteX15" fmla="*/ 204557 w 734000"/>
                <a:gd name="connsiteY15" fmla="*/ 351656 h 725930"/>
                <a:gd name="connsiteX16" fmla="*/ 280854 w 734000"/>
                <a:gd name="connsiteY16" fmla="*/ 374078 h 725930"/>
                <a:gd name="connsiteX17" fmla="*/ 318685 w 734000"/>
                <a:gd name="connsiteY17" fmla="*/ 359731 h 725930"/>
                <a:gd name="connsiteX18" fmla="*/ 369238 w 734000"/>
                <a:gd name="connsiteY18" fmla="*/ 406094 h 725930"/>
                <a:gd name="connsiteX19" fmla="*/ 326994 w 734000"/>
                <a:gd name="connsiteY19" fmla="*/ 394913 h 725930"/>
                <a:gd name="connsiteX20" fmla="*/ 284800 w 734000"/>
                <a:gd name="connsiteY20" fmla="*/ 436762 h 725930"/>
                <a:gd name="connsiteX21" fmla="*/ 385369 w 734000"/>
                <a:gd name="connsiteY21" fmla="*/ 463301 h 725930"/>
                <a:gd name="connsiteX22" fmla="*/ 415793 w 734000"/>
                <a:gd name="connsiteY22" fmla="*/ 448788 h 725930"/>
                <a:gd name="connsiteX23" fmla="*/ 428615 w 734000"/>
                <a:gd name="connsiteY23" fmla="*/ 460548 h 725930"/>
                <a:gd name="connsiteX24" fmla="*/ 454984 w 734000"/>
                <a:gd name="connsiteY24" fmla="*/ 431796 h 725930"/>
                <a:gd name="connsiteX25" fmla="*/ 443119 w 734000"/>
                <a:gd name="connsiteY25" fmla="*/ 420914 h 725930"/>
                <a:gd name="connsiteX26" fmla="*/ 457464 w 734000"/>
                <a:gd name="connsiteY26" fmla="*/ 388329 h 725930"/>
                <a:gd name="connsiteX27" fmla="*/ 428362 w 734000"/>
                <a:gd name="connsiteY27" fmla="*/ 290293 h 725930"/>
                <a:gd name="connsiteX28" fmla="*/ 428522 w 734000"/>
                <a:gd name="connsiteY28" fmla="*/ 290106 h 725930"/>
                <a:gd name="connsiteX29" fmla="*/ 427395 w 734000"/>
                <a:gd name="connsiteY29" fmla="*/ 289278 h 725930"/>
                <a:gd name="connsiteX30" fmla="*/ 427012 w 734000"/>
                <a:gd name="connsiteY30" fmla="*/ 288876 h 725930"/>
                <a:gd name="connsiteX31" fmla="*/ 426946 w 734000"/>
                <a:gd name="connsiteY31" fmla="*/ 288948 h 725930"/>
                <a:gd name="connsiteX32" fmla="*/ 352820 w 734000"/>
                <a:gd name="connsiteY32" fmla="*/ 269915 h 725930"/>
                <a:gd name="connsiteX33" fmla="*/ 307521 w 734000"/>
                <a:gd name="connsiteY33" fmla="*/ 296559 h 725930"/>
                <a:gd name="connsiteX34" fmla="*/ 255205 w 734000"/>
                <a:gd name="connsiteY34" fmla="*/ 248580 h 725930"/>
                <a:gd name="connsiteX35" fmla="*/ 258260 w 734000"/>
                <a:gd name="connsiteY35" fmla="*/ 247261 h 725930"/>
                <a:gd name="connsiteX36" fmla="*/ 296362 w 734000"/>
                <a:gd name="connsiteY36" fmla="*/ 257316 h 725930"/>
                <a:gd name="connsiteX37" fmla="*/ 334346 w 734000"/>
                <a:gd name="connsiteY37" fmla="*/ 219643 h 725930"/>
                <a:gd name="connsiteX38" fmla="*/ 243811 w 734000"/>
                <a:gd name="connsiteY38" fmla="*/ 195752 h 725930"/>
                <a:gd name="connsiteX39" fmla="*/ 213820 w 734000"/>
                <a:gd name="connsiteY39" fmla="*/ 210627 h 725930"/>
                <a:gd name="connsiteX40" fmla="*/ 201636 w 734000"/>
                <a:gd name="connsiteY40" fmla="*/ 199453 h 725930"/>
                <a:gd name="connsiteX41" fmla="*/ 175268 w 734000"/>
                <a:gd name="connsiteY41" fmla="*/ 228204 h 725930"/>
                <a:gd name="connsiteX42" fmla="*/ 0 w 734000"/>
                <a:gd name="connsiteY42" fmla="*/ 314704 h 725930"/>
                <a:gd name="connsiteX43" fmla="*/ 225227 w 734000"/>
                <a:gd name="connsiteY43" fmla="*/ 640 h 725930"/>
                <a:gd name="connsiteX44" fmla="*/ 674161 w 734000"/>
                <a:gd name="connsiteY44" fmla="*/ 143730 h 725930"/>
                <a:gd name="connsiteX45" fmla="*/ 625461 w 734000"/>
                <a:gd name="connsiteY45" fmla="*/ 591045 h 725930"/>
                <a:gd name="connsiteX46" fmla="*/ 151149 w 734000"/>
                <a:gd name="connsiteY46" fmla="*/ 642445 h 725930"/>
                <a:gd name="connsiteX47" fmla="*/ 0 w 734000"/>
                <a:gd name="connsiteY47" fmla="*/ 314704 h 725930"/>
                <a:gd name="connsiteX0" fmla="*/ 348892 w 734000"/>
                <a:gd name="connsiteY0" fmla="*/ 334499 h 750920"/>
                <a:gd name="connsiteX1" fmla="*/ 361732 w 734000"/>
                <a:gd name="connsiteY1" fmla="*/ 325976 h 750920"/>
                <a:gd name="connsiteX2" fmla="*/ 387597 w 734000"/>
                <a:gd name="connsiteY2" fmla="*/ 333463 h 750920"/>
                <a:gd name="connsiteX3" fmla="*/ 399661 w 734000"/>
                <a:gd name="connsiteY3" fmla="*/ 374530 h 750920"/>
                <a:gd name="connsiteX4" fmla="*/ 398080 w 734000"/>
                <a:gd name="connsiteY4" fmla="*/ 379610 h 750920"/>
                <a:gd name="connsiteX5" fmla="*/ 348892 w 734000"/>
                <a:gd name="connsiteY5" fmla="*/ 334499 h 750920"/>
                <a:gd name="connsiteX6" fmla="*/ 230573 w 734000"/>
                <a:gd name="connsiteY6" fmla="*/ 278925 h 750920"/>
                <a:gd name="connsiteX7" fmla="*/ 274785 w 734000"/>
                <a:gd name="connsiteY7" fmla="*/ 319471 h 750920"/>
                <a:gd name="connsiteX8" fmla="*/ 274325 w 734000"/>
                <a:gd name="connsiteY8" fmla="*/ 319587 h 750920"/>
                <a:gd name="connsiteX9" fmla="*/ 239949 w 734000"/>
                <a:gd name="connsiteY9" fmla="*/ 309719 h 750920"/>
                <a:gd name="connsiteX10" fmla="*/ 239704 w 734000"/>
                <a:gd name="connsiteY10" fmla="*/ 310010 h 750920"/>
                <a:gd name="connsiteX11" fmla="*/ 230573 w 734000"/>
                <a:gd name="connsiteY11" fmla="*/ 278925 h 750920"/>
                <a:gd name="connsiteX12" fmla="*/ 175268 w 734000"/>
                <a:gd name="connsiteY12" fmla="*/ 228204 h 750920"/>
                <a:gd name="connsiteX13" fmla="*/ 188006 w 734000"/>
                <a:gd name="connsiteY13" fmla="*/ 239886 h 750920"/>
                <a:gd name="connsiteX14" fmla="*/ 176755 w 734000"/>
                <a:gd name="connsiteY14" fmla="*/ 263336 h 750920"/>
                <a:gd name="connsiteX15" fmla="*/ 204557 w 734000"/>
                <a:gd name="connsiteY15" fmla="*/ 351656 h 750920"/>
                <a:gd name="connsiteX16" fmla="*/ 280854 w 734000"/>
                <a:gd name="connsiteY16" fmla="*/ 374078 h 750920"/>
                <a:gd name="connsiteX17" fmla="*/ 318685 w 734000"/>
                <a:gd name="connsiteY17" fmla="*/ 359731 h 750920"/>
                <a:gd name="connsiteX18" fmla="*/ 369238 w 734000"/>
                <a:gd name="connsiteY18" fmla="*/ 406094 h 750920"/>
                <a:gd name="connsiteX19" fmla="*/ 326994 w 734000"/>
                <a:gd name="connsiteY19" fmla="*/ 394913 h 750920"/>
                <a:gd name="connsiteX20" fmla="*/ 284800 w 734000"/>
                <a:gd name="connsiteY20" fmla="*/ 436762 h 750920"/>
                <a:gd name="connsiteX21" fmla="*/ 385369 w 734000"/>
                <a:gd name="connsiteY21" fmla="*/ 463301 h 750920"/>
                <a:gd name="connsiteX22" fmla="*/ 415793 w 734000"/>
                <a:gd name="connsiteY22" fmla="*/ 448788 h 750920"/>
                <a:gd name="connsiteX23" fmla="*/ 428615 w 734000"/>
                <a:gd name="connsiteY23" fmla="*/ 460548 h 750920"/>
                <a:gd name="connsiteX24" fmla="*/ 454984 w 734000"/>
                <a:gd name="connsiteY24" fmla="*/ 431796 h 750920"/>
                <a:gd name="connsiteX25" fmla="*/ 443119 w 734000"/>
                <a:gd name="connsiteY25" fmla="*/ 420914 h 750920"/>
                <a:gd name="connsiteX26" fmla="*/ 457464 w 734000"/>
                <a:gd name="connsiteY26" fmla="*/ 388329 h 750920"/>
                <a:gd name="connsiteX27" fmla="*/ 428362 w 734000"/>
                <a:gd name="connsiteY27" fmla="*/ 290293 h 750920"/>
                <a:gd name="connsiteX28" fmla="*/ 428522 w 734000"/>
                <a:gd name="connsiteY28" fmla="*/ 290106 h 750920"/>
                <a:gd name="connsiteX29" fmla="*/ 427395 w 734000"/>
                <a:gd name="connsiteY29" fmla="*/ 289278 h 750920"/>
                <a:gd name="connsiteX30" fmla="*/ 427012 w 734000"/>
                <a:gd name="connsiteY30" fmla="*/ 288876 h 750920"/>
                <a:gd name="connsiteX31" fmla="*/ 426946 w 734000"/>
                <a:gd name="connsiteY31" fmla="*/ 288948 h 750920"/>
                <a:gd name="connsiteX32" fmla="*/ 352820 w 734000"/>
                <a:gd name="connsiteY32" fmla="*/ 269915 h 750920"/>
                <a:gd name="connsiteX33" fmla="*/ 307521 w 734000"/>
                <a:gd name="connsiteY33" fmla="*/ 296559 h 750920"/>
                <a:gd name="connsiteX34" fmla="*/ 255205 w 734000"/>
                <a:gd name="connsiteY34" fmla="*/ 248580 h 750920"/>
                <a:gd name="connsiteX35" fmla="*/ 258260 w 734000"/>
                <a:gd name="connsiteY35" fmla="*/ 247261 h 750920"/>
                <a:gd name="connsiteX36" fmla="*/ 296362 w 734000"/>
                <a:gd name="connsiteY36" fmla="*/ 257316 h 750920"/>
                <a:gd name="connsiteX37" fmla="*/ 334346 w 734000"/>
                <a:gd name="connsiteY37" fmla="*/ 219643 h 750920"/>
                <a:gd name="connsiteX38" fmla="*/ 243811 w 734000"/>
                <a:gd name="connsiteY38" fmla="*/ 195752 h 750920"/>
                <a:gd name="connsiteX39" fmla="*/ 213820 w 734000"/>
                <a:gd name="connsiteY39" fmla="*/ 210627 h 750920"/>
                <a:gd name="connsiteX40" fmla="*/ 201636 w 734000"/>
                <a:gd name="connsiteY40" fmla="*/ 199453 h 750920"/>
                <a:gd name="connsiteX41" fmla="*/ 175268 w 734000"/>
                <a:gd name="connsiteY41" fmla="*/ 228204 h 750920"/>
                <a:gd name="connsiteX42" fmla="*/ 0 w 734000"/>
                <a:gd name="connsiteY42" fmla="*/ 314704 h 750920"/>
                <a:gd name="connsiteX43" fmla="*/ 225227 w 734000"/>
                <a:gd name="connsiteY43" fmla="*/ 640 h 750920"/>
                <a:gd name="connsiteX44" fmla="*/ 674161 w 734000"/>
                <a:gd name="connsiteY44" fmla="*/ 143730 h 750920"/>
                <a:gd name="connsiteX45" fmla="*/ 625461 w 734000"/>
                <a:gd name="connsiteY45" fmla="*/ 591045 h 750920"/>
                <a:gd name="connsiteX46" fmla="*/ 193414 w 734000"/>
                <a:gd name="connsiteY46" fmla="*/ 684437 h 750920"/>
                <a:gd name="connsiteX47" fmla="*/ 0 w 734000"/>
                <a:gd name="connsiteY47" fmla="*/ 314704 h 750920"/>
                <a:gd name="connsiteX0" fmla="*/ 348892 w 734000"/>
                <a:gd name="connsiteY0" fmla="*/ 334499 h 740807"/>
                <a:gd name="connsiteX1" fmla="*/ 361732 w 734000"/>
                <a:gd name="connsiteY1" fmla="*/ 325976 h 740807"/>
                <a:gd name="connsiteX2" fmla="*/ 387597 w 734000"/>
                <a:gd name="connsiteY2" fmla="*/ 333463 h 740807"/>
                <a:gd name="connsiteX3" fmla="*/ 399661 w 734000"/>
                <a:gd name="connsiteY3" fmla="*/ 374530 h 740807"/>
                <a:gd name="connsiteX4" fmla="*/ 398080 w 734000"/>
                <a:gd name="connsiteY4" fmla="*/ 379610 h 740807"/>
                <a:gd name="connsiteX5" fmla="*/ 348892 w 734000"/>
                <a:gd name="connsiteY5" fmla="*/ 334499 h 740807"/>
                <a:gd name="connsiteX6" fmla="*/ 230573 w 734000"/>
                <a:gd name="connsiteY6" fmla="*/ 278925 h 740807"/>
                <a:gd name="connsiteX7" fmla="*/ 274785 w 734000"/>
                <a:gd name="connsiteY7" fmla="*/ 319471 h 740807"/>
                <a:gd name="connsiteX8" fmla="*/ 274325 w 734000"/>
                <a:gd name="connsiteY8" fmla="*/ 319587 h 740807"/>
                <a:gd name="connsiteX9" fmla="*/ 239949 w 734000"/>
                <a:gd name="connsiteY9" fmla="*/ 309719 h 740807"/>
                <a:gd name="connsiteX10" fmla="*/ 239704 w 734000"/>
                <a:gd name="connsiteY10" fmla="*/ 310010 h 740807"/>
                <a:gd name="connsiteX11" fmla="*/ 230573 w 734000"/>
                <a:gd name="connsiteY11" fmla="*/ 278925 h 740807"/>
                <a:gd name="connsiteX12" fmla="*/ 175268 w 734000"/>
                <a:gd name="connsiteY12" fmla="*/ 228204 h 740807"/>
                <a:gd name="connsiteX13" fmla="*/ 188006 w 734000"/>
                <a:gd name="connsiteY13" fmla="*/ 239886 h 740807"/>
                <a:gd name="connsiteX14" fmla="*/ 176755 w 734000"/>
                <a:gd name="connsiteY14" fmla="*/ 263336 h 740807"/>
                <a:gd name="connsiteX15" fmla="*/ 204557 w 734000"/>
                <a:gd name="connsiteY15" fmla="*/ 351656 h 740807"/>
                <a:gd name="connsiteX16" fmla="*/ 280854 w 734000"/>
                <a:gd name="connsiteY16" fmla="*/ 374078 h 740807"/>
                <a:gd name="connsiteX17" fmla="*/ 318685 w 734000"/>
                <a:gd name="connsiteY17" fmla="*/ 359731 h 740807"/>
                <a:gd name="connsiteX18" fmla="*/ 369238 w 734000"/>
                <a:gd name="connsiteY18" fmla="*/ 406094 h 740807"/>
                <a:gd name="connsiteX19" fmla="*/ 326994 w 734000"/>
                <a:gd name="connsiteY19" fmla="*/ 394913 h 740807"/>
                <a:gd name="connsiteX20" fmla="*/ 284800 w 734000"/>
                <a:gd name="connsiteY20" fmla="*/ 436762 h 740807"/>
                <a:gd name="connsiteX21" fmla="*/ 385369 w 734000"/>
                <a:gd name="connsiteY21" fmla="*/ 463301 h 740807"/>
                <a:gd name="connsiteX22" fmla="*/ 415793 w 734000"/>
                <a:gd name="connsiteY22" fmla="*/ 448788 h 740807"/>
                <a:gd name="connsiteX23" fmla="*/ 428615 w 734000"/>
                <a:gd name="connsiteY23" fmla="*/ 460548 h 740807"/>
                <a:gd name="connsiteX24" fmla="*/ 454984 w 734000"/>
                <a:gd name="connsiteY24" fmla="*/ 431796 h 740807"/>
                <a:gd name="connsiteX25" fmla="*/ 443119 w 734000"/>
                <a:gd name="connsiteY25" fmla="*/ 420914 h 740807"/>
                <a:gd name="connsiteX26" fmla="*/ 457464 w 734000"/>
                <a:gd name="connsiteY26" fmla="*/ 388329 h 740807"/>
                <a:gd name="connsiteX27" fmla="*/ 428362 w 734000"/>
                <a:gd name="connsiteY27" fmla="*/ 290293 h 740807"/>
                <a:gd name="connsiteX28" fmla="*/ 428522 w 734000"/>
                <a:gd name="connsiteY28" fmla="*/ 290106 h 740807"/>
                <a:gd name="connsiteX29" fmla="*/ 427395 w 734000"/>
                <a:gd name="connsiteY29" fmla="*/ 289278 h 740807"/>
                <a:gd name="connsiteX30" fmla="*/ 427012 w 734000"/>
                <a:gd name="connsiteY30" fmla="*/ 288876 h 740807"/>
                <a:gd name="connsiteX31" fmla="*/ 426946 w 734000"/>
                <a:gd name="connsiteY31" fmla="*/ 288948 h 740807"/>
                <a:gd name="connsiteX32" fmla="*/ 352820 w 734000"/>
                <a:gd name="connsiteY32" fmla="*/ 269915 h 740807"/>
                <a:gd name="connsiteX33" fmla="*/ 307521 w 734000"/>
                <a:gd name="connsiteY33" fmla="*/ 296559 h 740807"/>
                <a:gd name="connsiteX34" fmla="*/ 255205 w 734000"/>
                <a:gd name="connsiteY34" fmla="*/ 248580 h 740807"/>
                <a:gd name="connsiteX35" fmla="*/ 258260 w 734000"/>
                <a:gd name="connsiteY35" fmla="*/ 247261 h 740807"/>
                <a:gd name="connsiteX36" fmla="*/ 296362 w 734000"/>
                <a:gd name="connsiteY36" fmla="*/ 257316 h 740807"/>
                <a:gd name="connsiteX37" fmla="*/ 334346 w 734000"/>
                <a:gd name="connsiteY37" fmla="*/ 219643 h 740807"/>
                <a:gd name="connsiteX38" fmla="*/ 243811 w 734000"/>
                <a:gd name="connsiteY38" fmla="*/ 195752 h 740807"/>
                <a:gd name="connsiteX39" fmla="*/ 213820 w 734000"/>
                <a:gd name="connsiteY39" fmla="*/ 210627 h 740807"/>
                <a:gd name="connsiteX40" fmla="*/ 201636 w 734000"/>
                <a:gd name="connsiteY40" fmla="*/ 199453 h 740807"/>
                <a:gd name="connsiteX41" fmla="*/ 175268 w 734000"/>
                <a:gd name="connsiteY41" fmla="*/ 228204 h 740807"/>
                <a:gd name="connsiteX42" fmla="*/ 0 w 734000"/>
                <a:gd name="connsiteY42" fmla="*/ 314704 h 740807"/>
                <a:gd name="connsiteX43" fmla="*/ 225227 w 734000"/>
                <a:gd name="connsiteY43" fmla="*/ 640 h 740807"/>
                <a:gd name="connsiteX44" fmla="*/ 674161 w 734000"/>
                <a:gd name="connsiteY44" fmla="*/ 143730 h 740807"/>
                <a:gd name="connsiteX45" fmla="*/ 625461 w 734000"/>
                <a:gd name="connsiteY45" fmla="*/ 591045 h 740807"/>
                <a:gd name="connsiteX46" fmla="*/ 175864 w 734000"/>
                <a:gd name="connsiteY46" fmla="*/ 668341 h 740807"/>
                <a:gd name="connsiteX47" fmla="*/ 0 w 734000"/>
                <a:gd name="connsiteY47" fmla="*/ 314704 h 740807"/>
                <a:gd name="connsiteX0" fmla="*/ 348892 w 734000"/>
                <a:gd name="connsiteY0" fmla="*/ 334499 h 746516"/>
                <a:gd name="connsiteX1" fmla="*/ 361732 w 734000"/>
                <a:gd name="connsiteY1" fmla="*/ 325976 h 746516"/>
                <a:gd name="connsiteX2" fmla="*/ 387597 w 734000"/>
                <a:gd name="connsiteY2" fmla="*/ 333463 h 746516"/>
                <a:gd name="connsiteX3" fmla="*/ 399661 w 734000"/>
                <a:gd name="connsiteY3" fmla="*/ 374530 h 746516"/>
                <a:gd name="connsiteX4" fmla="*/ 398080 w 734000"/>
                <a:gd name="connsiteY4" fmla="*/ 379610 h 746516"/>
                <a:gd name="connsiteX5" fmla="*/ 348892 w 734000"/>
                <a:gd name="connsiteY5" fmla="*/ 334499 h 746516"/>
                <a:gd name="connsiteX6" fmla="*/ 230573 w 734000"/>
                <a:gd name="connsiteY6" fmla="*/ 278925 h 746516"/>
                <a:gd name="connsiteX7" fmla="*/ 274785 w 734000"/>
                <a:gd name="connsiteY7" fmla="*/ 319471 h 746516"/>
                <a:gd name="connsiteX8" fmla="*/ 274325 w 734000"/>
                <a:gd name="connsiteY8" fmla="*/ 319587 h 746516"/>
                <a:gd name="connsiteX9" fmla="*/ 239949 w 734000"/>
                <a:gd name="connsiteY9" fmla="*/ 309719 h 746516"/>
                <a:gd name="connsiteX10" fmla="*/ 239704 w 734000"/>
                <a:gd name="connsiteY10" fmla="*/ 310010 h 746516"/>
                <a:gd name="connsiteX11" fmla="*/ 230573 w 734000"/>
                <a:gd name="connsiteY11" fmla="*/ 278925 h 746516"/>
                <a:gd name="connsiteX12" fmla="*/ 175268 w 734000"/>
                <a:gd name="connsiteY12" fmla="*/ 228204 h 746516"/>
                <a:gd name="connsiteX13" fmla="*/ 188006 w 734000"/>
                <a:gd name="connsiteY13" fmla="*/ 239886 h 746516"/>
                <a:gd name="connsiteX14" fmla="*/ 176755 w 734000"/>
                <a:gd name="connsiteY14" fmla="*/ 263336 h 746516"/>
                <a:gd name="connsiteX15" fmla="*/ 204557 w 734000"/>
                <a:gd name="connsiteY15" fmla="*/ 351656 h 746516"/>
                <a:gd name="connsiteX16" fmla="*/ 280854 w 734000"/>
                <a:gd name="connsiteY16" fmla="*/ 374078 h 746516"/>
                <a:gd name="connsiteX17" fmla="*/ 318685 w 734000"/>
                <a:gd name="connsiteY17" fmla="*/ 359731 h 746516"/>
                <a:gd name="connsiteX18" fmla="*/ 369238 w 734000"/>
                <a:gd name="connsiteY18" fmla="*/ 406094 h 746516"/>
                <a:gd name="connsiteX19" fmla="*/ 326994 w 734000"/>
                <a:gd name="connsiteY19" fmla="*/ 394913 h 746516"/>
                <a:gd name="connsiteX20" fmla="*/ 284800 w 734000"/>
                <a:gd name="connsiteY20" fmla="*/ 436762 h 746516"/>
                <a:gd name="connsiteX21" fmla="*/ 385369 w 734000"/>
                <a:gd name="connsiteY21" fmla="*/ 463301 h 746516"/>
                <a:gd name="connsiteX22" fmla="*/ 415793 w 734000"/>
                <a:gd name="connsiteY22" fmla="*/ 448788 h 746516"/>
                <a:gd name="connsiteX23" fmla="*/ 428615 w 734000"/>
                <a:gd name="connsiteY23" fmla="*/ 460548 h 746516"/>
                <a:gd name="connsiteX24" fmla="*/ 454984 w 734000"/>
                <a:gd name="connsiteY24" fmla="*/ 431796 h 746516"/>
                <a:gd name="connsiteX25" fmla="*/ 443119 w 734000"/>
                <a:gd name="connsiteY25" fmla="*/ 420914 h 746516"/>
                <a:gd name="connsiteX26" fmla="*/ 457464 w 734000"/>
                <a:gd name="connsiteY26" fmla="*/ 388329 h 746516"/>
                <a:gd name="connsiteX27" fmla="*/ 428362 w 734000"/>
                <a:gd name="connsiteY27" fmla="*/ 290293 h 746516"/>
                <a:gd name="connsiteX28" fmla="*/ 428522 w 734000"/>
                <a:gd name="connsiteY28" fmla="*/ 290106 h 746516"/>
                <a:gd name="connsiteX29" fmla="*/ 427395 w 734000"/>
                <a:gd name="connsiteY29" fmla="*/ 289278 h 746516"/>
                <a:gd name="connsiteX30" fmla="*/ 427012 w 734000"/>
                <a:gd name="connsiteY30" fmla="*/ 288876 h 746516"/>
                <a:gd name="connsiteX31" fmla="*/ 426946 w 734000"/>
                <a:gd name="connsiteY31" fmla="*/ 288948 h 746516"/>
                <a:gd name="connsiteX32" fmla="*/ 352820 w 734000"/>
                <a:gd name="connsiteY32" fmla="*/ 269915 h 746516"/>
                <a:gd name="connsiteX33" fmla="*/ 307521 w 734000"/>
                <a:gd name="connsiteY33" fmla="*/ 296559 h 746516"/>
                <a:gd name="connsiteX34" fmla="*/ 255205 w 734000"/>
                <a:gd name="connsiteY34" fmla="*/ 248580 h 746516"/>
                <a:gd name="connsiteX35" fmla="*/ 258260 w 734000"/>
                <a:gd name="connsiteY35" fmla="*/ 247261 h 746516"/>
                <a:gd name="connsiteX36" fmla="*/ 296362 w 734000"/>
                <a:gd name="connsiteY36" fmla="*/ 257316 h 746516"/>
                <a:gd name="connsiteX37" fmla="*/ 334346 w 734000"/>
                <a:gd name="connsiteY37" fmla="*/ 219643 h 746516"/>
                <a:gd name="connsiteX38" fmla="*/ 243811 w 734000"/>
                <a:gd name="connsiteY38" fmla="*/ 195752 h 746516"/>
                <a:gd name="connsiteX39" fmla="*/ 213820 w 734000"/>
                <a:gd name="connsiteY39" fmla="*/ 210627 h 746516"/>
                <a:gd name="connsiteX40" fmla="*/ 201636 w 734000"/>
                <a:gd name="connsiteY40" fmla="*/ 199453 h 746516"/>
                <a:gd name="connsiteX41" fmla="*/ 175268 w 734000"/>
                <a:gd name="connsiteY41" fmla="*/ 228204 h 746516"/>
                <a:gd name="connsiteX42" fmla="*/ 0 w 734000"/>
                <a:gd name="connsiteY42" fmla="*/ 314704 h 746516"/>
                <a:gd name="connsiteX43" fmla="*/ 225227 w 734000"/>
                <a:gd name="connsiteY43" fmla="*/ 640 h 746516"/>
                <a:gd name="connsiteX44" fmla="*/ 674161 w 734000"/>
                <a:gd name="connsiteY44" fmla="*/ 143730 h 746516"/>
                <a:gd name="connsiteX45" fmla="*/ 625461 w 734000"/>
                <a:gd name="connsiteY45" fmla="*/ 591045 h 746516"/>
                <a:gd name="connsiteX46" fmla="*/ 157724 w 734000"/>
                <a:gd name="connsiteY46" fmla="*/ 677553 h 746516"/>
                <a:gd name="connsiteX47" fmla="*/ 0 w 734000"/>
                <a:gd name="connsiteY47" fmla="*/ 314704 h 746516"/>
                <a:gd name="connsiteX0" fmla="*/ 348892 w 729929"/>
                <a:gd name="connsiteY0" fmla="*/ 332354 h 744371"/>
                <a:gd name="connsiteX1" fmla="*/ 361732 w 729929"/>
                <a:gd name="connsiteY1" fmla="*/ 323831 h 744371"/>
                <a:gd name="connsiteX2" fmla="*/ 387597 w 729929"/>
                <a:gd name="connsiteY2" fmla="*/ 331318 h 744371"/>
                <a:gd name="connsiteX3" fmla="*/ 399661 w 729929"/>
                <a:gd name="connsiteY3" fmla="*/ 372385 h 744371"/>
                <a:gd name="connsiteX4" fmla="*/ 398080 w 729929"/>
                <a:gd name="connsiteY4" fmla="*/ 377465 h 744371"/>
                <a:gd name="connsiteX5" fmla="*/ 348892 w 729929"/>
                <a:gd name="connsiteY5" fmla="*/ 332354 h 744371"/>
                <a:gd name="connsiteX6" fmla="*/ 230573 w 729929"/>
                <a:gd name="connsiteY6" fmla="*/ 276780 h 744371"/>
                <a:gd name="connsiteX7" fmla="*/ 274785 w 729929"/>
                <a:gd name="connsiteY7" fmla="*/ 317326 h 744371"/>
                <a:gd name="connsiteX8" fmla="*/ 274325 w 729929"/>
                <a:gd name="connsiteY8" fmla="*/ 317442 h 744371"/>
                <a:gd name="connsiteX9" fmla="*/ 239949 w 729929"/>
                <a:gd name="connsiteY9" fmla="*/ 307574 h 744371"/>
                <a:gd name="connsiteX10" fmla="*/ 239704 w 729929"/>
                <a:gd name="connsiteY10" fmla="*/ 307865 h 744371"/>
                <a:gd name="connsiteX11" fmla="*/ 230573 w 729929"/>
                <a:gd name="connsiteY11" fmla="*/ 276780 h 744371"/>
                <a:gd name="connsiteX12" fmla="*/ 175268 w 729929"/>
                <a:gd name="connsiteY12" fmla="*/ 226059 h 744371"/>
                <a:gd name="connsiteX13" fmla="*/ 188006 w 729929"/>
                <a:gd name="connsiteY13" fmla="*/ 237741 h 744371"/>
                <a:gd name="connsiteX14" fmla="*/ 176755 w 729929"/>
                <a:gd name="connsiteY14" fmla="*/ 261191 h 744371"/>
                <a:gd name="connsiteX15" fmla="*/ 204557 w 729929"/>
                <a:gd name="connsiteY15" fmla="*/ 349511 h 744371"/>
                <a:gd name="connsiteX16" fmla="*/ 280854 w 729929"/>
                <a:gd name="connsiteY16" fmla="*/ 371933 h 744371"/>
                <a:gd name="connsiteX17" fmla="*/ 318685 w 729929"/>
                <a:gd name="connsiteY17" fmla="*/ 357586 h 744371"/>
                <a:gd name="connsiteX18" fmla="*/ 369238 w 729929"/>
                <a:gd name="connsiteY18" fmla="*/ 403949 h 744371"/>
                <a:gd name="connsiteX19" fmla="*/ 326994 w 729929"/>
                <a:gd name="connsiteY19" fmla="*/ 392768 h 744371"/>
                <a:gd name="connsiteX20" fmla="*/ 284800 w 729929"/>
                <a:gd name="connsiteY20" fmla="*/ 434617 h 744371"/>
                <a:gd name="connsiteX21" fmla="*/ 385369 w 729929"/>
                <a:gd name="connsiteY21" fmla="*/ 461156 h 744371"/>
                <a:gd name="connsiteX22" fmla="*/ 415793 w 729929"/>
                <a:gd name="connsiteY22" fmla="*/ 446643 h 744371"/>
                <a:gd name="connsiteX23" fmla="*/ 428615 w 729929"/>
                <a:gd name="connsiteY23" fmla="*/ 458403 h 744371"/>
                <a:gd name="connsiteX24" fmla="*/ 454984 w 729929"/>
                <a:gd name="connsiteY24" fmla="*/ 429651 h 744371"/>
                <a:gd name="connsiteX25" fmla="*/ 443119 w 729929"/>
                <a:gd name="connsiteY25" fmla="*/ 418769 h 744371"/>
                <a:gd name="connsiteX26" fmla="*/ 457464 w 729929"/>
                <a:gd name="connsiteY26" fmla="*/ 386184 h 744371"/>
                <a:gd name="connsiteX27" fmla="*/ 428362 w 729929"/>
                <a:gd name="connsiteY27" fmla="*/ 288148 h 744371"/>
                <a:gd name="connsiteX28" fmla="*/ 428522 w 729929"/>
                <a:gd name="connsiteY28" fmla="*/ 287961 h 744371"/>
                <a:gd name="connsiteX29" fmla="*/ 427395 w 729929"/>
                <a:gd name="connsiteY29" fmla="*/ 287133 h 744371"/>
                <a:gd name="connsiteX30" fmla="*/ 427012 w 729929"/>
                <a:gd name="connsiteY30" fmla="*/ 286731 h 744371"/>
                <a:gd name="connsiteX31" fmla="*/ 426946 w 729929"/>
                <a:gd name="connsiteY31" fmla="*/ 286803 h 744371"/>
                <a:gd name="connsiteX32" fmla="*/ 352820 w 729929"/>
                <a:gd name="connsiteY32" fmla="*/ 267770 h 744371"/>
                <a:gd name="connsiteX33" fmla="*/ 307521 w 729929"/>
                <a:gd name="connsiteY33" fmla="*/ 294414 h 744371"/>
                <a:gd name="connsiteX34" fmla="*/ 255205 w 729929"/>
                <a:gd name="connsiteY34" fmla="*/ 246435 h 744371"/>
                <a:gd name="connsiteX35" fmla="*/ 258260 w 729929"/>
                <a:gd name="connsiteY35" fmla="*/ 245116 h 744371"/>
                <a:gd name="connsiteX36" fmla="*/ 296362 w 729929"/>
                <a:gd name="connsiteY36" fmla="*/ 255171 h 744371"/>
                <a:gd name="connsiteX37" fmla="*/ 334346 w 729929"/>
                <a:gd name="connsiteY37" fmla="*/ 217498 h 744371"/>
                <a:gd name="connsiteX38" fmla="*/ 243811 w 729929"/>
                <a:gd name="connsiteY38" fmla="*/ 193607 h 744371"/>
                <a:gd name="connsiteX39" fmla="*/ 213820 w 729929"/>
                <a:gd name="connsiteY39" fmla="*/ 208482 h 744371"/>
                <a:gd name="connsiteX40" fmla="*/ 201636 w 729929"/>
                <a:gd name="connsiteY40" fmla="*/ 197308 h 744371"/>
                <a:gd name="connsiteX41" fmla="*/ 175268 w 729929"/>
                <a:gd name="connsiteY41" fmla="*/ 226059 h 744371"/>
                <a:gd name="connsiteX42" fmla="*/ 0 w 729929"/>
                <a:gd name="connsiteY42" fmla="*/ 312559 h 744371"/>
                <a:gd name="connsiteX43" fmla="*/ 213524 w 729929"/>
                <a:gd name="connsiteY43" fmla="*/ 687 h 744371"/>
                <a:gd name="connsiteX44" fmla="*/ 674161 w 729929"/>
                <a:gd name="connsiteY44" fmla="*/ 141585 h 744371"/>
                <a:gd name="connsiteX45" fmla="*/ 625461 w 729929"/>
                <a:gd name="connsiteY45" fmla="*/ 588900 h 744371"/>
                <a:gd name="connsiteX46" fmla="*/ 157724 w 729929"/>
                <a:gd name="connsiteY46" fmla="*/ 675408 h 744371"/>
                <a:gd name="connsiteX47" fmla="*/ 0 w 729929"/>
                <a:gd name="connsiteY47" fmla="*/ 312559 h 744371"/>
                <a:gd name="connsiteX0" fmla="*/ 378735 w 759772"/>
                <a:gd name="connsiteY0" fmla="*/ 332354 h 744371"/>
                <a:gd name="connsiteX1" fmla="*/ 391575 w 759772"/>
                <a:gd name="connsiteY1" fmla="*/ 323831 h 744371"/>
                <a:gd name="connsiteX2" fmla="*/ 417440 w 759772"/>
                <a:gd name="connsiteY2" fmla="*/ 331318 h 744371"/>
                <a:gd name="connsiteX3" fmla="*/ 429504 w 759772"/>
                <a:gd name="connsiteY3" fmla="*/ 372385 h 744371"/>
                <a:gd name="connsiteX4" fmla="*/ 427923 w 759772"/>
                <a:gd name="connsiteY4" fmla="*/ 377465 h 744371"/>
                <a:gd name="connsiteX5" fmla="*/ 378735 w 759772"/>
                <a:gd name="connsiteY5" fmla="*/ 332354 h 744371"/>
                <a:gd name="connsiteX6" fmla="*/ 260416 w 759772"/>
                <a:gd name="connsiteY6" fmla="*/ 276780 h 744371"/>
                <a:gd name="connsiteX7" fmla="*/ 304628 w 759772"/>
                <a:gd name="connsiteY7" fmla="*/ 317326 h 744371"/>
                <a:gd name="connsiteX8" fmla="*/ 304168 w 759772"/>
                <a:gd name="connsiteY8" fmla="*/ 317442 h 744371"/>
                <a:gd name="connsiteX9" fmla="*/ 269792 w 759772"/>
                <a:gd name="connsiteY9" fmla="*/ 307574 h 744371"/>
                <a:gd name="connsiteX10" fmla="*/ 269547 w 759772"/>
                <a:gd name="connsiteY10" fmla="*/ 307865 h 744371"/>
                <a:gd name="connsiteX11" fmla="*/ 260416 w 759772"/>
                <a:gd name="connsiteY11" fmla="*/ 276780 h 744371"/>
                <a:gd name="connsiteX12" fmla="*/ 205111 w 759772"/>
                <a:gd name="connsiteY12" fmla="*/ 226059 h 744371"/>
                <a:gd name="connsiteX13" fmla="*/ 217849 w 759772"/>
                <a:gd name="connsiteY13" fmla="*/ 237741 h 744371"/>
                <a:gd name="connsiteX14" fmla="*/ 206598 w 759772"/>
                <a:gd name="connsiteY14" fmla="*/ 261191 h 744371"/>
                <a:gd name="connsiteX15" fmla="*/ 234400 w 759772"/>
                <a:gd name="connsiteY15" fmla="*/ 349511 h 744371"/>
                <a:gd name="connsiteX16" fmla="*/ 310697 w 759772"/>
                <a:gd name="connsiteY16" fmla="*/ 371933 h 744371"/>
                <a:gd name="connsiteX17" fmla="*/ 348528 w 759772"/>
                <a:gd name="connsiteY17" fmla="*/ 357586 h 744371"/>
                <a:gd name="connsiteX18" fmla="*/ 399081 w 759772"/>
                <a:gd name="connsiteY18" fmla="*/ 403949 h 744371"/>
                <a:gd name="connsiteX19" fmla="*/ 356837 w 759772"/>
                <a:gd name="connsiteY19" fmla="*/ 392768 h 744371"/>
                <a:gd name="connsiteX20" fmla="*/ 314643 w 759772"/>
                <a:gd name="connsiteY20" fmla="*/ 434617 h 744371"/>
                <a:gd name="connsiteX21" fmla="*/ 415212 w 759772"/>
                <a:gd name="connsiteY21" fmla="*/ 461156 h 744371"/>
                <a:gd name="connsiteX22" fmla="*/ 445636 w 759772"/>
                <a:gd name="connsiteY22" fmla="*/ 446643 h 744371"/>
                <a:gd name="connsiteX23" fmla="*/ 458458 w 759772"/>
                <a:gd name="connsiteY23" fmla="*/ 458403 h 744371"/>
                <a:gd name="connsiteX24" fmla="*/ 484827 w 759772"/>
                <a:gd name="connsiteY24" fmla="*/ 429651 h 744371"/>
                <a:gd name="connsiteX25" fmla="*/ 472962 w 759772"/>
                <a:gd name="connsiteY25" fmla="*/ 418769 h 744371"/>
                <a:gd name="connsiteX26" fmla="*/ 487307 w 759772"/>
                <a:gd name="connsiteY26" fmla="*/ 386184 h 744371"/>
                <a:gd name="connsiteX27" fmla="*/ 458205 w 759772"/>
                <a:gd name="connsiteY27" fmla="*/ 288148 h 744371"/>
                <a:gd name="connsiteX28" fmla="*/ 458365 w 759772"/>
                <a:gd name="connsiteY28" fmla="*/ 287961 h 744371"/>
                <a:gd name="connsiteX29" fmla="*/ 457238 w 759772"/>
                <a:gd name="connsiteY29" fmla="*/ 287133 h 744371"/>
                <a:gd name="connsiteX30" fmla="*/ 456855 w 759772"/>
                <a:gd name="connsiteY30" fmla="*/ 286731 h 744371"/>
                <a:gd name="connsiteX31" fmla="*/ 456789 w 759772"/>
                <a:gd name="connsiteY31" fmla="*/ 286803 h 744371"/>
                <a:gd name="connsiteX32" fmla="*/ 382663 w 759772"/>
                <a:gd name="connsiteY32" fmla="*/ 267770 h 744371"/>
                <a:gd name="connsiteX33" fmla="*/ 337364 w 759772"/>
                <a:gd name="connsiteY33" fmla="*/ 294414 h 744371"/>
                <a:gd name="connsiteX34" fmla="*/ 285048 w 759772"/>
                <a:gd name="connsiteY34" fmla="*/ 246435 h 744371"/>
                <a:gd name="connsiteX35" fmla="*/ 288103 w 759772"/>
                <a:gd name="connsiteY35" fmla="*/ 245116 h 744371"/>
                <a:gd name="connsiteX36" fmla="*/ 326205 w 759772"/>
                <a:gd name="connsiteY36" fmla="*/ 255171 h 744371"/>
                <a:gd name="connsiteX37" fmla="*/ 364189 w 759772"/>
                <a:gd name="connsiteY37" fmla="*/ 217498 h 744371"/>
                <a:gd name="connsiteX38" fmla="*/ 273654 w 759772"/>
                <a:gd name="connsiteY38" fmla="*/ 193607 h 744371"/>
                <a:gd name="connsiteX39" fmla="*/ 243663 w 759772"/>
                <a:gd name="connsiteY39" fmla="*/ 208482 h 744371"/>
                <a:gd name="connsiteX40" fmla="*/ 231479 w 759772"/>
                <a:gd name="connsiteY40" fmla="*/ 197308 h 744371"/>
                <a:gd name="connsiteX41" fmla="*/ 205111 w 759772"/>
                <a:gd name="connsiteY41" fmla="*/ 226059 h 744371"/>
                <a:gd name="connsiteX42" fmla="*/ 0 w 759772"/>
                <a:gd name="connsiteY42" fmla="*/ 190934 h 744371"/>
                <a:gd name="connsiteX43" fmla="*/ 243367 w 759772"/>
                <a:gd name="connsiteY43" fmla="*/ 687 h 744371"/>
                <a:gd name="connsiteX44" fmla="*/ 704004 w 759772"/>
                <a:gd name="connsiteY44" fmla="*/ 141585 h 744371"/>
                <a:gd name="connsiteX45" fmla="*/ 655304 w 759772"/>
                <a:gd name="connsiteY45" fmla="*/ 588900 h 744371"/>
                <a:gd name="connsiteX46" fmla="*/ 187567 w 759772"/>
                <a:gd name="connsiteY46" fmla="*/ 675408 h 744371"/>
                <a:gd name="connsiteX47" fmla="*/ 0 w 759772"/>
                <a:gd name="connsiteY47" fmla="*/ 190934 h 744371"/>
                <a:gd name="connsiteX0" fmla="*/ 378735 w 759772"/>
                <a:gd name="connsiteY0" fmla="*/ 332354 h 744371"/>
                <a:gd name="connsiteX1" fmla="*/ 391575 w 759772"/>
                <a:gd name="connsiteY1" fmla="*/ 323831 h 744371"/>
                <a:gd name="connsiteX2" fmla="*/ 417440 w 759772"/>
                <a:gd name="connsiteY2" fmla="*/ 331318 h 744371"/>
                <a:gd name="connsiteX3" fmla="*/ 429504 w 759772"/>
                <a:gd name="connsiteY3" fmla="*/ 372385 h 744371"/>
                <a:gd name="connsiteX4" fmla="*/ 427923 w 759772"/>
                <a:gd name="connsiteY4" fmla="*/ 377465 h 744371"/>
                <a:gd name="connsiteX5" fmla="*/ 378735 w 759772"/>
                <a:gd name="connsiteY5" fmla="*/ 332354 h 744371"/>
                <a:gd name="connsiteX6" fmla="*/ 260416 w 759772"/>
                <a:gd name="connsiteY6" fmla="*/ 276780 h 744371"/>
                <a:gd name="connsiteX7" fmla="*/ 304628 w 759772"/>
                <a:gd name="connsiteY7" fmla="*/ 317326 h 744371"/>
                <a:gd name="connsiteX8" fmla="*/ 304168 w 759772"/>
                <a:gd name="connsiteY8" fmla="*/ 317442 h 744371"/>
                <a:gd name="connsiteX9" fmla="*/ 269792 w 759772"/>
                <a:gd name="connsiteY9" fmla="*/ 307574 h 744371"/>
                <a:gd name="connsiteX10" fmla="*/ 269547 w 759772"/>
                <a:gd name="connsiteY10" fmla="*/ 307865 h 744371"/>
                <a:gd name="connsiteX11" fmla="*/ 260416 w 759772"/>
                <a:gd name="connsiteY11" fmla="*/ 276780 h 744371"/>
                <a:gd name="connsiteX12" fmla="*/ 205111 w 759772"/>
                <a:gd name="connsiteY12" fmla="*/ 226059 h 744371"/>
                <a:gd name="connsiteX13" fmla="*/ 217849 w 759772"/>
                <a:gd name="connsiteY13" fmla="*/ 237741 h 744371"/>
                <a:gd name="connsiteX14" fmla="*/ 206598 w 759772"/>
                <a:gd name="connsiteY14" fmla="*/ 261191 h 744371"/>
                <a:gd name="connsiteX15" fmla="*/ 234400 w 759772"/>
                <a:gd name="connsiteY15" fmla="*/ 349511 h 744371"/>
                <a:gd name="connsiteX16" fmla="*/ 310697 w 759772"/>
                <a:gd name="connsiteY16" fmla="*/ 371933 h 744371"/>
                <a:gd name="connsiteX17" fmla="*/ 348528 w 759772"/>
                <a:gd name="connsiteY17" fmla="*/ 357586 h 744371"/>
                <a:gd name="connsiteX18" fmla="*/ 399081 w 759772"/>
                <a:gd name="connsiteY18" fmla="*/ 403949 h 744371"/>
                <a:gd name="connsiteX19" fmla="*/ 356837 w 759772"/>
                <a:gd name="connsiteY19" fmla="*/ 392768 h 744371"/>
                <a:gd name="connsiteX20" fmla="*/ 314643 w 759772"/>
                <a:gd name="connsiteY20" fmla="*/ 434617 h 744371"/>
                <a:gd name="connsiteX21" fmla="*/ 415212 w 759772"/>
                <a:gd name="connsiteY21" fmla="*/ 461156 h 744371"/>
                <a:gd name="connsiteX22" fmla="*/ 445636 w 759772"/>
                <a:gd name="connsiteY22" fmla="*/ 446643 h 744371"/>
                <a:gd name="connsiteX23" fmla="*/ 458458 w 759772"/>
                <a:gd name="connsiteY23" fmla="*/ 458403 h 744371"/>
                <a:gd name="connsiteX24" fmla="*/ 484827 w 759772"/>
                <a:gd name="connsiteY24" fmla="*/ 429651 h 744371"/>
                <a:gd name="connsiteX25" fmla="*/ 472962 w 759772"/>
                <a:gd name="connsiteY25" fmla="*/ 418769 h 744371"/>
                <a:gd name="connsiteX26" fmla="*/ 487307 w 759772"/>
                <a:gd name="connsiteY26" fmla="*/ 386184 h 744371"/>
                <a:gd name="connsiteX27" fmla="*/ 458205 w 759772"/>
                <a:gd name="connsiteY27" fmla="*/ 288148 h 744371"/>
                <a:gd name="connsiteX28" fmla="*/ 458365 w 759772"/>
                <a:gd name="connsiteY28" fmla="*/ 287961 h 744371"/>
                <a:gd name="connsiteX29" fmla="*/ 457238 w 759772"/>
                <a:gd name="connsiteY29" fmla="*/ 287133 h 744371"/>
                <a:gd name="connsiteX30" fmla="*/ 456855 w 759772"/>
                <a:gd name="connsiteY30" fmla="*/ 286731 h 744371"/>
                <a:gd name="connsiteX31" fmla="*/ 456789 w 759772"/>
                <a:gd name="connsiteY31" fmla="*/ 286803 h 744371"/>
                <a:gd name="connsiteX32" fmla="*/ 382663 w 759772"/>
                <a:gd name="connsiteY32" fmla="*/ 267770 h 744371"/>
                <a:gd name="connsiteX33" fmla="*/ 337364 w 759772"/>
                <a:gd name="connsiteY33" fmla="*/ 294414 h 744371"/>
                <a:gd name="connsiteX34" fmla="*/ 285048 w 759772"/>
                <a:gd name="connsiteY34" fmla="*/ 246435 h 744371"/>
                <a:gd name="connsiteX35" fmla="*/ 288103 w 759772"/>
                <a:gd name="connsiteY35" fmla="*/ 245116 h 744371"/>
                <a:gd name="connsiteX36" fmla="*/ 326205 w 759772"/>
                <a:gd name="connsiteY36" fmla="*/ 255171 h 744371"/>
                <a:gd name="connsiteX37" fmla="*/ 364189 w 759772"/>
                <a:gd name="connsiteY37" fmla="*/ 217498 h 744371"/>
                <a:gd name="connsiteX38" fmla="*/ 273654 w 759772"/>
                <a:gd name="connsiteY38" fmla="*/ 193607 h 744371"/>
                <a:gd name="connsiteX39" fmla="*/ 243663 w 759772"/>
                <a:gd name="connsiteY39" fmla="*/ 208482 h 744371"/>
                <a:gd name="connsiteX40" fmla="*/ 231479 w 759772"/>
                <a:gd name="connsiteY40" fmla="*/ 197308 h 744371"/>
                <a:gd name="connsiteX41" fmla="*/ 205111 w 759772"/>
                <a:gd name="connsiteY41" fmla="*/ 226059 h 744371"/>
                <a:gd name="connsiteX42" fmla="*/ 0 w 759772"/>
                <a:gd name="connsiteY42" fmla="*/ 190934 h 744371"/>
                <a:gd name="connsiteX43" fmla="*/ 243367 w 759772"/>
                <a:gd name="connsiteY43" fmla="*/ 687 h 744371"/>
                <a:gd name="connsiteX44" fmla="*/ 704004 w 759772"/>
                <a:gd name="connsiteY44" fmla="*/ 141585 h 744371"/>
                <a:gd name="connsiteX45" fmla="*/ 655304 w 759772"/>
                <a:gd name="connsiteY45" fmla="*/ 588900 h 744371"/>
                <a:gd name="connsiteX46" fmla="*/ 187567 w 759772"/>
                <a:gd name="connsiteY46" fmla="*/ 675408 h 744371"/>
                <a:gd name="connsiteX47" fmla="*/ 0 w 759772"/>
                <a:gd name="connsiteY47" fmla="*/ 190934 h 74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9772" h="744371">
                  <a:moveTo>
                    <a:pt x="378735" y="332354"/>
                  </a:moveTo>
                  <a:cubicBezTo>
                    <a:pt x="382231" y="329029"/>
                    <a:pt x="386202" y="326061"/>
                    <a:pt x="391575" y="323831"/>
                  </a:cubicBezTo>
                  <a:cubicBezTo>
                    <a:pt x="404032" y="321528"/>
                    <a:pt x="409224" y="323623"/>
                    <a:pt x="417440" y="331318"/>
                  </a:cubicBezTo>
                  <a:cubicBezTo>
                    <a:pt x="428461" y="341866"/>
                    <a:pt x="433059" y="357495"/>
                    <a:pt x="429504" y="372385"/>
                  </a:cubicBezTo>
                  <a:cubicBezTo>
                    <a:pt x="429088" y="374125"/>
                    <a:pt x="428569" y="375825"/>
                    <a:pt x="427923" y="377465"/>
                  </a:cubicBezTo>
                  <a:lnTo>
                    <a:pt x="378735" y="332354"/>
                  </a:lnTo>
                  <a:close/>
                  <a:moveTo>
                    <a:pt x="260416" y="276780"/>
                  </a:moveTo>
                  <a:lnTo>
                    <a:pt x="304628" y="317326"/>
                  </a:lnTo>
                  <a:lnTo>
                    <a:pt x="304168" y="317442"/>
                  </a:lnTo>
                  <a:cubicBezTo>
                    <a:pt x="290503" y="320930"/>
                    <a:pt x="278790" y="316497"/>
                    <a:pt x="269792" y="307574"/>
                  </a:cubicBezTo>
                  <a:lnTo>
                    <a:pt x="269547" y="307865"/>
                  </a:lnTo>
                  <a:cubicBezTo>
                    <a:pt x="261831" y="299485"/>
                    <a:pt x="258455" y="288033"/>
                    <a:pt x="260416" y="276780"/>
                  </a:cubicBezTo>
                  <a:close/>
                  <a:moveTo>
                    <a:pt x="205111" y="226059"/>
                  </a:moveTo>
                  <a:lnTo>
                    <a:pt x="217849" y="237741"/>
                  </a:lnTo>
                  <a:cubicBezTo>
                    <a:pt x="213807" y="244973"/>
                    <a:pt x="208575" y="252910"/>
                    <a:pt x="206598" y="261191"/>
                  </a:cubicBezTo>
                  <a:cubicBezTo>
                    <a:pt x="198466" y="294406"/>
                    <a:pt x="204336" y="321834"/>
                    <a:pt x="234400" y="349511"/>
                  </a:cubicBezTo>
                  <a:cubicBezTo>
                    <a:pt x="255481" y="367415"/>
                    <a:pt x="283153" y="375547"/>
                    <a:pt x="310697" y="371933"/>
                  </a:cubicBezTo>
                  <a:cubicBezTo>
                    <a:pt x="324471" y="370126"/>
                    <a:pt x="337196" y="365103"/>
                    <a:pt x="348528" y="357586"/>
                  </a:cubicBezTo>
                  <a:lnTo>
                    <a:pt x="399081" y="403949"/>
                  </a:lnTo>
                  <a:cubicBezTo>
                    <a:pt x="384016" y="408155"/>
                    <a:pt x="367854" y="403876"/>
                    <a:pt x="356837" y="392768"/>
                  </a:cubicBezTo>
                  <a:lnTo>
                    <a:pt x="314643" y="434617"/>
                  </a:lnTo>
                  <a:cubicBezTo>
                    <a:pt x="340867" y="461056"/>
                    <a:pt x="379357" y="471213"/>
                    <a:pt x="415212" y="461156"/>
                  </a:cubicBezTo>
                  <a:cubicBezTo>
                    <a:pt x="426289" y="458049"/>
                    <a:pt x="436577" y="453163"/>
                    <a:pt x="445636" y="446643"/>
                  </a:cubicBezTo>
                  <a:lnTo>
                    <a:pt x="458458" y="458403"/>
                  </a:lnTo>
                  <a:lnTo>
                    <a:pt x="484827" y="429651"/>
                  </a:lnTo>
                  <a:lnTo>
                    <a:pt x="472962" y="418769"/>
                  </a:lnTo>
                  <a:cubicBezTo>
                    <a:pt x="479635" y="409048"/>
                    <a:pt x="484482" y="398018"/>
                    <a:pt x="487307" y="386184"/>
                  </a:cubicBezTo>
                  <a:cubicBezTo>
                    <a:pt x="495803" y="350599"/>
                    <a:pt x="484702" y="313234"/>
                    <a:pt x="458205" y="288148"/>
                  </a:cubicBezTo>
                  <a:lnTo>
                    <a:pt x="458365" y="287961"/>
                  </a:lnTo>
                  <a:cubicBezTo>
                    <a:pt x="458010" y="287660"/>
                    <a:pt x="457652" y="287362"/>
                    <a:pt x="457238" y="287133"/>
                  </a:cubicBezTo>
                  <a:lnTo>
                    <a:pt x="456855" y="286731"/>
                  </a:lnTo>
                  <a:lnTo>
                    <a:pt x="456789" y="286803"/>
                  </a:lnTo>
                  <a:cubicBezTo>
                    <a:pt x="435997" y="269986"/>
                    <a:pt x="407991" y="260836"/>
                    <a:pt x="382663" y="267770"/>
                  </a:cubicBezTo>
                  <a:cubicBezTo>
                    <a:pt x="366098" y="272306"/>
                    <a:pt x="351955" y="280465"/>
                    <a:pt x="337364" y="294414"/>
                  </a:cubicBezTo>
                  <a:lnTo>
                    <a:pt x="285048" y="246435"/>
                  </a:lnTo>
                  <a:lnTo>
                    <a:pt x="288103" y="245116"/>
                  </a:lnTo>
                  <a:cubicBezTo>
                    <a:pt x="301687" y="241306"/>
                    <a:pt x="316269" y="245154"/>
                    <a:pt x="326205" y="255171"/>
                  </a:cubicBezTo>
                  <a:lnTo>
                    <a:pt x="364189" y="217498"/>
                  </a:lnTo>
                  <a:cubicBezTo>
                    <a:pt x="340581" y="193696"/>
                    <a:pt x="305932" y="184553"/>
                    <a:pt x="273654" y="193607"/>
                  </a:cubicBezTo>
                  <a:cubicBezTo>
                    <a:pt x="262631" y="196699"/>
                    <a:pt x="252475" y="201748"/>
                    <a:pt x="243663" y="208482"/>
                  </a:cubicBezTo>
                  <a:lnTo>
                    <a:pt x="231479" y="197308"/>
                  </a:lnTo>
                  <a:lnTo>
                    <a:pt x="205111" y="226059"/>
                  </a:lnTo>
                  <a:close/>
                  <a:moveTo>
                    <a:pt x="0" y="190934"/>
                  </a:moveTo>
                  <a:cubicBezTo>
                    <a:pt x="86239" y="97561"/>
                    <a:pt x="119182" y="80735"/>
                    <a:pt x="243367" y="687"/>
                  </a:cubicBezTo>
                  <a:cubicBezTo>
                    <a:pt x="416987" y="-6545"/>
                    <a:pt x="635348" y="43550"/>
                    <a:pt x="704004" y="141585"/>
                  </a:cubicBezTo>
                  <a:cubicBezTo>
                    <a:pt x="772660" y="239621"/>
                    <a:pt x="799743" y="428944"/>
                    <a:pt x="655304" y="588900"/>
                  </a:cubicBezTo>
                  <a:cubicBezTo>
                    <a:pt x="505661" y="769866"/>
                    <a:pt x="320231" y="784759"/>
                    <a:pt x="187567" y="675408"/>
                  </a:cubicBezTo>
                  <a:cubicBezTo>
                    <a:pt x="79740" y="575950"/>
                    <a:pt x="27078" y="293885"/>
                    <a:pt x="0" y="19093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0" name="Diagonal Stripe 18">
              <a:extLst>
                <a:ext uri="{FF2B5EF4-FFF2-40B4-BE49-F238E27FC236}">
                  <a16:creationId xmlns:a16="http://schemas.microsoft.com/office/drawing/2014/main" id="{412AD1C7-B267-4C31-BE7E-5664D6EE82D8}"/>
                </a:ext>
              </a:extLst>
            </p:cNvPr>
            <p:cNvSpPr>
              <a:spLocks noChangeAspect="1"/>
            </p:cNvSpPr>
            <p:nvPr/>
          </p:nvSpPr>
          <p:spPr>
            <a:xfrm rot="1410982">
              <a:off x="4070449" y="2766517"/>
              <a:ext cx="664631" cy="516467"/>
            </a:xfrm>
            <a:custGeom>
              <a:avLst/>
              <a:gdLst>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41534 w 423074"/>
                <a:gd name="connsiteY4" fmla="*/ 362378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53673 w 423074"/>
                <a:gd name="connsiteY4" fmla="*/ 370280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24557 w 423074"/>
                <a:gd name="connsiteY4" fmla="*/ 398504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89082 w 423074"/>
                <a:gd name="connsiteY4" fmla="*/ 331670 h 479287"/>
                <a:gd name="connsiteX5" fmla="*/ 324557 w 423074"/>
                <a:gd name="connsiteY5" fmla="*/ 398504 h 479287"/>
                <a:gd name="connsiteX6" fmla="*/ 185579 w 423074"/>
                <a:gd name="connsiteY6" fmla="*/ 451773 h 479287"/>
                <a:gd name="connsiteX7" fmla="*/ 28008 w 423074"/>
                <a:gd name="connsiteY7" fmla="*/ 458124 h 479287"/>
                <a:gd name="connsiteX8" fmla="*/ 98259 w 423074"/>
                <a:gd name="connsiteY8" fmla="*/ 319870 h 479287"/>
                <a:gd name="connsiteX9" fmla="*/ 135309 w 423074"/>
                <a:gd name="connsiteY9" fmla="*/ 155518 h 479287"/>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9082 w 423074"/>
                <a:gd name="connsiteY4" fmla="*/ 331670 h 479286"/>
                <a:gd name="connsiteX5" fmla="*/ 324557 w 423074"/>
                <a:gd name="connsiteY5" fmla="*/ 398504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24557 w 423074"/>
                <a:gd name="connsiteY5" fmla="*/ 398504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0849 w 423074"/>
                <a:gd name="connsiteY5" fmla="*/ 388120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0849 w 423074"/>
                <a:gd name="connsiteY5" fmla="*/ 388120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8499 w 423074"/>
                <a:gd name="connsiteY4" fmla="*/ 318212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8499 w 423074"/>
                <a:gd name="connsiteY4" fmla="*/ 318212 h 479286"/>
                <a:gd name="connsiteX5" fmla="*/ 347379 w 423074"/>
                <a:gd name="connsiteY5" fmla="*/ 380662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396687"/>
                <a:gd name="connsiteY0" fmla="*/ 155783 h 479551"/>
                <a:gd name="connsiteX1" fmla="*/ 261657 w 396687"/>
                <a:gd name="connsiteY1" fmla="*/ 131196 h 479551"/>
                <a:gd name="connsiteX2" fmla="*/ 348802 w 396687"/>
                <a:gd name="connsiteY2" fmla="*/ 1231 h 479551"/>
                <a:gd name="connsiteX3" fmla="*/ 384590 w 396687"/>
                <a:gd name="connsiteY3" fmla="*/ 232383 h 479551"/>
                <a:gd name="connsiteX4" fmla="*/ 388499 w 396687"/>
                <a:gd name="connsiteY4" fmla="*/ 318477 h 479551"/>
                <a:gd name="connsiteX5" fmla="*/ 347379 w 396687"/>
                <a:gd name="connsiteY5" fmla="*/ 380927 h 479551"/>
                <a:gd name="connsiteX6" fmla="*/ 185579 w 396687"/>
                <a:gd name="connsiteY6" fmla="*/ 452037 h 479551"/>
                <a:gd name="connsiteX7" fmla="*/ 28008 w 396687"/>
                <a:gd name="connsiteY7" fmla="*/ 458389 h 479551"/>
                <a:gd name="connsiteX8" fmla="*/ 98259 w 396687"/>
                <a:gd name="connsiteY8" fmla="*/ 320135 h 479551"/>
                <a:gd name="connsiteX9" fmla="*/ 135309 w 396687"/>
                <a:gd name="connsiteY9" fmla="*/ 155783 h 479551"/>
                <a:gd name="connsiteX0" fmla="*/ 135309 w 411002"/>
                <a:gd name="connsiteY0" fmla="*/ 155418 h 479186"/>
                <a:gd name="connsiteX1" fmla="*/ 261657 w 411002"/>
                <a:gd name="connsiteY1" fmla="*/ 130831 h 479186"/>
                <a:gd name="connsiteX2" fmla="*/ 348802 w 411002"/>
                <a:gd name="connsiteY2" fmla="*/ 866 h 479186"/>
                <a:gd name="connsiteX3" fmla="*/ 400684 w 411002"/>
                <a:gd name="connsiteY3" fmla="*/ 214469 h 479186"/>
                <a:gd name="connsiteX4" fmla="*/ 388499 w 411002"/>
                <a:gd name="connsiteY4" fmla="*/ 318112 h 479186"/>
                <a:gd name="connsiteX5" fmla="*/ 347379 w 411002"/>
                <a:gd name="connsiteY5" fmla="*/ 380562 h 479186"/>
                <a:gd name="connsiteX6" fmla="*/ 185579 w 411002"/>
                <a:gd name="connsiteY6" fmla="*/ 451672 h 479186"/>
                <a:gd name="connsiteX7" fmla="*/ 28008 w 411002"/>
                <a:gd name="connsiteY7" fmla="*/ 458024 h 479186"/>
                <a:gd name="connsiteX8" fmla="*/ 98259 w 411002"/>
                <a:gd name="connsiteY8" fmla="*/ 319770 h 479186"/>
                <a:gd name="connsiteX9" fmla="*/ 135309 w 411002"/>
                <a:gd name="connsiteY9" fmla="*/ 155418 h 479186"/>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347379 w 421299"/>
                <a:gd name="connsiteY5" fmla="*/ 380339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347379 w 421299"/>
                <a:gd name="connsiteY5" fmla="*/ 380339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71696 w 421299"/>
                <a:gd name="connsiteY4" fmla="*/ 332990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4515 w 421299"/>
                <a:gd name="connsiteY4" fmla="*/ 332607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06960"/>
                <a:gd name="connsiteY0" fmla="*/ 155910 h 479678"/>
                <a:gd name="connsiteX1" fmla="*/ 261657 w 406960"/>
                <a:gd name="connsiteY1" fmla="*/ 131323 h 479678"/>
                <a:gd name="connsiteX2" fmla="*/ 348802 w 406960"/>
                <a:gd name="connsiteY2" fmla="*/ 1358 h 479678"/>
                <a:gd name="connsiteX3" fmla="*/ 396200 w 406960"/>
                <a:gd name="connsiteY3" fmla="*/ 238096 h 479678"/>
                <a:gd name="connsiteX4" fmla="*/ 384515 w 406960"/>
                <a:gd name="connsiteY4" fmla="*/ 333322 h 479678"/>
                <a:gd name="connsiteX5" fmla="*/ 298292 w 406960"/>
                <a:gd name="connsiteY5" fmla="*/ 381639 h 479678"/>
                <a:gd name="connsiteX6" fmla="*/ 185579 w 406960"/>
                <a:gd name="connsiteY6" fmla="*/ 452164 h 479678"/>
                <a:gd name="connsiteX7" fmla="*/ 28008 w 406960"/>
                <a:gd name="connsiteY7" fmla="*/ 458516 h 479678"/>
                <a:gd name="connsiteX8" fmla="*/ 98259 w 406960"/>
                <a:gd name="connsiteY8" fmla="*/ 320262 h 479678"/>
                <a:gd name="connsiteX9" fmla="*/ 135309 w 406960"/>
                <a:gd name="connsiteY9" fmla="*/ 155910 h 479678"/>
                <a:gd name="connsiteX0" fmla="*/ 135309 w 406960"/>
                <a:gd name="connsiteY0" fmla="*/ 155910 h 479678"/>
                <a:gd name="connsiteX1" fmla="*/ 261657 w 406960"/>
                <a:gd name="connsiteY1" fmla="*/ 131323 h 479678"/>
                <a:gd name="connsiteX2" fmla="*/ 348802 w 406960"/>
                <a:gd name="connsiteY2" fmla="*/ 1358 h 479678"/>
                <a:gd name="connsiteX3" fmla="*/ 396200 w 406960"/>
                <a:gd name="connsiteY3" fmla="*/ 238096 h 479678"/>
                <a:gd name="connsiteX4" fmla="*/ 384515 w 406960"/>
                <a:gd name="connsiteY4" fmla="*/ 333322 h 479678"/>
                <a:gd name="connsiteX5" fmla="*/ 298292 w 406960"/>
                <a:gd name="connsiteY5" fmla="*/ 381639 h 479678"/>
                <a:gd name="connsiteX6" fmla="*/ 185579 w 406960"/>
                <a:gd name="connsiteY6" fmla="*/ 452164 h 479678"/>
                <a:gd name="connsiteX7" fmla="*/ 28008 w 406960"/>
                <a:gd name="connsiteY7" fmla="*/ 458516 h 479678"/>
                <a:gd name="connsiteX8" fmla="*/ 98259 w 406960"/>
                <a:gd name="connsiteY8" fmla="*/ 320262 h 479678"/>
                <a:gd name="connsiteX9" fmla="*/ 135309 w 406960"/>
                <a:gd name="connsiteY9" fmla="*/ 155910 h 479678"/>
                <a:gd name="connsiteX0" fmla="*/ 135309 w 408346"/>
                <a:gd name="connsiteY0" fmla="*/ 68274 h 392042"/>
                <a:gd name="connsiteX1" fmla="*/ 261657 w 408346"/>
                <a:gd name="connsiteY1" fmla="*/ 43687 h 392042"/>
                <a:gd name="connsiteX2" fmla="*/ 358989 w 408346"/>
                <a:gd name="connsiteY2" fmla="*/ 2779 h 392042"/>
                <a:gd name="connsiteX3" fmla="*/ 396200 w 408346"/>
                <a:gd name="connsiteY3" fmla="*/ 150460 h 392042"/>
                <a:gd name="connsiteX4" fmla="*/ 384515 w 408346"/>
                <a:gd name="connsiteY4" fmla="*/ 245686 h 392042"/>
                <a:gd name="connsiteX5" fmla="*/ 298292 w 408346"/>
                <a:gd name="connsiteY5" fmla="*/ 294003 h 392042"/>
                <a:gd name="connsiteX6" fmla="*/ 185579 w 408346"/>
                <a:gd name="connsiteY6" fmla="*/ 364528 h 392042"/>
                <a:gd name="connsiteX7" fmla="*/ 28008 w 408346"/>
                <a:gd name="connsiteY7" fmla="*/ 370880 h 392042"/>
                <a:gd name="connsiteX8" fmla="*/ 98259 w 408346"/>
                <a:gd name="connsiteY8" fmla="*/ 232626 h 392042"/>
                <a:gd name="connsiteX9" fmla="*/ 135309 w 408346"/>
                <a:gd name="connsiteY9" fmla="*/ 68274 h 392042"/>
                <a:gd name="connsiteX0" fmla="*/ 135309 w 409233"/>
                <a:gd name="connsiteY0" fmla="*/ 65611 h 389379"/>
                <a:gd name="connsiteX1" fmla="*/ 261657 w 409233"/>
                <a:gd name="connsiteY1" fmla="*/ 41024 h 389379"/>
                <a:gd name="connsiteX2" fmla="*/ 358989 w 409233"/>
                <a:gd name="connsiteY2" fmla="*/ 116 h 389379"/>
                <a:gd name="connsiteX3" fmla="*/ 396200 w 409233"/>
                <a:gd name="connsiteY3" fmla="*/ 147797 h 389379"/>
                <a:gd name="connsiteX4" fmla="*/ 384515 w 409233"/>
                <a:gd name="connsiteY4" fmla="*/ 243023 h 389379"/>
                <a:gd name="connsiteX5" fmla="*/ 298292 w 409233"/>
                <a:gd name="connsiteY5" fmla="*/ 291340 h 389379"/>
                <a:gd name="connsiteX6" fmla="*/ 185579 w 409233"/>
                <a:gd name="connsiteY6" fmla="*/ 361865 h 389379"/>
                <a:gd name="connsiteX7" fmla="*/ 28008 w 409233"/>
                <a:gd name="connsiteY7" fmla="*/ 368217 h 389379"/>
                <a:gd name="connsiteX8" fmla="*/ 98259 w 409233"/>
                <a:gd name="connsiteY8" fmla="*/ 229963 h 389379"/>
                <a:gd name="connsiteX9" fmla="*/ 135309 w 409233"/>
                <a:gd name="connsiteY9" fmla="*/ 65611 h 389379"/>
                <a:gd name="connsiteX0" fmla="*/ 135309 w 408718"/>
                <a:gd name="connsiteY0" fmla="*/ 67195 h 390963"/>
                <a:gd name="connsiteX1" fmla="*/ 245806 w 408718"/>
                <a:gd name="connsiteY1" fmla="*/ 59894 h 390963"/>
                <a:gd name="connsiteX2" fmla="*/ 358989 w 408718"/>
                <a:gd name="connsiteY2" fmla="*/ 1700 h 390963"/>
                <a:gd name="connsiteX3" fmla="*/ 396200 w 408718"/>
                <a:gd name="connsiteY3" fmla="*/ 149381 h 390963"/>
                <a:gd name="connsiteX4" fmla="*/ 384515 w 408718"/>
                <a:gd name="connsiteY4" fmla="*/ 244607 h 390963"/>
                <a:gd name="connsiteX5" fmla="*/ 298292 w 408718"/>
                <a:gd name="connsiteY5" fmla="*/ 292924 h 390963"/>
                <a:gd name="connsiteX6" fmla="*/ 185579 w 408718"/>
                <a:gd name="connsiteY6" fmla="*/ 363449 h 390963"/>
                <a:gd name="connsiteX7" fmla="*/ 28008 w 408718"/>
                <a:gd name="connsiteY7" fmla="*/ 369801 h 390963"/>
                <a:gd name="connsiteX8" fmla="*/ 98259 w 408718"/>
                <a:gd name="connsiteY8" fmla="*/ 231547 h 390963"/>
                <a:gd name="connsiteX9" fmla="*/ 135309 w 408718"/>
                <a:gd name="connsiteY9" fmla="*/ 67195 h 390963"/>
                <a:gd name="connsiteX0" fmla="*/ 135309 w 411878"/>
                <a:gd name="connsiteY0" fmla="*/ 68198 h 391966"/>
                <a:gd name="connsiteX1" fmla="*/ 358989 w 411878"/>
                <a:gd name="connsiteY1" fmla="*/ 2703 h 391966"/>
                <a:gd name="connsiteX2" fmla="*/ 396200 w 411878"/>
                <a:gd name="connsiteY2" fmla="*/ 150384 h 391966"/>
                <a:gd name="connsiteX3" fmla="*/ 384515 w 411878"/>
                <a:gd name="connsiteY3" fmla="*/ 245610 h 391966"/>
                <a:gd name="connsiteX4" fmla="*/ 298292 w 411878"/>
                <a:gd name="connsiteY4" fmla="*/ 293927 h 391966"/>
                <a:gd name="connsiteX5" fmla="*/ 185579 w 411878"/>
                <a:gd name="connsiteY5" fmla="*/ 364452 h 391966"/>
                <a:gd name="connsiteX6" fmla="*/ 28008 w 411878"/>
                <a:gd name="connsiteY6" fmla="*/ 370804 h 391966"/>
                <a:gd name="connsiteX7" fmla="*/ 98259 w 411878"/>
                <a:gd name="connsiteY7" fmla="*/ 232550 h 391966"/>
                <a:gd name="connsiteX8" fmla="*/ 135309 w 411878"/>
                <a:gd name="connsiteY8" fmla="*/ 68198 h 391966"/>
                <a:gd name="connsiteX0" fmla="*/ 135309 w 411115"/>
                <a:gd name="connsiteY0" fmla="*/ 70375 h 394143"/>
                <a:gd name="connsiteX1" fmla="*/ 358989 w 411115"/>
                <a:gd name="connsiteY1" fmla="*/ 4880 h 394143"/>
                <a:gd name="connsiteX2" fmla="*/ 396200 w 411115"/>
                <a:gd name="connsiteY2" fmla="*/ 152561 h 394143"/>
                <a:gd name="connsiteX3" fmla="*/ 384515 w 411115"/>
                <a:gd name="connsiteY3" fmla="*/ 247787 h 394143"/>
                <a:gd name="connsiteX4" fmla="*/ 298292 w 411115"/>
                <a:gd name="connsiteY4" fmla="*/ 296104 h 394143"/>
                <a:gd name="connsiteX5" fmla="*/ 185579 w 411115"/>
                <a:gd name="connsiteY5" fmla="*/ 366629 h 394143"/>
                <a:gd name="connsiteX6" fmla="*/ 28008 w 411115"/>
                <a:gd name="connsiteY6" fmla="*/ 372981 h 394143"/>
                <a:gd name="connsiteX7" fmla="*/ 98259 w 411115"/>
                <a:gd name="connsiteY7" fmla="*/ 234727 h 394143"/>
                <a:gd name="connsiteX8" fmla="*/ 135309 w 411115"/>
                <a:gd name="connsiteY8" fmla="*/ 70375 h 394143"/>
                <a:gd name="connsiteX0" fmla="*/ 135309 w 411115"/>
                <a:gd name="connsiteY0" fmla="*/ 70375 h 394143"/>
                <a:gd name="connsiteX1" fmla="*/ 358989 w 411115"/>
                <a:gd name="connsiteY1" fmla="*/ 4880 h 394143"/>
                <a:gd name="connsiteX2" fmla="*/ 396200 w 411115"/>
                <a:gd name="connsiteY2" fmla="*/ 152561 h 394143"/>
                <a:gd name="connsiteX3" fmla="*/ 384515 w 411115"/>
                <a:gd name="connsiteY3" fmla="*/ 247787 h 394143"/>
                <a:gd name="connsiteX4" fmla="*/ 298292 w 411115"/>
                <a:gd name="connsiteY4" fmla="*/ 296104 h 394143"/>
                <a:gd name="connsiteX5" fmla="*/ 185579 w 411115"/>
                <a:gd name="connsiteY5" fmla="*/ 366629 h 394143"/>
                <a:gd name="connsiteX6" fmla="*/ 28008 w 411115"/>
                <a:gd name="connsiteY6" fmla="*/ 372981 h 394143"/>
                <a:gd name="connsiteX7" fmla="*/ 98259 w 411115"/>
                <a:gd name="connsiteY7" fmla="*/ 234727 h 394143"/>
                <a:gd name="connsiteX8" fmla="*/ 135309 w 411115"/>
                <a:gd name="connsiteY8" fmla="*/ 70375 h 394143"/>
                <a:gd name="connsiteX0" fmla="*/ 108083 w 383889"/>
                <a:gd name="connsiteY0" fmla="*/ 70375 h 394143"/>
                <a:gd name="connsiteX1" fmla="*/ 331763 w 383889"/>
                <a:gd name="connsiteY1" fmla="*/ 4880 h 394143"/>
                <a:gd name="connsiteX2" fmla="*/ 368974 w 383889"/>
                <a:gd name="connsiteY2" fmla="*/ 152561 h 394143"/>
                <a:gd name="connsiteX3" fmla="*/ 357289 w 383889"/>
                <a:gd name="connsiteY3" fmla="*/ 247787 h 394143"/>
                <a:gd name="connsiteX4" fmla="*/ 271066 w 383889"/>
                <a:gd name="connsiteY4" fmla="*/ 296104 h 394143"/>
                <a:gd name="connsiteX5" fmla="*/ 158353 w 383889"/>
                <a:gd name="connsiteY5" fmla="*/ 366629 h 394143"/>
                <a:gd name="connsiteX6" fmla="*/ 782 w 383889"/>
                <a:gd name="connsiteY6" fmla="*/ 372981 h 394143"/>
                <a:gd name="connsiteX7" fmla="*/ 108083 w 383889"/>
                <a:gd name="connsiteY7" fmla="*/ 70375 h 394143"/>
                <a:gd name="connsiteX0" fmla="*/ 117788 w 393594"/>
                <a:gd name="connsiteY0" fmla="*/ 70375 h 394143"/>
                <a:gd name="connsiteX1" fmla="*/ 341468 w 393594"/>
                <a:gd name="connsiteY1" fmla="*/ 4880 h 394143"/>
                <a:gd name="connsiteX2" fmla="*/ 378679 w 393594"/>
                <a:gd name="connsiteY2" fmla="*/ 152561 h 394143"/>
                <a:gd name="connsiteX3" fmla="*/ 366994 w 393594"/>
                <a:gd name="connsiteY3" fmla="*/ 247787 h 394143"/>
                <a:gd name="connsiteX4" fmla="*/ 280771 w 393594"/>
                <a:gd name="connsiteY4" fmla="*/ 296104 h 394143"/>
                <a:gd name="connsiteX5" fmla="*/ 168058 w 393594"/>
                <a:gd name="connsiteY5" fmla="*/ 366629 h 394143"/>
                <a:gd name="connsiteX6" fmla="*/ 10487 w 393594"/>
                <a:gd name="connsiteY6" fmla="*/ 372981 h 394143"/>
                <a:gd name="connsiteX7" fmla="*/ 117788 w 393594"/>
                <a:gd name="connsiteY7" fmla="*/ 70375 h 394143"/>
                <a:gd name="connsiteX0" fmla="*/ 126405 w 402211"/>
                <a:gd name="connsiteY0" fmla="*/ 70375 h 394143"/>
                <a:gd name="connsiteX1" fmla="*/ 350085 w 402211"/>
                <a:gd name="connsiteY1" fmla="*/ 4880 h 394143"/>
                <a:gd name="connsiteX2" fmla="*/ 387296 w 402211"/>
                <a:gd name="connsiteY2" fmla="*/ 152561 h 394143"/>
                <a:gd name="connsiteX3" fmla="*/ 375611 w 402211"/>
                <a:gd name="connsiteY3" fmla="*/ 247787 h 394143"/>
                <a:gd name="connsiteX4" fmla="*/ 289388 w 402211"/>
                <a:gd name="connsiteY4" fmla="*/ 296104 h 394143"/>
                <a:gd name="connsiteX5" fmla="*/ 176675 w 402211"/>
                <a:gd name="connsiteY5" fmla="*/ 366629 h 394143"/>
                <a:gd name="connsiteX6" fmla="*/ 19104 w 402211"/>
                <a:gd name="connsiteY6" fmla="*/ 372981 h 394143"/>
                <a:gd name="connsiteX7" fmla="*/ 126405 w 402211"/>
                <a:gd name="connsiteY7" fmla="*/ 70375 h 394143"/>
                <a:gd name="connsiteX0" fmla="*/ 123649 w 399455"/>
                <a:gd name="connsiteY0" fmla="*/ 70375 h 394143"/>
                <a:gd name="connsiteX1" fmla="*/ 347329 w 399455"/>
                <a:gd name="connsiteY1" fmla="*/ 4880 h 394143"/>
                <a:gd name="connsiteX2" fmla="*/ 384540 w 399455"/>
                <a:gd name="connsiteY2" fmla="*/ 152561 h 394143"/>
                <a:gd name="connsiteX3" fmla="*/ 372855 w 399455"/>
                <a:gd name="connsiteY3" fmla="*/ 247787 h 394143"/>
                <a:gd name="connsiteX4" fmla="*/ 286632 w 399455"/>
                <a:gd name="connsiteY4" fmla="*/ 296104 h 394143"/>
                <a:gd name="connsiteX5" fmla="*/ 173919 w 399455"/>
                <a:gd name="connsiteY5" fmla="*/ 366629 h 394143"/>
                <a:gd name="connsiteX6" fmla="*/ 16348 w 399455"/>
                <a:gd name="connsiteY6" fmla="*/ 372981 h 394143"/>
                <a:gd name="connsiteX7" fmla="*/ 123649 w 399455"/>
                <a:gd name="connsiteY7" fmla="*/ 70375 h 394143"/>
                <a:gd name="connsiteX0" fmla="*/ 109959 w 385765"/>
                <a:gd name="connsiteY0" fmla="*/ 70375 h 394143"/>
                <a:gd name="connsiteX1" fmla="*/ 333639 w 385765"/>
                <a:gd name="connsiteY1" fmla="*/ 4880 h 394143"/>
                <a:gd name="connsiteX2" fmla="*/ 370850 w 385765"/>
                <a:gd name="connsiteY2" fmla="*/ 152561 h 394143"/>
                <a:gd name="connsiteX3" fmla="*/ 359165 w 385765"/>
                <a:gd name="connsiteY3" fmla="*/ 247787 h 394143"/>
                <a:gd name="connsiteX4" fmla="*/ 272942 w 385765"/>
                <a:gd name="connsiteY4" fmla="*/ 296104 h 394143"/>
                <a:gd name="connsiteX5" fmla="*/ 160229 w 385765"/>
                <a:gd name="connsiteY5" fmla="*/ 366629 h 394143"/>
                <a:gd name="connsiteX6" fmla="*/ 2658 w 385765"/>
                <a:gd name="connsiteY6" fmla="*/ 372981 h 394143"/>
                <a:gd name="connsiteX7" fmla="*/ 64907 w 385765"/>
                <a:gd name="connsiteY7" fmla="*/ 229031 h 394143"/>
                <a:gd name="connsiteX8" fmla="*/ 109959 w 385765"/>
                <a:gd name="connsiteY8" fmla="*/ 70375 h 394143"/>
                <a:gd name="connsiteX0" fmla="*/ 111916 w 387722"/>
                <a:gd name="connsiteY0" fmla="*/ 70375 h 394143"/>
                <a:gd name="connsiteX1" fmla="*/ 335596 w 387722"/>
                <a:gd name="connsiteY1" fmla="*/ 4880 h 394143"/>
                <a:gd name="connsiteX2" fmla="*/ 372807 w 387722"/>
                <a:gd name="connsiteY2" fmla="*/ 152561 h 394143"/>
                <a:gd name="connsiteX3" fmla="*/ 361122 w 387722"/>
                <a:gd name="connsiteY3" fmla="*/ 247787 h 394143"/>
                <a:gd name="connsiteX4" fmla="*/ 274899 w 387722"/>
                <a:gd name="connsiteY4" fmla="*/ 296104 h 394143"/>
                <a:gd name="connsiteX5" fmla="*/ 162186 w 387722"/>
                <a:gd name="connsiteY5" fmla="*/ 366629 h 394143"/>
                <a:gd name="connsiteX6" fmla="*/ 4615 w 387722"/>
                <a:gd name="connsiteY6" fmla="*/ 372981 h 394143"/>
                <a:gd name="connsiteX7" fmla="*/ 66864 w 387722"/>
                <a:gd name="connsiteY7" fmla="*/ 229031 h 394143"/>
                <a:gd name="connsiteX8" fmla="*/ 111916 w 38772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600"/>
                <a:gd name="connsiteY0" fmla="*/ 71361 h 395129"/>
                <a:gd name="connsiteX1" fmla="*/ 352826 w 404600"/>
                <a:gd name="connsiteY1" fmla="*/ 5866 h 395129"/>
                <a:gd name="connsiteX2" fmla="*/ 390037 w 404600"/>
                <a:gd name="connsiteY2" fmla="*/ 153547 h 395129"/>
                <a:gd name="connsiteX3" fmla="*/ 378352 w 404600"/>
                <a:gd name="connsiteY3" fmla="*/ 248773 h 395129"/>
                <a:gd name="connsiteX4" fmla="*/ 292129 w 404600"/>
                <a:gd name="connsiteY4" fmla="*/ 297090 h 395129"/>
                <a:gd name="connsiteX5" fmla="*/ 179416 w 404600"/>
                <a:gd name="connsiteY5" fmla="*/ 367615 h 395129"/>
                <a:gd name="connsiteX6" fmla="*/ 21845 w 404600"/>
                <a:gd name="connsiteY6" fmla="*/ 373967 h 395129"/>
                <a:gd name="connsiteX7" fmla="*/ 84094 w 404600"/>
                <a:gd name="connsiteY7" fmla="*/ 230017 h 395129"/>
                <a:gd name="connsiteX8" fmla="*/ 129146 w 404600"/>
                <a:gd name="connsiteY8" fmla="*/ 71361 h 395129"/>
                <a:gd name="connsiteX0" fmla="*/ 129146 w 404600"/>
                <a:gd name="connsiteY0" fmla="*/ 71361 h 395129"/>
                <a:gd name="connsiteX1" fmla="*/ 352826 w 404600"/>
                <a:gd name="connsiteY1" fmla="*/ 5866 h 395129"/>
                <a:gd name="connsiteX2" fmla="*/ 390037 w 404600"/>
                <a:gd name="connsiteY2" fmla="*/ 153547 h 395129"/>
                <a:gd name="connsiteX3" fmla="*/ 378352 w 404600"/>
                <a:gd name="connsiteY3" fmla="*/ 248773 h 395129"/>
                <a:gd name="connsiteX4" fmla="*/ 292129 w 404600"/>
                <a:gd name="connsiteY4" fmla="*/ 297090 h 395129"/>
                <a:gd name="connsiteX5" fmla="*/ 179416 w 404600"/>
                <a:gd name="connsiteY5" fmla="*/ 367615 h 395129"/>
                <a:gd name="connsiteX6" fmla="*/ 21845 w 404600"/>
                <a:gd name="connsiteY6" fmla="*/ 373967 h 395129"/>
                <a:gd name="connsiteX7" fmla="*/ 84094 w 404600"/>
                <a:gd name="connsiteY7" fmla="*/ 230017 h 395129"/>
                <a:gd name="connsiteX8" fmla="*/ 129146 w 404600"/>
                <a:gd name="connsiteY8" fmla="*/ 71361 h 395129"/>
                <a:gd name="connsiteX0" fmla="*/ 129146 w 408520"/>
                <a:gd name="connsiteY0" fmla="*/ 73202 h 396970"/>
                <a:gd name="connsiteX1" fmla="*/ 352826 w 408520"/>
                <a:gd name="connsiteY1" fmla="*/ 7707 h 396970"/>
                <a:gd name="connsiteX2" fmla="*/ 390037 w 408520"/>
                <a:gd name="connsiteY2" fmla="*/ 155388 h 396970"/>
                <a:gd name="connsiteX3" fmla="*/ 378352 w 408520"/>
                <a:gd name="connsiteY3" fmla="*/ 250614 h 396970"/>
                <a:gd name="connsiteX4" fmla="*/ 292129 w 408520"/>
                <a:gd name="connsiteY4" fmla="*/ 298931 h 396970"/>
                <a:gd name="connsiteX5" fmla="*/ 179416 w 408520"/>
                <a:gd name="connsiteY5" fmla="*/ 369456 h 396970"/>
                <a:gd name="connsiteX6" fmla="*/ 21845 w 408520"/>
                <a:gd name="connsiteY6" fmla="*/ 375808 h 396970"/>
                <a:gd name="connsiteX7" fmla="*/ 84094 w 408520"/>
                <a:gd name="connsiteY7" fmla="*/ 231858 h 396970"/>
                <a:gd name="connsiteX8" fmla="*/ 129146 w 408520"/>
                <a:gd name="connsiteY8" fmla="*/ 73202 h 396970"/>
                <a:gd name="connsiteX0" fmla="*/ 129146 w 423602"/>
                <a:gd name="connsiteY0" fmla="*/ 70985 h 394753"/>
                <a:gd name="connsiteX1" fmla="*/ 352826 w 423602"/>
                <a:gd name="connsiteY1" fmla="*/ 5490 h 394753"/>
                <a:gd name="connsiteX2" fmla="*/ 390037 w 423602"/>
                <a:gd name="connsiteY2" fmla="*/ 153171 h 394753"/>
                <a:gd name="connsiteX3" fmla="*/ 378352 w 423602"/>
                <a:gd name="connsiteY3" fmla="*/ 248397 h 394753"/>
                <a:gd name="connsiteX4" fmla="*/ 292129 w 423602"/>
                <a:gd name="connsiteY4" fmla="*/ 296714 h 394753"/>
                <a:gd name="connsiteX5" fmla="*/ 179416 w 423602"/>
                <a:gd name="connsiteY5" fmla="*/ 367239 h 394753"/>
                <a:gd name="connsiteX6" fmla="*/ 21845 w 423602"/>
                <a:gd name="connsiteY6" fmla="*/ 373591 h 394753"/>
                <a:gd name="connsiteX7" fmla="*/ 84094 w 423602"/>
                <a:gd name="connsiteY7" fmla="*/ 229641 h 394753"/>
                <a:gd name="connsiteX8" fmla="*/ 129146 w 423602"/>
                <a:gd name="connsiteY8" fmla="*/ 70985 h 394753"/>
                <a:gd name="connsiteX0" fmla="*/ 129146 w 423602"/>
                <a:gd name="connsiteY0" fmla="*/ 70985 h 385169"/>
                <a:gd name="connsiteX1" fmla="*/ 352826 w 423602"/>
                <a:gd name="connsiteY1" fmla="*/ 5490 h 385169"/>
                <a:gd name="connsiteX2" fmla="*/ 390037 w 423602"/>
                <a:gd name="connsiteY2" fmla="*/ 153171 h 385169"/>
                <a:gd name="connsiteX3" fmla="*/ 378352 w 423602"/>
                <a:gd name="connsiteY3" fmla="*/ 248397 h 385169"/>
                <a:gd name="connsiteX4" fmla="*/ 292129 w 423602"/>
                <a:gd name="connsiteY4" fmla="*/ 296714 h 385169"/>
                <a:gd name="connsiteX5" fmla="*/ 209601 w 423602"/>
                <a:gd name="connsiteY5" fmla="*/ 341119 h 385169"/>
                <a:gd name="connsiteX6" fmla="*/ 21845 w 423602"/>
                <a:gd name="connsiteY6" fmla="*/ 373591 h 385169"/>
                <a:gd name="connsiteX7" fmla="*/ 84094 w 423602"/>
                <a:gd name="connsiteY7" fmla="*/ 229641 h 385169"/>
                <a:gd name="connsiteX8" fmla="*/ 129146 w 423602"/>
                <a:gd name="connsiteY8" fmla="*/ 70985 h 385169"/>
                <a:gd name="connsiteX0" fmla="*/ 129146 w 423602"/>
                <a:gd name="connsiteY0" fmla="*/ 70985 h 382096"/>
                <a:gd name="connsiteX1" fmla="*/ 352826 w 423602"/>
                <a:gd name="connsiteY1" fmla="*/ 5490 h 382096"/>
                <a:gd name="connsiteX2" fmla="*/ 390037 w 423602"/>
                <a:gd name="connsiteY2" fmla="*/ 153171 h 382096"/>
                <a:gd name="connsiteX3" fmla="*/ 378352 w 423602"/>
                <a:gd name="connsiteY3" fmla="*/ 248397 h 382096"/>
                <a:gd name="connsiteX4" fmla="*/ 292129 w 423602"/>
                <a:gd name="connsiteY4" fmla="*/ 296714 h 382096"/>
                <a:gd name="connsiteX5" fmla="*/ 217952 w 423602"/>
                <a:gd name="connsiteY5" fmla="*/ 324499 h 382096"/>
                <a:gd name="connsiteX6" fmla="*/ 21845 w 423602"/>
                <a:gd name="connsiteY6" fmla="*/ 373591 h 382096"/>
                <a:gd name="connsiteX7" fmla="*/ 84094 w 423602"/>
                <a:gd name="connsiteY7" fmla="*/ 229641 h 382096"/>
                <a:gd name="connsiteX8" fmla="*/ 129146 w 423602"/>
                <a:gd name="connsiteY8" fmla="*/ 70985 h 382096"/>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2129 w 423602"/>
                <a:gd name="connsiteY4" fmla="*/ 296714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2129 w 423602"/>
                <a:gd name="connsiteY4" fmla="*/ 296714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13079"/>
                <a:gd name="connsiteY0" fmla="*/ 72048 h 384078"/>
                <a:gd name="connsiteX1" fmla="*/ 352826 w 413079"/>
                <a:gd name="connsiteY1" fmla="*/ 6553 h 384078"/>
                <a:gd name="connsiteX2" fmla="*/ 380119 w 413079"/>
                <a:gd name="connsiteY2" fmla="*/ 139979 h 384078"/>
                <a:gd name="connsiteX3" fmla="*/ 378352 w 413079"/>
                <a:gd name="connsiteY3" fmla="*/ 249460 h 384078"/>
                <a:gd name="connsiteX4" fmla="*/ 299730 w 413079"/>
                <a:gd name="connsiteY4" fmla="*/ 315245 h 384078"/>
                <a:gd name="connsiteX5" fmla="*/ 217952 w 413079"/>
                <a:gd name="connsiteY5" fmla="*/ 325562 h 384078"/>
                <a:gd name="connsiteX6" fmla="*/ 21845 w 413079"/>
                <a:gd name="connsiteY6" fmla="*/ 374654 h 384078"/>
                <a:gd name="connsiteX7" fmla="*/ 84094 w 413079"/>
                <a:gd name="connsiteY7" fmla="*/ 230704 h 384078"/>
                <a:gd name="connsiteX8" fmla="*/ 129146 w 413079"/>
                <a:gd name="connsiteY8" fmla="*/ 72048 h 384078"/>
                <a:gd name="connsiteX0" fmla="*/ 129146 w 421008"/>
                <a:gd name="connsiteY0" fmla="*/ 72048 h 384078"/>
                <a:gd name="connsiteX1" fmla="*/ 352826 w 421008"/>
                <a:gd name="connsiteY1" fmla="*/ 6553 h 384078"/>
                <a:gd name="connsiteX2" fmla="*/ 380119 w 421008"/>
                <a:gd name="connsiteY2" fmla="*/ 139979 h 384078"/>
                <a:gd name="connsiteX3" fmla="*/ 378352 w 421008"/>
                <a:gd name="connsiteY3" fmla="*/ 249460 h 384078"/>
                <a:gd name="connsiteX4" fmla="*/ 299730 w 421008"/>
                <a:gd name="connsiteY4" fmla="*/ 315245 h 384078"/>
                <a:gd name="connsiteX5" fmla="*/ 217952 w 421008"/>
                <a:gd name="connsiteY5" fmla="*/ 325562 h 384078"/>
                <a:gd name="connsiteX6" fmla="*/ 21845 w 421008"/>
                <a:gd name="connsiteY6" fmla="*/ 374654 h 384078"/>
                <a:gd name="connsiteX7" fmla="*/ 84094 w 421008"/>
                <a:gd name="connsiteY7" fmla="*/ 230704 h 384078"/>
                <a:gd name="connsiteX8" fmla="*/ 129146 w 421008"/>
                <a:gd name="connsiteY8" fmla="*/ 72048 h 384078"/>
                <a:gd name="connsiteX0" fmla="*/ 129146 w 466537"/>
                <a:gd name="connsiteY0" fmla="*/ 72048 h 384078"/>
                <a:gd name="connsiteX1" fmla="*/ 352826 w 466537"/>
                <a:gd name="connsiteY1" fmla="*/ 6553 h 384078"/>
                <a:gd name="connsiteX2" fmla="*/ 380119 w 466537"/>
                <a:gd name="connsiteY2" fmla="*/ 139979 h 384078"/>
                <a:gd name="connsiteX3" fmla="*/ 460904 w 466537"/>
                <a:gd name="connsiteY3" fmla="*/ 217252 h 384078"/>
                <a:gd name="connsiteX4" fmla="*/ 299730 w 466537"/>
                <a:gd name="connsiteY4" fmla="*/ 315245 h 384078"/>
                <a:gd name="connsiteX5" fmla="*/ 217952 w 466537"/>
                <a:gd name="connsiteY5" fmla="*/ 325562 h 384078"/>
                <a:gd name="connsiteX6" fmla="*/ 21845 w 466537"/>
                <a:gd name="connsiteY6" fmla="*/ 374654 h 384078"/>
                <a:gd name="connsiteX7" fmla="*/ 84094 w 466537"/>
                <a:gd name="connsiteY7" fmla="*/ 230704 h 384078"/>
                <a:gd name="connsiteX8" fmla="*/ 129146 w 466537"/>
                <a:gd name="connsiteY8" fmla="*/ 72048 h 384078"/>
                <a:gd name="connsiteX0" fmla="*/ 129146 w 466537"/>
                <a:gd name="connsiteY0" fmla="*/ 72048 h 384078"/>
                <a:gd name="connsiteX1" fmla="*/ 352826 w 466537"/>
                <a:gd name="connsiteY1" fmla="*/ 6553 h 384078"/>
                <a:gd name="connsiteX2" fmla="*/ 380119 w 466537"/>
                <a:gd name="connsiteY2" fmla="*/ 139979 h 384078"/>
                <a:gd name="connsiteX3" fmla="*/ 460904 w 466537"/>
                <a:gd name="connsiteY3" fmla="*/ 217252 h 384078"/>
                <a:gd name="connsiteX4" fmla="*/ 317369 w 466537"/>
                <a:gd name="connsiteY4" fmla="*/ 270429 h 384078"/>
                <a:gd name="connsiteX5" fmla="*/ 217952 w 466537"/>
                <a:gd name="connsiteY5" fmla="*/ 325562 h 384078"/>
                <a:gd name="connsiteX6" fmla="*/ 21845 w 466537"/>
                <a:gd name="connsiteY6" fmla="*/ 374654 h 384078"/>
                <a:gd name="connsiteX7" fmla="*/ 84094 w 466537"/>
                <a:gd name="connsiteY7" fmla="*/ 230704 h 384078"/>
                <a:gd name="connsiteX8" fmla="*/ 129146 w 466537"/>
                <a:gd name="connsiteY8" fmla="*/ 72048 h 384078"/>
                <a:gd name="connsiteX0" fmla="*/ 129146 w 471705"/>
                <a:gd name="connsiteY0" fmla="*/ 72048 h 384078"/>
                <a:gd name="connsiteX1" fmla="*/ 352826 w 471705"/>
                <a:gd name="connsiteY1" fmla="*/ 6553 h 384078"/>
                <a:gd name="connsiteX2" fmla="*/ 380119 w 471705"/>
                <a:gd name="connsiteY2" fmla="*/ 139979 h 384078"/>
                <a:gd name="connsiteX3" fmla="*/ 460904 w 471705"/>
                <a:gd name="connsiteY3" fmla="*/ 217252 h 384078"/>
                <a:gd name="connsiteX4" fmla="*/ 217952 w 471705"/>
                <a:gd name="connsiteY4" fmla="*/ 325562 h 384078"/>
                <a:gd name="connsiteX5" fmla="*/ 21845 w 471705"/>
                <a:gd name="connsiteY5" fmla="*/ 374654 h 384078"/>
                <a:gd name="connsiteX6" fmla="*/ 84094 w 471705"/>
                <a:gd name="connsiteY6" fmla="*/ 230704 h 384078"/>
                <a:gd name="connsiteX7" fmla="*/ 129146 w 471705"/>
                <a:gd name="connsiteY7" fmla="*/ 72048 h 384078"/>
                <a:gd name="connsiteX0" fmla="*/ 129146 w 473515"/>
                <a:gd name="connsiteY0" fmla="*/ 71748 h 383778"/>
                <a:gd name="connsiteX1" fmla="*/ 352826 w 473515"/>
                <a:gd name="connsiteY1" fmla="*/ 6253 h 383778"/>
                <a:gd name="connsiteX2" fmla="*/ 389487 w 473515"/>
                <a:gd name="connsiteY2" fmla="*/ 135602 h 383778"/>
                <a:gd name="connsiteX3" fmla="*/ 460904 w 473515"/>
                <a:gd name="connsiteY3" fmla="*/ 216952 h 383778"/>
                <a:gd name="connsiteX4" fmla="*/ 217952 w 473515"/>
                <a:gd name="connsiteY4" fmla="*/ 325262 h 383778"/>
                <a:gd name="connsiteX5" fmla="*/ 21845 w 473515"/>
                <a:gd name="connsiteY5" fmla="*/ 374354 h 383778"/>
                <a:gd name="connsiteX6" fmla="*/ 84094 w 473515"/>
                <a:gd name="connsiteY6" fmla="*/ 230404 h 383778"/>
                <a:gd name="connsiteX7" fmla="*/ 129146 w 473515"/>
                <a:gd name="connsiteY7" fmla="*/ 71748 h 383778"/>
                <a:gd name="connsiteX0" fmla="*/ 129146 w 473515"/>
                <a:gd name="connsiteY0" fmla="*/ 71748 h 383778"/>
                <a:gd name="connsiteX1" fmla="*/ 352826 w 473515"/>
                <a:gd name="connsiteY1" fmla="*/ 6253 h 383778"/>
                <a:gd name="connsiteX2" fmla="*/ 389487 w 473515"/>
                <a:gd name="connsiteY2" fmla="*/ 135602 h 383778"/>
                <a:gd name="connsiteX3" fmla="*/ 460904 w 473515"/>
                <a:gd name="connsiteY3" fmla="*/ 216952 h 383778"/>
                <a:gd name="connsiteX4" fmla="*/ 217952 w 473515"/>
                <a:gd name="connsiteY4" fmla="*/ 325262 h 383778"/>
                <a:gd name="connsiteX5" fmla="*/ 21845 w 473515"/>
                <a:gd name="connsiteY5" fmla="*/ 374354 h 383778"/>
                <a:gd name="connsiteX6" fmla="*/ 84094 w 473515"/>
                <a:gd name="connsiteY6" fmla="*/ 230404 h 383778"/>
                <a:gd name="connsiteX7" fmla="*/ 129146 w 473515"/>
                <a:gd name="connsiteY7" fmla="*/ 71748 h 383778"/>
                <a:gd name="connsiteX0" fmla="*/ 129146 w 479169"/>
                <a:gd name="connsiteY0" fmla="*/ 71748 h 383778"/>
                <a:gd name="connsiteX1" fmla="*/ 352826 w 479169"/>
                <a:gd name="connsiteY1" fmla="*/ 6253 h 383778"/>
                <a:gd name="connsiteX2" fmla="*/ 389487 w 479169"/>
                <a:gd name="connsiteY2" fmla="*/ 135602 h 383778"/>
                <a:gd name="connsiteX3" fmla="*/ 467960 w 479169"/>
                <a:gd name="connsiteY3" fmla="*/ 199026 h 383778"/>
                <a:gd name="connsiteX4" fmla="*/ 217952 w 479169"/>
                <a:gd name="connsiteY4" fmla="*/ 325262 h 383778"/>
                <a:gd name="connsiteX5" fmla="*/ 21845 w 479169"/>
                <a:gd name="connsiteY5" fmla="*/ 374354 h 383778"/>
                <a:gd name="connsiteX6" fmla="*/ 84094 w 479169"/>
                <a:gd name="connsiteY6" fmla="*/ 230404 h 383778"/>
                <a:gd name="connsiteX7" fmla="*/ 129146 w 479169"/>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38929 h 350959"/>
                <a:gd name="connsiteX1" fmla="*/ 266889 w 467960"/>
                <a:gd name="connsiteY1" fmla="*/ 40543 h 350959"/>
                <a:gd name="connsiteX2" fmla="*/ 389487 w 467960"/>
                <a:gd name="connsiteY2" fmla="*/ 102783 h 350959"/>
                <a:gd name="connsiteX3" fmla="*/ 467960 w 467960"/>
                <a:gd name="connsiteY3" fmla="*/ 166207 h 350959"/>
                <a:gd name="connsiteX4" fmla="*/ 217952 w 467960"/>
                <a:gd name="connsiteY4" fmla="*/ 292443 h 350959"/>
                <a:gd name="connsiteX5" fmla="*/ 21845 w 467960"/>
                <a:gd name="connsiteY5" fmla="*/ 341535 h 350959"/>
                <a:gd name="connsiteX6" fmla="*/ 84094 w 467960"/>
                <a:gd name="connsiteY6" fmla="*/ 197585 h 350959"/>
                <a:gd name="connsiteX7" fmla="*/ 129146 w 467960"/>
                <a:gd name="connsiteY7" fmla="*/ 38929 h 350959"/>
                <a:gd name="connsiteX0" fmla="*/ 129146 w 467960"/>
                <a:gd name="connsiteY0" fmla="*/ 32109 h 344139"/>
                <a:gd name="connsiteX1" fmla="*/ 266889 w 467960"/>
                <a:gd name="connsiteY1" fmla="*/ 33723 h 344139"/>
                <a:gd name="connsiteX2" fmla="*/ 389487 w 467960"/>
                <a:gd name="connsiteY2" fmla="*/ 95963 h 344139"/>
                <a:gd name="connsiteX3" fmla="*/ 467960 w 467960"/>
                <a:gd name="connsiteY3" fmla="*/ 159387 h 344139"/>
                <a:gd name="connsiteX4" fmla="*/ 217952 w 467960"/>
                <a:gd name="connsiteY4" fmla="*/ 285623 h 344139"/>
                <a:gd name="connsiteX5" fmla="*/ 21845 w 467960"/>
                <a:gd name="connsiteY5" fmla="*/ 334715 h 344139"/>
                <a:gd name="connsiteX6" fmla="*/ 84094 w 467960"/>
                <a:gd name="connsiteY6" fmla="*/ 190765 h 344139"/>
                <a:gd name="connsiteX7" fmla="*/ 129146 w 467960"/>
                <a:gd name="connsiteY7" fmla="*/ 32109 h 344139"/>
                <a:gd name="connsiteX0" fmla="*/ 129146 w 467960"/>
                <a:gd name="connsiteY0" fmla="*/ 38148 h 350178"/>
                <a:gd name="connsiteX1" fmla="*/ 266889 w 467960"/>
                <a:gd name="connsiteY1" fmla="*/ 39762 h 350178"/>
                <a:gd name="connsiteX2" fmla="*/ 417998 w 467960"/>
                <a:gd name="connsiteY2" fmla="*/ 82167 h 350178"/>
                <a:gd name="connsiteX3" fmla="*/ 467960 w 467960"/>
                <a:gd name="connsiteY3" fmla="*/ 165426 h 350178"/>
                <a:gd name="connsiteX4" fmla="*/ 217952 w 467960"/>
                <a:gd name="connsiteY4" fmla="*/ 291662 h 350178"/>
                <a:gd name="connsiteX5" fmla="*/ 21845 w 467960"/>
                <a:gd name="connsiteY5" fmla="*/ 340754 h 350178"/>
                <a:gd name="connsiteX6" fmla="*/ 84094 w 467960"/>
                <a:gd name="connsiteY6" fmla="*/ 196804 h 350178"/>
                <a:gd name="connsiteX7" fmla="*/ 129146 w 467960"/>
                <a:gd name="connsiteY7" fmla="*/ 38148 h 350178"/>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42237 h 354267"/>
                <a:gd name="connsiteX1" fmla="*/ 287390 w 467960"/>
                <a:gd name="connsiteY1" fmla="*/ 31216 h 354267"/>
                <a:gd name="connsiteX2" fmla="*/ 402384 w 467960"/>
                <a:gd name="connsiteY2" fmla="*/ 93051 h 354267"/>
                <a:gd name="connsiteX3" fmla="*/ 467960 w 467960"/>
                <a:gd name="connsiteY3" fmla="*/ 169515 h 354267"/>
                <a:gd name="connsiteX4" fmla="*/ 217952 w 467960"/>
                <a:gd name="connsiteY4" fmla="*/ 295751 h 354267"/>
                <a:gd name="connsiteX5" fmla="*/ 21845 w 467960"/>
                <a:gd name="connsiteY5" fmla="*/ 344843 h 354267"/>
                <a:gd name="connsiteX6" fmla="*/ 84094 w 467960"/>
                <a:gd name="connsiteY6" fmla="*/ 200893 h 354267"/>
                <a:gd name="connsiteX7" fmla="*/ 129146 w 467960"/>
                <a:gd name="connsiteY7" fmla="*/ 42237 h 354267"/>
                <a:gd name="connsiteX0" fmla="*/ 129146 w 467960"/>
                <a:gd name="connsiteY0" fmla="*/ 36796 h 348826"/>
                <a:gd name="connsiteX1" fmla="*/ 287390 w 467960"/>
                <a:gd name="connsiteY1" fmla="*/ 25775 h 348826"/>
                <a:gd name="connsiteX2" fmla="*/ 402384 w 467960"/>
                <a:gd name="connsiteY2" fmla="*/ 87610 h 348826"/>
                <a:gd name="connsiteX3" fmla="*/ 467960 w 467960"/>
                <a:gd name="connsiteY3" fmla="*/ 164074 h 348826"/>
                <a:gd name="connsiteX4" fmla="*/ 217952 w 467960"/>
                <a:gd name="connsiteY4" fmla="*/ 290310 h 348826"/>
                <a:gd name="connsiteX5" fmla="*/ 21845 w 467960"/>
                <a:gd name="connsiteY5" fmla="*/ 339402 h 348826"/>
                <a:gd name="connsiteX6" fmla="*/ 84094 w 467960"/>
                <a:gd name="connsiteY6" fmla="*/ 195452 h 348826"/>
                <a:gd name="connsiteX7" fmla="*/ 129146 w 467960"/>
                <a:gd name="connsiteY7" fmla="*/ 36796 h 348826"/>
                <a:gd name="connsiteX0" fmla="*/ 111767 w 467960"/>
                <a:gd name="connsiteY0" fmla="*/ 45721 h 346475"/>
                <a:gd name="connsiteX1" fmla="*/ 287390 w 467960"/>
                <a:gd name="connsiteY1" fmla="*/ 23424 h 346475"/>
                <a:gd name="connsiteX2" fmla="*/ 402384 w 467960"/>
                <a:gd name="connsiteY2" fmla="*/ 85259 h 346475"/>
                <a:gd name="connsiteX3" fmla="*/ 467960 w 467960"/>
                <a:gd name="connsiteY3" fmla="*/ 161723 h 346475"/>
                <a:gd name="connsiteX4" fmla="*/ 217952 w 467960"/>
                <a:gd name="connsiteY4" fmla="*/ 287959 h 346475"/>
                <a:gd name="connsiteX5" fmla="*/ 21845 w 467960"/>
                <a:gd name="connsiteY5" fmla="*/ 337051 h 346475"/>
                <a:gd name="connsiteX6" fmla="*/ 84094 w 467960"/>
                <a:gd name="connsiteY6" fmla="*/ 193101 h 346475"/>
                <a:gd name="connsiteX7" fmla="*/ 111767 w 467960"/>
                <a:gd name="connsiteY7" fmla="*/ 45721 h 346475"/>
                <a:gd name="connsiteX0" fmla="*/ 111767 w 467960"/>
                <a:gd name="connsiteY0" fmla="*/ 54635 h 355389"/>
                <a:gd name="connsiteX1" fmla="*/ 287390 w 467960"/>
                <a:gd name="connsiteY1" fmla="*/ 32338 h 355389"/>
                <a:gd name="connsiteX2" fmla="*/ 402384 w 467960"/>
                <a:gd name="connsiteY2" fmla="*/ 94173 h 355389"/>
                <a:gd name="connsiteX3" fmla="*/ 467960 w 467960"/>
                <a:gd name="connsiteY3" fmla="*/ 170637 h 355389"/>
                <a:gd name="connsiteX4" fmla="*/ 217952 w 467960"/>
                <a:gd name="connsiteY4" fmla="*/ 296873 h 355389"/>
                <a:gd name="connsiteX5" fmla="*/ 21845 w 467960"/>
                <a:gd name="connsiteY5" fmla="*/ 345965 h 355389"/>
                <a:gd name="connsiteX6" fmla="*/ 84094 w 467960"/>
                <a:gd name="connsiteY6" fmla="*/ 202015 h 355389"/>
                <a:gd name="connsiteX7" fmla="*/ 111767 w 467960"/>
                <a:gd name="connsiteY7" fmla="*/ 54635 h 355389"/>
                <a:gd name="connsiteX0" fmla="*/ 116194 w 472387"/>
                <a:gd name="connsiteY0" fmla="*/ 54635 h 355389"/>
                <a:gd name="connsiteX1" fmla="*/ 291817 w 472387"/>
                <a:gd name="connsiteY1" fmla="*/ 32338 h 355389"/>
                <a:gd name="connsiteX2" fmla="*/ 406811 w 472387"/>
                <a:gd name="connsiteY2" fmla="*/ 94173 h 355389"/>
                <a:gd name="connsiteX3" fmla="*/ 472387 w 472387"/>
                <a:gd name="connsiteY3" fmla="*/ 170637 h 355389"/>
                <a:gd name="connsiteX4" fmla="*/ 222379 w 472387"/>
                <a:gd name="connsiteY4" fmla="*/ 296873 h 355389"/>
                <a:gd name="connsiteX5" fmla="*/ 26272 w 472387"/>
                <a:gd name="connsiteY5" fmla="*/ 345965 h 355389"/>
                <a:gd name="connsiteX6" fmla="*/ 67615 w 472387"/>
                <a:gd name="connsiteY6" fmla="*/ 222254 h 355389"/>
                <a:gd name="connsiteX7" fmla="*/ 116194 w 472387"/>
                <a:gd name="connsiteY7" fmla="*/ 54635 h 355389"/>
                <a:gd name="connsiteX0" fmla="*/ 92570 w 472387"/>
                <a:gd name="connsiteY0" fmla="*/ 52058 h 338818"/>
                <a:gd name="connsiteX1" fmla="*/ 291817 w 472387"/>
                <a:gd name="connsiteY1" fmla="*/ 15767 h 338818"/>
                <a:gd name="connsiteX2" fmla="*/ 406811 w 472387"/>
                <a:gd name="connsiteY2" fmla="*/ 77602 h 338818"/>
                <a:gd name="connsiteX3" fmla="*/ 472387 w 472387"/>
                <a:gd name="connsiteY3" fmla="*/ 154066 h 338818"/>
                <a:gd name="connsiteX4" fmla="*/ 222379 w 472387"/>
                <a:gd name="connsiteY4" fmla="*/ 280302 h 338818"/>
                <a:gd name="connsiteX5" fmla="*/ 26272 w 472387"/>
                <a:gd name="connsiteY5" fmla="*/ 329394 h 338818"/>
                <a:gd name="connsiteX6" fmla="*/ 67615 w 472387"/>
                <a:gd name="connsiteY6" fmla="*/ 205683 h 338818"/>
                <a:gd name="connsiteX7" fmla="*/ 92570 w 472387"/>
                <a:gd name="connsiteY7" fmla="*/ 52058 h 338818"/>
                <a:gd name="connsiteX0" fmla="*/ 92570 w 472387"/>
                <a:gd name="connsiteY0" fmla="*/ 47391 h 334151"/>
                <a:gd name="connsiteX1" fmla="*/ 259230 w 472387"/>
                <a:gd name="connsiteY1" fmla="*/ 21567 h 334151"/>
                <a:gd name="connsiteX2" fmla="*/ 406811 w 472387"/>
                <a:gd name="connsiteY2" fmla="*/ 72935 h 334151"/>
                <a:gd name="connsiteX3" fmla="*/ 472387 w 472387"/>
                <a:gd name="connsiteY3" fmla="*/ 149399 h 334151"/>
                <a:gd name="connsiteX4" fmla="*/ 222379 w 472387"/>
                <a:gd name="connsiteY4" fmla="*/ 275635 h 334151"/>
                <a:gd name="connsiteX5" fmla="*/ 26272 w 472387"/>
                <a:gd name="connsiteY5" fmla="*/ 324727 h 334151"/>
                <a:gd name="connsiteX6" fmla="*/ 67615 w 472387"/>
                <a:gd name="connsiteY6" fmla="*/ 201016 h 334151"/>
                <a:gd name="connsiteX7" fmla="*/ 92570 w 472387"/>
                <a:gd name="connsiteY7" fmla="*/ 47391 h 334151"/>
                <a:gd name="connsiteX0" fmla="*/ 92570 w 472387"/>
                <a:gd name="connsiteY0" fmla="*/ 51559 h 338319"/>
                <a:gd name="connsiteX1" fmla="*/ 259230 w 472387"/>
                <a:gd name="connsiteY1" fmla="*/ 25735 h 338319"/>
                <a:gd name="connsiteX2" fmla="*/ 406811 w 472387"/>
                <a:gd name="connsiteY2" fmla="*/ 77103 h 338319"/>
                <a:gd name="connsiteX3" fmla="*/ 472387 w 472387"/>
                <a:gd name="connsiteY3" fmla="*/ 153567 h 338319"/>
                <a:gd name="connsiteX4" fmla="*/ 222379 w 472387"/>
                <a:gd name="connsiteY4" fmla="*/ 279803 h 338319"/>
                <a:gd name="connsiteX5" fmla="*/ 26272 w 472387"/>
                <a:gd name="connsiteY5" fmla="*/ 328895 h 338319"/>
                <a:gd name="connsiteX6" fmla="*/ 67615 w 472387"/>
                <a:gd name="connsiteY6" fmla="*/ 205184 h 338319"/>
                <a:gd name="connsiteX7" fmla="*/ 92570 w 472387"/>
                <a:gd name="connsiteY7" fmla="*/ 51559 h 338319"/>
                <a:gd name="connsiteX0" fmla="*/ 92570 w 472387"/>
                <a:gd name="connsiteY0" fmla="*/ 47325 h 334085"/>
                <a:gd name="connsiteX1" fmla="*/ 259230 w 472387"/>
                <a:gd name="connsiteY1" fmla="*/ 21501 h 334085"/>
                <a:gd name="connsiteX2" fmla="*/ 425691 w 472387"/>
                <a:gd name="connsiteY2" fmla="*/ 90653 h 334085"/>
                <a:gd name="connsiteX3" fmla="*/ 472387 w 472387"/>
                <a:gd name="connsiteY3" fmla="*/ 149333 h 334085"/>
                <a:gd name="connsiteX4" fmla="*/ 222379 w 472387"/>
                <a:gd name="connsiteY4" fmla="*/ 275569 h 334085"/>
                <a:gd name="connsiteX5" fmla="*/ 26272 w 472387"/>
                <a:gd name="connsiteY5" fmla="*/ 324661 h 334085"/>
                <a:gd name="connsiteX6" fmla="*/ 67615 w 472387"/>
                <a:gd name="connsiteY6" fmla="*/ 200950 h 334085"/>
                <a:gd name="connsiteX7" fmla="*/ 92570 w 472387"/>
                <a:gd name="connsiteY7" fmla="*/ 47325 h 334085"/>
                <a:gd name="connsiteX0" fmla="*/ 92570 w 472387"/>
                <a:gd name="connsiteY0" fmla="*/ 47325 h 334085"/>
                <a:gd name="connsiteX1" fmla="*/ 259230 w 472387"/>
                <a:gd name="connsiteY1" fmla="*/ 21501 h 334085"/>
                <a:gd name="connsiteX2" fmla="*/ 425691 w 472387"/>
                <a:gd name="connsiteY2" fmla="*/ 90653 h 334085"/>
                <a:gd name="connsiteX3" fmla="*/ 472387 w 472387"/>
                <a:gd name="connsiteY3" fmla="*/ 149333 h 334085"/>
                <a:gd name="connsiteX4" fmla="*/ 222379 w 472387"/>
                <a:gd name="connsiteY4" fmla="*/ 275569 h 334085"/>
                <a:gd name="connsiteX5" fmla="*/ 26272 w 472387"/>
                <a:gd name="connsiteY5" fmla="*/ 324661 h 334085"/>
                <a:gd name="connsiteX6" fmla="*/ 67615 w 472387"/>
                <a:gd name="connsiteY6" fmla="*/ 200950 h 334085"/>
                <a:gd name="connsiteX7" fmla="*/ 92570 w 472387"/>
                <a:gd name="connsiteY7" fmla="*/ 47325 h 334085"/>
                <a:gd name="connsiteX0" fmla="*/ 92570 w 451934"/>
                <a:gd name="connsiteY0" fmla="*/ 47325 h 334085"/>
                <a:gd name="connsiteX1" fmla="*/ 259230 w 451934"/>
                <a:gd name="connsiteY1" fmla="*/ 21501 h 334085"/>
                <a:gd name="connsiteX2" fmla="*/ 425691 w 451934"/>
                <a:gd name="connsiteY2" fmla="*/ 90653 h 334085"/>
                <a:gd name="connsiteX3" fmla="*/ 431790 w 451934"/>
                <a:gd name="connsiteY3" fmla="*/ 166999 h 334085"/>
                <a:gd name="connsiteX4" fmla="*/ 222379 w 451934"/>
                <a:gd name="connsiteY4" fmla="*/ 275569 h 334085"/>
                <a:gd name="connsiteX5" fmla="*/ 26272 w 451934"/>
                <a:gd name="connsiteY5" fmla="*/ 324661 h 334085"/>
                <a:gd name="connsiteX6" fmla="*/ 67615 w 451934"/>
                <a:gd name="connsiteY6" fmla="*/ 200950 h 334085"/>
                <a:gd name="connsiteX7" fmla="*/ 92570 w 451934"/>
                <a:gd name="connsiteY7" fmla="*/ 47325 h 334085"/>
                <a:gd name="connsiteX0" fmla="*/ 92570 w 456367"/>
                <a:gd name="connsiteY0" fmla="*/ 47325 h 334085"/>
                <a:gd name="connsiteX1" fmla="*/ 259230 w 456367"/>
                <a:gd name="connsiteY1" fmla="*/ 21501 h 334085"/>
                <a:gd name="connsiteX2" fmla="*/ 425691 w 456367"/>
                <a:gd name="connsiteY2" fmla="*/ 90653 h 334085"/>
                <a:gd name="connsiteX3" fmla="*/ 456367 w 456367"/>
                <a:gd name="connsiteY3" fmla="*/ 163732 h 334085"/>
                <a:gd name="connsiteX4" fmla="*/ 222379 w 456367"/>
                <a:gd name="connsiteY4" fmla="*/ 275569 h 334085"/>
                <a:gd name="connsiteX5" fmla="*/ 26272 w 456367"/>
                <a:gd name="connsiteY5" fmla="*/ 324661 h 334085"/>
                <a:gd name="connsiteX6" fmla="*/ 67615 w 456367"/>
                <a:gd name="connsiteY6" fmla="*/ 200950 h 334085"/>
                <a:gd name="connsiteX7" fmla="*/ 92570 w 456367"/>
                <a:gd name="connsiteY7" fmla="*/ 47325 h 334085"/>
                <a:gd name="connsiteX0" fmla="*/ 92570 w 456367"/>
                <a:gd name="connsiteY0" fmla="*/ 47325 h 334085"/>
                <a:gd name="connsiteX1" fmla="*/ 259230 w 456367"/>
                <a:gd name="connsiteY1" fmla="*/ 21501 h 334085"/>
                <a:gd name="connsiteX2" fmla="*/ 425691 w 456367"/>
                <a:gd name="connsiteY2" fmla="*/ 90653 h 334085"/>
                <a:gd name="connsiteX3" fmla="*/ 456367 w 456367"/>
                <a:gd name="connsiteY3" fmla="*/ 163732 h 334085"/>
                <a:gd name="connsiteX4" fmla="*/ 222379 w 456367"/>
                <a:gd name="connsiteY4" fmla="*/ 275569 h 334085"/>
                <a:gd name="connsiteX5" fmla="*/ 26272 w 456367"/>
                <a:gd name="connsiteY5" fmla="*/ 324661 h 334085"/>
                <a:gd name="connsiteX6" fmla="*/ 67615 w 456367"/>
                <a:gd name="connsiteY6" fmla="*/ 200950 h 334085"/>
                <a:gd name="connsiteX7" fmla="*/ 92570 w 456367"/>
                <a:gd name="connsiteY7" fmla="*/ 47325 h 334085"/>
                <a:gd name="connsiteX0" fmla="*/ 92570 w 451934"/>
                <a:gd name="connsiteY0" fmla="*/ 47325 h 334085"/>
                <a:gd name="connsiteX1" fmla="*/ 259230 w 451934"/>
                <a:gd name="connsiteY1" fmla="*/ 21501 h 334085"/>
                <a:gd name="connsiteX2" fmla="*/ 425691 w 451934"/>
                <a:gd name="connsiteY2" fmla="*/ 90653 h 334085"/>
                <a:gd name="connsiteX3" fmla="*/ 442922 w 451934"/>
                <a:gd name="connsiteY3" fmla="*/ 158440 h 334085"/>
                <a:gd name="connsiteX4" fmla="*/ 222379 w 451934"/>
                <a:gd name="connsiteY4" fmla="*/ 275569 h 334085"/>
                <a:gd name="connsiteX5" fmla="*/ 26272 w 451934"/>
                <a:gd name="connsiteY5" fmla="*/ 324661 h 334085"/>
                <a:gd name="connsiteX6" fmla="*/ 67615 w 451934"/>
                <a:gd name="connsiteY6" fmla="*/ 200950 h 334085"/>
                <a:gd name="connsiteX7" fmla="*/ 92570 w 451934"/>
                <a:gd name="connsiteY7" fmla="*/ 47325 h 334085"/>
                <a:gd name="connsiteX0" fmla="*/ 92570 w 471831"/>
                <a:gd name="connsiteY0" fmla="*/ 47222 h 333982"/>
                <a:gd name="connsiteX1" fmla="*/ 259230 w 471831"/>
                <a:gd name="connsiteY1" fmla="*/ 21398 h 333982"/>
                <a:gd name="connsiteX2" fmla="*/ 447146 w 471831"/>
                <a:gd name="connsiteY2" fmla="*/ 88642 h 333982"/>
                <a:gd name="connsiteX3" fmla="*/ 442922 w 471831"/>
                <a:gd name="connsiteY3" fmla="*/ 158337 h 333982"/>
                <a:gd name="connsiteX4" fmla="*/ 222379 w 471831"/>
                <a:gd name="connsiteY4" fmla="*/ 275466 h 333982"/>
                <a:gd name="connsiteX5" fmla="*/ 26272 w 471831"/>
                <a:gd name="connsiteY5" fmla="*/ 324558 h 333982"/>
                <a:gd name="connsiteX6" fmla="*/ 67615 w 471831"/>
                <a:gd name="connsiteY6" fmla="*/ 200847 h 333982"/>
                <a:gd name="connsiteX7" fmla="*/ 92570 w 471831"/>
                <a:gd name="connsiteY7" fmla="*/ 47222 h 333982"/>
                <a:gd name="connsiteX0" fmla="*/ 92570 w 454817"/>
                <a:gd name="connsiteY0" fmla="*/ 47251 h 334011"/>
                <a:gd name="connsiteX1" fmla="*/ 259230 w 454817"/>
                <a:gd name="connsiteY1" fmla="*/ 21427 h 334011"/>
                <a:gd name="connsiteX2" fmla="*/ 428813 w 454817"/>
                <a:gd name="connsiteY2" fmla="*/ 89220 h 334011"/>
                <a:gd name="connsiteX3" fmla="*/ 442922 w 454817"/>
                <a:gd name="connsiteY3" fmla="*/ 158366 h 334011"/>
                <a:gd name="connsiteX4" fmla="*/ 222379 w 454817"/>
                <a:gd name="connsiteY4" fmla="*/ 275495 h 334011"/>
                <a:gd name="connsiteX5" fmla="*/ 26272 w 454817"/>
                <a:gd name="connsiteY5" fmla="*/ 324587 h 334011"/>
                <a:gd name="connsiteX6" fmla="*/ 67615 w 454817"/>
                <a:gd name="connsiteY6" fmla="*/ 200876 h 334011"/>
                <a:gd name="connsiteX7" fmla="*/ 92570 w 454817"/>
                <a:gd name="connsiteY7" fmla="*/ 47251 h 334011"/>
                <a:gd name="connsiteX0" fmla="*/ 92570 w 442922"/>
                <a:gd name="connsiteY0" fmla="*/ 63333 h 350093"/>
                <a:gd name="connsiteX1" fmla="*/ 259230 w 442922"/>
                <a:gd name="connsiteY1" fmla="*/ 37509 h 350093"/>
                <a:gd name="connsiteX2" fmla="*/ 428813 w 442922"/>
                <a:gd name="connsiteY2" fmla="*/ 105302 h 350093"/>
                <a:gd name="connsiteX3" fmla="*/ 442922 w 442922"/>
                <a:gd name="connsiteY3" fmla="*/ 174448 h 350093"/>
                <a:gd name="connsiteX4" fmla="*/ 222379 w 442922"/>
                <a:gd name="connsiteY4" fmla="*/ 291577 h 350093"/>
                <a:gd name="connsiteX5" fmla="*/ 26272 w 442922"/>
                <a:gd name="connsiteY5" fmla="*/ 340669 h 350093"/>
                <a:gd name="connsiteX6" fmla="*/ 67615 w 442922"/>
                <a:gd name="connsiteY6" fmla="*/ 216958 h 350093"/>
                <a:gd name="connsiteX7" fmla="*/ 92570 w 442922"/>
                <a:gd name="connsiteY7" fmla="*/ 63333 h 350093"/>
                <a:gd name="connsiteX0" fmla="*/ 92570 w 435928"/>
                <a:gd name="connsiteY0" fmla="*/ 63333 h 350093"/>
                <a:gd name="connsiteX1" fmla="*/ 259230 w 435928"/>
                <a:gd name="connsiteY1" fmla="*/ 37509 h 350093"/>
                <a:gd name="connsiteX2" fmla="*/ 428813 w 435928"/>
                <a:gd name="connsiteY2" fmla="*/ 105302 h 350093"/>
                <a:gd name="connsiteX3" fmla="*/ 430431 w 435928"/>
                <a:gd name="connsiteY3" fmla="*/ 179884 h 350093"/>
                <a:gd name="connsiteX4" fmla="*/ 222379 w 435928"/>
                <a:gd name="connsiteY4" fmla="*/ 291577 h 350093"/>
                <a:gd name="connsiteX5" fmla="*/ 26272 w 435928"/>
                <a:gd name="connsiteY5" fmla="*/ 340669 h 350093"/>
                <a:gd name="connsiteX6" fmla="*/ 67615 w 435928"/>
                <a:gd name="connsiteY6" fmla="*/ 216958 h 350093"/>
                <a:gd name="connsiteX7" fmla="*/ 92570 w 435928"/>
                <a:gd name="connsiteY7" fmla="*/ 63333 h 350093"/>
                <a:gd name="connsiteX0" fmla="*/ 92570 w 450527"/>
                <a:gd name="connsiteY0" fmla="*/ 63333 h 350093"/>
                <a:gd name="connsiteX1" fmla="*/ 259230 w 450527"/>
                <a:gd name="connsiteY1" fmla="*/ 37509 h 350093"/>
                <a:gd name="connsiteX2" fmla="*/ 428813 w 450527"/>
                <a:gd name="connsiteY2" fmla="*/ 105302 h 350093"/>
                <a:gd name="connsiteX3" fmla="*/ 450527 w 450527"/>
                <a:gd name="connsiteY3" fmla="*/ 174853 h 350093"/>
                <a:gd name="connsiteX4" fmla="*/ 222379 w 450527"/>
                <a:gd name="connsiteY4" fmla="*/ 291577 h 350093"/>
                <a:gd name="connsiteX5" fmla="*/ 26272 w 450527"/>
                <a:gd name="connsiteY5" fmla="*/ 340669 h 350093"/>
                <a:gd name="connsiteX6" fmla="*/ 67615 w 450527"/>
                <a:gd name="connsiteY6" fmla="*/ 216958 h 350093"/>
                <a:gd name="connsiteX7" fmla="*/ 92570 w 450527"/>
                <a:gd name="connsiteY7" fmla="*/ 63333 h 3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27" h="350093">
                  <a:moveTo>
                    <a:pt x="92570" y="63333"/>
                  </a:moveTo>
                  <a:cubicBezTo>
                    <a:pt x="197062" y="-19713"/>
                    <a:pt x="203190" y="30514"/>
                    <a:pt x="259230" y="37509"/>
                  </a:cubicBezTo>
                  <a:cubicBezTo>
                    <a:pt x="315270" y="44504"/>
                    <a:pt x="470850" y="-87212"/>
                    <a:pt x="428813" y="105302"/>
                  </a:cubicBezTo>
                  <a:cubicBezTo>
                    <a:pt x="448513" y="167592"/>
                    <a:pt x="429210" y="135248"/>
                    <a:pt x="450527" y="174853"/>
                  </a:cubicBezTo>
                  <a:cubicBezTo>
                    <a:pt x="407742" y="186642"/>
                    <a:pt x="292288" y="240765"/>
                    <a:pt x="222379" y="291577"/>
                  </a:cubicBezTo>
                  <a:cubicBezTo>
                    <a:pt x="181111" y="338112"/>
                    <a:pt x="62631" y="365651"/>
                    <a:pt x="26272" y="340669"/>
                  </a:cubicBezTo>
                  <a:cubicBezTo>
                    <a:pt x="-31084" y="292066"/>
                    <a:pt x="15930" y="261326"/>
                    <a:pt x="67615" y="216958"/>
                  </a:cubicBezTo>
                  <a:cubicBezTo>
                    <a:pt x="165053" y="134500"/>
                    <a:pt x="10517" y="156294"/>
                    <a:pt x="92570" y="6333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11" name="Group 29">
              <a:extLst>
                <a:ext uri="{FF2B5EF4-FFF2-40B4-BE49-F238E27FC236}">
                  <a16:creationId xmlns:a16="http://schemas.microsoft.com/office/drawing/2014/main" id="{71942C3D-81B4-4D2C-97AE-CD88A0529F04}"/>
                </a:ext>
              </a:extLst>
            </p:cNvPr>
            <p:cNvGrpSpPr/>
            <p:nvPr/>
          </p:nvGrpSpPr>
          <p:grpSpPr>
            <a:xfrm flipH="1">
              <a:off x="4316824" y="3047206"/>
              <a:ext cx="2100224" cy="767272"/>
              <a:chOff x="2181528" y="3397417"/>
              <a:chExt cx="2100224" cy="767272"/>
            </a:xfrm>
          </p:grpSpPr>
          <p:sp>
            <p:nvSpPr>
              <p:cNvPr id="12" name="Freeform 20">
                <a:extLst>
                  <a:ext uri="{FF2B5EF4-FFF2-40B4-BE49-F238E27FC236}">
                    <a16:creationId xmlns:a16="http://schemas.microsoft.com/office/drawing/2014/main" id="{DF8ED4D5-B6A7-4034-9A30-3B72D53C575F}"/>
                  </a:ext>
                </a:extLst>
              </p:cNvPr>
              <p:cNvSpPr/>
              <p:nvPr/>
            </p:nvSpPr>
            <p:spPr>
              <a:xfrm>
                <a:off x="3500604" y="3397417"/>
                <a:ext cx="781148" cy="767272"/>
              </a:xfrm>
              <a:custGeom>
                <a:avLst/>
                <a:gdLst>
                  <a:gd name="connsiteX0" fmla="*/ 543464 w 1086928"/>
                  <a:gd name="connsiteY0" fmla="*/ 0 h 1000664"/>
                  <a:gd name="connsiteX1" fmla="*/ 0 w 1086928"/>
                  <a:gd name="connsiteY1" fmla="*/ 276045 h 1000664"/>
                  <a:gd name="connsiteX2" fmla="*/ 0 w 1086928"/>
                  <a:gd name="connsiteY2" fmla="*/ 862641 h 1000664"/>
                  <a:gd name="connsiteX3" fmla="*/ 362309 w 1086928"/>
                  <a:gd name="connsiteY3" fmla="*/ 974784 h 1000664"/>
                  <a:gd name="connsiteX4" fmla="*/ 923026 w 1086928"/>
                  <a:gd name="connsiteY4" fmla="*/ 1000664 h 1000664"/>
                  <a:gd name="connsiteX5" fmla="*/ 974785 w 1086928"/>
                  <a:gd name="connsiteY5" fmla="*/ 793630 h 1000664"/>
                  <a:gd name="connsiteX6" fmla="*/ 1017917 w 1086928"/>
                  <a:gd name="connsiteY6" fmla="*/ 621101 h 1000664"/>
                  <a:gd name="connsiteX7" fmla="*/ 1086928 w 1086928"/>
                  <a:gd name="connsiteY7" fmla="*/ 439947 h 1000664"/>
                  <a:gd name="connsiteX8" fmla="*/ 1069675 w 1086928"/>
                  <a:gd name="connsiteY8" fmla="*/ 224286 h 1000664"/>
                  <a:gd name="connsiteX9" fmla="*/ 974785 w 1086928"/>
                  <a:gd name="connsiteY9" fmla="*/ 181154 h 1000664"/>
                  <a:gd name="connsiteX10" fmla="*/ 491706 w 1086928"/>
                  <a:gd name="connsiteY10" fmla="*/ 189781 h 1000664"/>
                  <a:gd name="connsiteX11" fmla="*/ 543464 w 1086928"/>
                  <a:gd name="connsiteY11" fmla="*/ 0 h 1000664"/>
                  <a:gd name="connsiteX0" fmla="*/ 543464 w 1086928"/>
                  <a:gd name="connsiteY0" fmla="*/ 0 h 1000664"/>
                  <a:gd name="connsiteX1" fmla="*/ 0 w 1086928"/>
                  <a:gd name="connsiteY1" fmla="*/ 276045 h 1000664"/>
                  <a:gd name="connsiteX2" fmla="*/ 0 w 1086928"/>
                  <a:gd name="connsiteY2" fmla="*/ 862641 h 1000664"/>
                  <a:gd name="connsiteX3" fmla="*/ 362309 w 1086928"/>
                  <a:gd name="connsiteY3" fmla="*/ 974784 h 1000664"/>
                  <a:gd name="connsiteX4" fmla="*/ 923026 w 1086928"/>
                  <a:gd name="connsiteY4" fmla="*/ 1000664 h 1000664"/>
                  <a:gd name="connsiteX5" fmla="*/ 974785 w 1086928"/>
                  <a:gd name="connsiteY5" fmla="*/ 793630 h 1000664"/>
                  <a:gd name="connsiteX6" fmla="*/ 1017917 w 1086928"/>
                  <a:gd name="connsiteY6" fmla="*/ 621101 h 1000664"/>
                  <a:gd name="connsiteX7" fmla="*/ 1086928 w 1086928"/>
                  <a:gd name="connsiteY7" fmla="*/ 439947 h 1000664"/>
                  <a:gd name="connsiteX8" fmla="*/ 1069675 w 1086928"/>
                  <a:gd name="connsiteY8" fmla="*/ 224286 h 1000664"/>
                  <a:gd name="connsiteX9" fmla="*/ 974785 w 1086928"/>
                  <a:gd name="connsiteY9" fmla="*/ 181154 h 1000664"/>
                  <a:gd name="connsiteX10" fmla="*/ 491706 w 1086928"/>
                  <a:gd name="connsiteY10" fmla="*/ 189781 h 1000664"/>
                  <a:gd name="connsiteX11" fmla="*/ 543464 w 1086928"/>
                  <a:gd name="connsiteY11" fmla="*/ 0 h 1000664"/>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980502"/>
                  <a:gd name="connsiteX1" fmla="*/ 0 w 1086928"/>
                  <a:gd name="connsiteY1" fmla="*/ 267418 h 980502"/>
                  <a:gd name="connsiteX2" fmla="*/ 0 w 1086928"/>
                  <a:gd name="connsiteY2" fmla="*/ 854014 h 980502"/>
                  <a:gd name="connsiteX3" fmla="*/ 362309 w 1086928"/>
                  <a:gd name="connsiteY3" fmla="*/ 966157 h 980502"/>
                  <a:gd name="connsiteX4" fmla="*/ 934932 w 1086928"/>
                  <a:gd name="connsiteY4" fmla="*/ 946794 h 980502"/>
                  <a:gd name="connsiteX5" fmla="*/ 974785 w 1086928"/>
                  <a:gd name="connsiteY5" fmla="*/ 785003 h 980502"/>
                  <a:gd name="connsiteX6" fmla="*/ 1017917 w 1086928"/>
                  <a:gd name="connsiteY6" fmla="*/ 612474 h 980502"/>
                  <a:gd name="connsiteX7" fmla="*/ 1086928 w 1086928"/>
                  <a:gd name="connsiteY7" fmla="*/ 431320 h 980502"/>
                  <a:gd name="connsiteX8" fmla="*/ 1069675 w 1086928"/>
                  <a:gd name="connsiteY8" fmla="*/ 215659 h 980502"/>
                  <a:gd name="connsiteX9" fmla="*/ 974785 w 1086928"/>
                  <a:gd name="connsiteY9" fmla="*/ 172527 h 980502"/>
                  <a:gd name="connsiteX10" fmla="*/ 491706 w 1086928"/>
                  <a:gd name="connsiteY10" fmla="*/ 181154 h 980502"/>
                  <a:gd name="connsiteX11" fmla="*/ 595223 w 1086928"/>
                  <a:gd name="connsiteY11" fmla="*/ 0 h 980502"/>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74785 w 1086928"/>
                  <a:gd name="connsiteY5" fmla="*/ 785003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74785 w 1086928"/>
                  <a:gd name="connsiteY5" fmla="*/ 785003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81929 w 1086928"/>
                  <a:gd name="connsiteY5" fmla="*/ 820721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925407 w 1086928"/>
                  <a:gd name="connsiteY0" fmla="*/ 996801 h 1088241"/>
                  <a:gd name="connsiteX1" fmla="*/ 981929 w 1086928"/>
                  <a:gd name="connsiteY1" fmla="*/ 820721 h 1088241"/>
                  <a:gd name="connsiteX2" fmla="*/ 1017917 w 1086928"/>
                  <a:gd name="connsiteY2" fmla="*/ 612474 h 1088241"/>
                  <a:gd name="connsiteX3" fmla="*/ 1086928 w 1086928"/>
                  <a:gd name="connsiteY3" fmla="*/ 431320 h 1088241"/>
                  <a:gd name="connsiteX4" fmla="*/ 1069675 w 1086928"/>
                  <a:gd name="connsiteY4" fmla="*/ 215659 h 1088241"/>
                  <a:gd name="connsiteX5" fmla="*/ 974785 w 1086928"/>
                  <a:gd name="connsiteY5" fmla="*/ 172527 h 1088241"/>
                  <a:gd name="connsiteX6" fmla="*/ 491706 w 1086928"/>
                  <a:gd name="connsiteY6" fmla="*/ 181154 h 1088241"/>
                  <a:gd name="connsiteX7" fmla="*/ 595223 w 1086928"/>
                  <a:gd name="connsiteY7" fmla="*/ 0 h 1088241"/>
                  <a:gd name="connsiteX8" fmla="*/ 0 w 1086928"/>
                  <a:gd name="connsiteY8" fmla="*/ 267418 h 1088241"/>
                  <a:gd name="connsiteX9" fmla="*/ 0 w 1086928"/>
                  <a:gd name="connsiteY9" fmla="*/ 854014 h 1088241"/>
                  <a:gd name="connsiteX10" fmla="*/ 362309 w 1086928"/>
                  <a:gd name="connsiteY10" fmla="*/ 966157 h 1088241"/>
                  <a:gd name="connsiteX11" fmla="*/ 1016847 w 1086928"/>
                  <a:gd name="connsiteY11" fmla="*/ 1088241 h 1088241"/>
                  <a:gd name="connsiteX0" fmla="*/ 925407 w 1086928"/>
                  <a:gd name="connsiteY0" fmla="*/ 996801 h 1088241"/>
                  <a:gd name="connsiteX1" fmla="*/ 981929 w 1086928"/>
                  <a:gd name="connsiteY1" fmla="*/ 820721 h 1088241"/>
                  <a:gd name="connsiteX2" fmla="*/ 1017917 w 1086928"/>
                  <a:gd name="connsiteY2" fmla="*/ 612474 h 1088241"/>
                  <a:gd name="connsiteX3" fmla="*/ 1086928 w 1086928"/>
                  <a:gd name="connsiteY3" fmla="*/ 431320 h 1088241"/>
                  <a:gd name="connsiteX4" fmla="*/ 1069675 w 1086928"/>
                  <a:gd name="connsiteY4" fmla="*/ 215659 h 1088241"/>
                  <a:gd name="connsiteX5" fmla="*/ 974785 w 1086928"/>
                  <a:gd name="connsiteY5" fmla="*/ 172527 h 1088241"/>
                  <a:gd name="connsiteX6" fmla="*/ 491706 w 1086928"/>
                  <a:gd name="connsiteY6" fmla="*/ 181154 h 1088241"/>
                  <a:gd name="connsiteX7" fmla="*/ 595223 w 1086928"/>
                  <a:gd name="connsiteY7" fmla="*/ 0 h 1088241"/>
                  <a:gd name="connsiteX8" fmla="*/ 0 w 1086928"/>
                  <a:gd name="connsiteY8" fmla="*/ 267418 h 1088241"/>
                  <a:gd name="connsiteX9" fmla="*/ 0 w 1086928"/>
                  <a:gd name="connsiteY9" fmla="*/ 854014 h 1088241"/>
                  <a:gd name="connsiteX10" fmla="*/ 362309 w 1086928"/>
                  <a:gd name="connsiteY10" fmla="*/ 966157 h 1088241"/>
                  <a:gd name="connsiteX11" fmla="*/ 1016847 w 1086928"/>
                  <a:gd name="connsiteY11" fmla="*/ 1088241 h 108824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11" fmla="*/ 925407 w 1086928"/>
                  <a:gd name="connsiteY11" fmla="*/ 996801 h 996801"/>
                  <a:gd name="connsiteX0" fmla="*/ 925407 w 1086928"/>
                  <a:gd name="connsiteY0" fmla="*/ 996801 h 1038224"/>
                  <a:gd name="connsiteX1" fmla="*/ 981929 w 1086928"/>
                  <a:gd name="connsiteY1" fmla="*/ 820721 h 1038224"/>
                  <a:gd name="connsiteX2" fmla="*/ 1017917 w 1086928"/>
                  <a:gd name="connsiteY2" fmla="*/ 612474 h 1038224"/>
                  <a:gd name="connsiteX3" fmla="*/ 1086928 w 1086928"/>
                  <a:gd name="connsiteY3" fmla="*/ 431320 h 1038224"/>
                  <a:gd name="connsiteX4" fmla="*/ 1069675 w 1086928"/>
                  <a:gd name="connsiteY4" fmla="*/ 215659 h 1038224"/>
                  <a:gd name="connsiteX5" fmla="*/ 974785 w 1086928"/>
                  <a:gd name="connsiteY5" fmla="*/ 172527 h 1038224"/>
                  <a:gd name="connsiteX6" fmla="*/ 491706 w 1086928"/>
                  <a:gd name="connsiteY6" fmla="*/ 181154 h 1038224"/>
                  <a:gd name="connsiteX7" fmla="*/ 595223 w 1086928"/>
                  <a:gd name="connsiteY7" fmla="*/ 0 h 1038224"/>
                  <a:gd name="connsiteX8" fmla="*/ 0 w 1086928"/>
                  <a:gd name="connsiteY8" fmla="*/ 267418 h 1038224"/>
                  <a:gd name="connsiteX9" fmla="*/ 0 w 1086928"/>
                  <a:gd name="connsiteY9" fmla="*/ 854014 h 1038224"/>
                  <a:gd name="connsiteX10" fmla="*/ 362309 w 1086928"/>
                  <a:gd name="connsiteY10" fmla="*/ 966157 h 1038224"/>
                  <a:gd name="connsiteX11" fmla="*/ 743220 w 1086928"/>
                  <a:gd name="connsiteY11" fmla="*/ 1038224 h 1038224"/>
                  <a:gd name="connsiteX12" fmla="*/ 925407 w 1086928"/>
                  <a:gd name="connsiteY12" fmla="*/ 996801 h 1038224"/>
                  <a:gd name="connsiteX0" fmla="*/ 925407 w 1086928"/>
                  <a:gd name="connsiteY0" fmla="*/ 996801 h 1038224"/>
                  <a:gd name="connsiteX1" fmla="*/ 981929 w 1086928"/>
                  <a:gd name="connsiteY1" fmla="*/ 820721 h 1038224"/>
                  <a:gd name="connsiteX2" fmla="*/ 1017917 w 1086928"/>
                  <a:gd name="connsiteY2" fmla="*/ 612474 h 1038224"/>
                  <a:gd name="connsiteX3" fmla="*/ 1086928 w 1086928"/>
                  <a:gd name="connsiteY3" fmla="*/ 431320 h 1038224"/>
                  <a:gd name="connsiteX4" fmla="*/ 1069675 w 1086928"/>
                  <a:gd name="connsiteY4" fmla="*/ 215659 h 1038224"/>
                  <a:gd name="connsiteX5" fmla="*/ 974785 w 1086928"/>
                  <a:gd name="connsiteY5" fmla="*/ 172527 h 1038224"/>
                  <a:gd name="connsiteX6" fmla="*/ 491706 w 1086928"/>
                  <a:gd name="connsiteY6" fmla="*/ 181154 h 1038224"/>
                  <a:gd name="connsiteX7" fmla="*/ 595223 w 1086928"/>
                  <a:gd name="connsiteY7" fmla="*/ 0 h 1038224"/>
                  <a:gd name="connsiteX8" fmla="*/ 0 w 1086928"/>
                  <a:gd name="connsiteY8" fmla="*/ 267418 h 1038224"/>
                  <a:gd name="connsiteX9" fmla="*/ 0 w 1086928"/>
                  <a:gd name="connsiteY9" fmla="*/ 854014 h 1038224"/>
                  <a:gd name="connsiteX10" fmla="*/ 362309 w 1086928"/>
                  <a:gd name="connsiteY10" fmla="*/ 966157 h 1038224"/>
                  <a:gd name="connsiteX11" fmla="*/ 743220 w 1086928"/>
                  <a:gd name="connsiteY11" fmla="*/ 1038224 h 1038224"/>
                  <a:gd name="connsiteX12" fmla="*/ 925407 w 1086928"/>
                  <a:gd name="connsiteY12" fmla="*/ 996801 h 1038224"/>
                  <a:gd name="connsiteX0" fmla="*/ 925407 w 1086928"/>
                  <a:gd name="connsiteY0" fmla="*/ 996801 h 1005589"/>
                  <a:gd name="connsiteX1" fmla="*/ 981929 w 1086928"/>
                  <a:gd name="connsiteY1" fmla="*/ 820721 h 1005589"/>
                  <a:gd name="connsiteX2" fmla="*/ 1017917 w 1086928"/>
                  <a:gd name="connsiteY2" fmla="*/ 612474 h 1005589"/>
                  <a:gd name="connsiteX3" fmla="*/ 1086928 w 1086928"/>
                  <a:gd name="connsiteY3" fmla="*/ 431320 h 1005589"/>
                  <a:gd name="connsiteX4" fmla="*/ 1069675 w 1086928"/>
                  <a:gd name="connsiteY4" fmla="*/ 215659 h 1005589"/>
                  <a:gd name="connsiteX5" fmla="*/ 974785 w 1086928"/>
                  <a:gd name="connsiteY5" fmla="*/ 172527 h 1005589"/>
                  <a:gd name="connsiteX6" fmla="*/ 491706 w 1086928"/>
                  <a:gd name="connsiteY6" fmla="*/ 181154 h 1005589"/>
                  <a:gd name="connsiteX7" fmla="*/ 595223 w 1086928"/>
                  <a:gd name="connsiteY7" fmla="*/ 0 h 1005589"/>
                  <a:gd name="connsiteX8" fmla="*/ 0 w 1086928"/>
                  <a:gd name="connsiteY8" fmla="*/ 267418 h 1005589"/>
                  <a:gd name="connsiteX9" fmla="*/ 0 w 1086928"/>
                  <a:gd name="connsiteY9" fmla="*/ 854014 h 1005589"/>
                  <a:gd name="connsiteX10" fmla="*/ 362309 w 1086928"/>
                  <a:gd name="connsiteY10" fmla="*/ 966157 h 1005589"/>
                  <a:gd name="connsiteX11" fmla="*/ 925407 w 1086928"/>
                  <a:gd name="connsiteY11" fmla="*/ 996801 h 1005589"/>
                  <a:gd name="connsiteX0" fmla="*/ 925407 w 1086928"/>
                  <a:gd name="connsiteY0" fmla="*/ 996801 h 1013821"/>
                  <a:gd name="connsiteX1" fmla="*/ 981929 w 1086928"/>
                  <a:gd name="connsiteY1" fmla="*/ 820721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81929 w 1086928"/>
                  <a:gd name="connsiteY1" fmla="*/ 820721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91454 w 1086928"/>
                  <a:gd name="connsiteY1" fmla="*/ 823103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91454 w 1086928"/>
                  <a:gd name="connsiteY1" fmla="*/ 823103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12" fmla="*/ 991454 w 1086928"/>
                  <a:gd name="connsiteY12"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12" fmla="*/ 991454 w 1086928"/>
                  <a:gd name="connsiteY12"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27442 w 1086928"/>
                  <a:gd name="connsiteY1" fmla="*/ 638668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27442 w 1086928"/>
                  <a:gd name="connsiteY1" fmla="*/ 638668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69675"/>
                  <a:gd name="connsiteY0" fmla="*/ 825484 h 1013821"/>
                  <a:gd name="connsiteX1" fmla="*/ 1027442 w 1069675"/>
                  <a:gd name="connsiteY1" fmla="*/ 638668 h 1013821"/>
                  <a:gd name="connsiteX2" fmla="*/ 1051209 w 1069675"/>
                  <a:gd name="connsiteY2" fmla="*/ 447988 h 1013821"/>
                  <a:gd name="connsiteX3" fmla="*/ 1069675 w 1069675"/>
                  <a:gd name="connsiteY3" fmla="*/ 215659 h 1013821"/>
                  <a:gd name="connsiteX4" fmla="*/ 974785 w 1069675"/>
                  <a:gd name="connsiteY4" fmla="*/ 172527 h 1013821"/>
                  <a:gd name="connsiteX5" fmla="*/ 491706 w 1069675"/>
                  <a:gd name="connsiteY5" fmla="*/ 181154 h 1013821"/>
                  <a:gd name="connsiteX6" fmla="*/ 595223 w 1069675"/>
                  <a:gd name="connsiteY6" fmla="*/ 0 h 1013821"/>
                  <a:gd name="connsiteX7" fmla="*/ 0 w 1069675"/>
                  <a:gd name="connsiteY7" fmla="*/ 267418 h 1013821"/>
                  <a:gd name="connsiteX8" fmla="*/ 0 w 1069675"/>
                  <a:gd name="connsiteY8" fmla="*/ 854014 h 1013821"/>
                  <a:gd name="connsiteX9" fmla="*/ 362309 w 1069675"/>
                  <a:gd name="connsiteY9" fmla="*/ 966157 h 1013821"/>
                  <a:gd name="connsiteX10" fmla="*/ 925407 w 1069675"/>
                  <a:gd name="connsiteY10" fmla="*/ 996801 h 1013821"/>
                  <a:gd name="connsiteX11" fmla="*/ 977167 w 1069675"/>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53006 w 1083772"/>
                  <a:gd name="connsiteY3" fmla="*/ 182321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107851"/>
                  <a:gd name="connsiteY0" fmla="*/ 825484 h 1013821"/>
                  <a:gd name="connsiteX1" fmla="*/ 1027442 w 1107851"/>
                  <a:gd name="connsiteY1" fmla="*/ 638668 h 1013821"/>
                  <a:gd name="connsiteX2" fmla="*/ 1051209 w 1107851"/>
                  <a:gd name="connsiteY2" fmla="*/ 447988 h 1013821"/>
                  <a:gd name="connsiteX3" fmla="*/ 1053006 w 1107851"/>
                  <a:gd name="connsiteY3" fmla="*/ 182321 h 1013821"/>
                  <a:gd name="connsiteX4" fmla="*/ 974785 w 1107851"/>
                  <a:gd name="connsiteY4" fmla="*/ 172527 h 1013821"/>
                  <a:gd name="connsiteX5" fmla="*/ 491706 w 1107851"/>
                  <a:gd name="connsiteY5" fmla="*/ 181154 h 1013821"/>
                  <a:gd name="connsiteX6" fmla="*/ 595223 w 1107851"/>
                  <a:gd name="connsiteY6" fmla="*/ 0 h 1013821"/>
                  <a:gd name="connsiteX7" fmla="*/ 0 w 1107851"/>
                  <a:gd name="connsiteY7" fmla="*/ 267418 h 1013821"/>
                  <a:gd name="connsiteX8" fmla="*/ 0 w 1107851"/>
                  <a:gd name="connsiteY8" fmla="*/ 854014 h 1013821"/>
                  <a:gd name="connsiteX9" fmla="*/ 362309 w 1107851"/>
                  <a:gd name="connsiteY9" fmla="*/ 966157 h 1013821"/>
                  <a:gd name="connsiteX10" fmla="*/ 925407 w 1107851"/>
                  <a:gd name="connsiteY10" fmla="*/ 996801 h 1013821"/>
                  <a:gd name="connsiteX11" fmla="*/ 977167 w 1107851"/>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86692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86692 w 1109996"/>
                  <a:gd name="connsiteY11" fmla="*/ 825484 h 1013821"/>
                  <a:gd name="connsiteX0" fmla="*/ 986692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86692 w 1109996"/>
                  <a:gd name="connsiteY11" fmla="*/ 825484 h 1013821"/>
                  <a:gd name="connsiteX0" fmla="*/ 986692 w 1109996"/>
                  <a:gd name="connsiteY0" fmla="*/ 825484 h 996152"/>
                  <a:gd name="connsiteX1" fmla="*/ 1027442 w 1109996"/>
                  <a:gd name="connsiteY1" fmla="*/ 638668 h 996152"/>
                  <a:gd name="connsiteX2" fmla="*/ 1055972 w 1109996"/>
                  <a:gd name="connsiteY2" fmla="*/ 407507 h 996152"/>
                  <a:gd name="connsiteX3" fmla="*/ 1053006 w 1109996"/>
                  <a:gd name="connsiteY3" fmla="*/ 182321 h 996152"/>
                  <a:gd name="connsiteX4" fmla="*/ 974785 w 1109996"/>
                  <a:gd name="connsiteY4" fmla="*/ 172527 h 996152"/>
                  <a:gd name="connsiteX5" fmla="*/ 491706 w 1109996"/>
                  <a:gd name="connsiteY5" fmla="*/ 181154 h 996152"/>
                  <a:gd name="connsiteX6" fmla="*/ 595223 w 1109996"/>
                  <a:gd name="connsiteY6" fmla="*/ 0 h 996152"/>
                  <a:gd name="connsiteX7" fmla="*/ 0 w 1109996"/>
                  <a:gd name="connsiteY7" fmla="*/ 267418 h 996152"/>
                  <a:gd name="connsiteX8" fmla="*/ 0 w 1109996"/>
                  <a:gd name="connsiteY8" fmla="*/ 854014 h 996152"/>
                  <a:gd name="connsiteX9" fmla="*/ 362309 w 1109996"/>
                  <a:gd name="connsiteY9" fmla="*/ 966157 h 996152"/>
                  <a:gd name="connsiteX10" fmla="*/ 880164 w 1109996"/>
                  <a:gd name="connsiteY10" fmla="*/ 972989 h 996152"/>
                  <a:gd name="connsiteX11" fmla="*/ 986692 w 1109996"/>
                  <a:gd name="connsiteY11" fmla="*/ 825484 h 996152"/>
                  <a:gd name="connsiteX0" fmla="*/ 986692 w 1109996"/>
                  <a:gd name="connsiteY0" fmla="*/ 825484 h 996152"/>
                  <a:gd name="connsiteX1" fmla="*/ 1027442 w 1109996"/>
                  <a:gd name="connsiteY1" fmla="*/ 638668 h 996152"/>
                  <a:gd name="connsiteX2" fmla="*/ 1055972 w 1109996"/>
                  <a:gd name="connsiteY2" fmla="*/ 407507 h 996152"/>
                  <a:gd name="connsiteX3" fmla="*/ 1053006 w 1109996"/>
                  <a:gd name="connsiteY3" fmla="*/ 182321 h 996152"/>
                  <a:gd name="connsiteX4" fmla="*/ 974785 w 1109996"/>
                  <a:gd name="connsiteY4" fmla="*/ 172527 h 996152"/>
                  <a:gd name="connsiteX5" fmla="*/ 491706 w 1109996"/>
                  <a:gd name="connsiteY5" fmla="*/ 181154 h 996152"/>
                  <a:gd name="connsiteX6" fmla="*/ 595223 w 1109996"/>
                  <a:gd name="connsiteY6" fmla="*/ 0 h 996152"/>
                  <a:gd name="connsiteX7" fmla="*/ 0 w 1109996"/>
                  <a:gd name="connsiteY7" fmla="*/ 267418 h 996152"/>
                  <a:gd name="connsiteX8" fmla="*/ 0 w 1109996"/>
                  <a:gd name="connsiteY8" fmla="*/ 854014 h 996152"/>
                  <a:gd name="connsiteX9" fmla="*/ 362309 w 1109996"/>
                  <a:gd name="connsiteY9" fmla="*/ 966157 h 996152"/>
                  <a:gd name="connsiteX10" fmla="*/ 880164 w 1109996"/>
                  <a:gd name="connsiteY10" fmla="*/ 972989 h 996152"/>
                  <a:gd name="connsiteX11" fmla="*/ 986692 w 1109996"/>
                  <a:gd name="connsiteY11" fmla="*/ 825484 h 996152"/>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95044"/>
                  <a:gd name="connsiteX1" fmla="*/ 1027442 w 1109996"/>
                  <a:gd name="connsiteY1" fmla="*/ 638668 h 995044"/>
                  <a:gd name="connsiteX2" fmla="*/ 1055972 w 1109996"/>
                  <a:gd name="connsiteY2" fmla="*/ 407507 h 995044"/>
                  <a:gd name="connsiteX3" fmla="*/ 1053006 w 1109996"/>
                  <a:gd name="connsiteY3" fmla="*/ 182321 h 995044"/>
                  <a:gd name="connsiteX4" fmla="*/ 974785 w 1109996"/>
                  <a:gd name="connsiteY4" fmla="*/ 172527 h 995044"/>
                  <a:gd name="connsiteX5" fmla="*/ 491706 w 1109996"/>
                  <a:gd name="connsiteY5" fmla="*/ 181154 h 995044"/>
                  <a:gd name="connsiteX6" fmla="*/ 595223 w 1109996"/>
                  <a:gd name="connsiteY6" fmla="*/ 0 h 995044"/>
                  <a:gd name="connsiteX7" fmla="*/ 0 w 1109996"/>
                  <a:gd name="connsiteY7" fmla="*/ 267418 h 995044"/>
                  <a:gd name="connsiteX8" fmla="*/ 0 w 1109996"/>
                  <a:gd name="connsiteY8" fmla="*/ 854014 h 995044"/>
                  <a:gd name="connsiteX9" fmla="*/ 362309 w 1109996"/>
                  <a:gd name="connsiteY9" fmla="*/ 966157 h 995044"/>
                  <a:gd name="connsiteX10" fmla="*/ 884927 w 1109996"/>
                  <a:gd name="connsiteY10" fmla="*/ 984895 h 995044"/>
                  <a:gd name="connsiteX11" fmla="*/ 986692 w 1109996"/>
                  <a:gd name="connsiteY11" fmla="*/ 825484 h 995044"/>
                  <a:gd name="connsiteX0" fmla="*/ 986692 w 1109996"/>
                  <a:gd name="connsiteY0" fmla="*/ 825484 h 995044"/>
                  <a:gd name="connsiteX1" fmla="*/ 1027442 w 1109996"/>
                  <a:gd name="connsiteY1" fmla="*/ 638668 h 995044"/>
                  <a:gd name="connsiteX2" fmla="*/ 1055972 w 1109996"/>
                  <a:gd name="connsiteY2" fmla="*/ 407507 h 995044"/>
                  <a:gd name="connsiteX3" fmla="*/ 1053006 w 1109996"/>
                  <a:gd name="connsiteY3" fmla="*/ 182321 h 995044"/>
                  <a:gd name="connsiteX4" fmla="*/ 974785 w 1109996"/>
                  <a:gd name="connsiteY4" fmla="*/ 172527 h 995044"/>
                  <a:gd name="connsiteX5" fmla="*/ 491706 w 1109996"/>
                  <a:gd name="connsiteY5" fmla="*/ 181154 h 995044"/>
                  <a:gd name="connsiteX6" fmla="*/ 595223 w 1109996"/>
                  <a:gd name="connsiteY6" fmla="*/ 0 h 995044"/>
                  <a:gd name="connsiteX7" fmla="*/ 0 w 1109996"/>
                  <a:gd name="connsiteY7" fmla="*/ 267418 h 995044"/>
                  <a:gd name="connsiteX8" fmla="*/ 0 w 1109996"/>
                  <a:gd name="connsiteY8" fmla="*/ 854014 h 995044"/>
                  <a:gd name="connsiteX9" fmla="*/ 362309 w 1109996"/>
                  <a:gd name="connsiteY9" fmla="*/ 966157 h 995044"/>
                  <a:gd name="connsiteX10" fmla="*/ 884927 w 1109996"/>
                  <a:gd name="connsiteY10" fmla="*/ 984895 h 995044"/>
                  <a:gd name="connsiteX11" fmla="*/ 986692 w 1109996"/>
                  <a:gd name="connsiteY11" fmla="*/ 825484 h 995044"/>
                  <a:gd name="connsiteX0" fmla="*/ 986692 w 1109996"/>
                  <a:gd name="connsiteY0" fmla="*/ 825484 h 988698"/>
                  <a:gd name="connsiteX1" fmla="*/ 1027442 w 1109996"/>
                  <a:gd name="connsiteY1" fmla="*/ 638668 h 988698"/>
                  <a:gd name="connsiteX2" fmla="*/ 1055972 w 1109996"/>
                  <a:gd name="connsiteY2" fmla="*/ 407507 h 988698"/>
                  <a:gd name="connsiteX3" fmla="*/ 1053006 w 1109996"/>
                  <a:gd name="connsiteY3" fmla="*/ 182321 h 988698"/>
                  <a:gd name="connsiteX4" fmla="*/ 974785 w 1109996"/>
                  <a:gd name="connsiteY4" fmla="*/ 172527 h 988698"/>
                  <a:gd name="connsiteX5" fmla="*/ 491706 w 1109996"/>
                  <a:gd name="connsiteY5" fmla="*/ 181154 h 988698"/>
                  <a:gd name="connsiteX6" fmla="*/ 595223 w 1109996"/>
                  <a:gd name="connsiteY6" fmla="*/ 0 h 988698"/>
                  <a:gd name="connsiteX7" fmla="*/ 0 w 1109996"/>
                  <a:gd name="connsiteY7" fmla="*/ 267418 h 988698"/>
                  <a:gd name="connsiteX8" fmla="*/ 0 w 1109996"/>
                  <a:gd name="connsiteY8" fmla="*/ 854014 h 988698"/>
                  <a:gd name="connsiteX9" fmla="*/ 362309 w 1109996"/>
                  <a:gd name="connsiteY9" fmla="*/ 966157 h 988698"/>
                  <a:gd name="connsiteX10" fmla="*/ 884927 w 1109996"/>
                  <a:gd name="connsiteY10" fmla="*/ 984895 h 988698"/>
                  <a:gd name="connsiteX11" fmla="*/ 986692 w 1109996"/>
                  <a:gd name="connsiteY11" fmla="*/ 825484 h 988698"/>
                  <a:gd name="connsiteX0" fmla="*/ 986692 w 1109996"/>
                  <a:gd name="connsiteY0" fmla="*/ 825484 h 988698"/>
                  <a:gd name="connsiteX1" fmla="*/ 1027442 w 1109996"/>
                  <a:gd name="connsiteY1" fmla="*/ 638668 h 988698"/>
                  <a:gd name="connsiteX2" fmla="*/ 1055972 w 1109996"/>
                  <a:gd name="connsiteY2" fmla="*/ 407507 h 988698"/>
                  <a:gd name="connsiteX3" fmla="*/ 1053006 w 1109996"/>
                  <a:gd name="connsiteY3" fmla="*/ 182321 h 988698"/>
                  <a:gd name="connsiteX4" fmla="*/ 974785 w 1109996"/>
                  <a:gd name="connsiteY4" fmla="*/ 172527 h 988698"/>
                  <a:gd name="connsiteX5" fmla="*/ 491706 w 1109996"/>
                  <a:gd name="connsiteY5" fmla="*/ 181154 h 988698"/>
                  <a:gd name="connsiteX6" fmla="*/ 595223 w 1109996"/>
                  <a:gd name="connsiteY6" fmla="*/ 0 h 988698"/>
                  <a:gd name="connsiteX7" fmla="*/ 0 w 1109996"/>
                  <a:gd name="connsiteY7" fmla="*/ 267418 h 988698"/>
                  <a:gd name="connsiteX8" fmla="*/ 0 w 1109996"/>
                  <a:gd name="connsiteY8" fmla="*/ 854014 h 988698"/>
                  <a:gd name="connsiteX9" fmla="*/ 362309 w 1109996"/>
                  <a:gd name="connsiteY9" fmla="*/ 966157 h 988698"/>
                  <a:gd name="connsiteX10" fmla="*/ 884927 w 1109996"/>
                  <a:gd name="connsiteY10" fmla="*/ 984895 h 988698"/>
                  <a:gd name="connsiteX11" fmla="*/ 986692 w 1109996"/>
                  <a:gd name="connsiteY11" fmla="*/ 825484 h 988698"/>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491706 w 1109996"/>
                  <a:gd name="connsiteY5" fmla="*/ 137941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996" h="942755">
                    <a:moveTo>
                      <a:pt x="986692" y="779541"/>
                    </a:moveTo>
                    <a:cubicBezTo>
                      <a:pt x="1020437" y="749688"/>
                      <a:pt x="1117840" y="705004"/>
                      <a:pt x="1027442" y="592725"/>
                    </a:cubicBezTo>
                    <a:cubicBezTo>
                      <a:pt x="1094896" y="559327"/>
                      <a:pt x="1129012" y="425918"/>
                      <a:pt x="1055972" y="361564"/>
                    </a:cubicBezTo>
                    <a:cubicBezTo>
                      <a:pt x="1119277" y="300790"/>
                      <a:pt x="1137338" y="211439"/>
                      <a:pt x="1053006" y="136378"/>
                    </a:cubicBezTo>
                    <a:cubicBezTo>
                      <a:pt x="1003120" y="125969"/>
                      <a:pt x="1000859" y="129849"/>
                      <a:pt x="974785" y="126584"/>
                    </a:cubicBezTo>
                    <a:cubicBezTo>
                      <a:pt x="855720" y="122614"/>
                      <a:pt x="705087" y="124105"/>
                      <a:pt x="570238" y="122865"/>
                    </a:cubicBezTo>
                    <a:cubicBezTo>
                      <a:pt x="566862" y="73399"/>
                      <a:pt x="578688" y="74034"/>
                      <a:pt x="540584" y="0"/>
                    </a:cubicBezTo>
                    <a:cubicBezTo>
                      <a:pt x="221406" y="48883"/>
                      <a:pt x="181155" y="129460"/>
                      <a:pt x="0" y="221475"/>
                    </a:cubicBezTo>
                    <a:lnTo>
                      <a:pt x="0" y="808071"/>
                    </a:lnTo>
                    <a:cubicBezTo>
                      <a:pt x="69011" y="810946"/>
                      <a:pt x="189780" y="900086"/>
                      <a:pt x="362309" y="920214"/>
                    </a:cubicBezTo>
                    <a:cubicBezTo>
                      <a:pt x="516544" y="944012"/>
                      <a:pt x="753082" y="946522"/>
                      <a:pt x="884927" y="938952"/>
                    </a:cubicBezTo>
                    <a:cubicBezTo>
                      <a:pt x="1065985" y="934556"/>
                      <a:pt x="1049459" y="820975"/>
                      <a:pt x="986692" y="779541"/>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3" name="Rectangle 31">
                <a:extLst>
                  <a:ext uri="{FF2B5EF4-FFF2-40B4-BE49-F238E27FC236}">
                    <a16:creationId xmlns:a16="http://schemas.microsoft.com/office/drawing/2014/main" id="{41D413CB-F885-49EE-B4AE-DF760CB7841E}"/>
                  </a:ext>
                </a:extLst>
              </p:cNvPr>
              <p:cNvSpPr/>
              <p:nvPr/>
            </p:nvSpPr>
            <p:spPr>
              <a:xfrm>
                <a:off x="2181528" y="3533421"/>
                <a:ext cx="1072717" cy="6312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ectangle 32">
                <a:extLst>
                  <a:ext uri="{FF2B5EF4-FFF2-40B4-BE49-F238E27FC236}">
                    <a16:creationId xmlns:a16="http://schemas.microsoft.com/office/drawing/2014/main" id="{3A7C5D0D-8902-45A2-A65E-C831E0CE06D1}"/>
                  </a:ext>
                </a:extLst>
              </p:cNvPr>
              <p:cNvSpPr/>
              <p:nvPr/>
            </p:nvSpPr>
            <p:spPr>
              <a:xfrm>
                <a:off x="3254243" y="3562478"/>
                <a:ext cx="246361" cy="50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Oval 33">
                <a:extLst>
                  <a:ext uri="{FF2B5EF4-FFF2-40B4-BE49-F238E27FC236}">
                    <a16:creationId xmlns:a16="http://schemas.microsoft.com/office/drawing/2014/main" id="{CF89C353-4E74-4FB3-A8B2-3789CA8764DD}"/>
                  </a:ext>
                </a:extLst>
              </p:cNvPr>
              <p:cNvSpPr/>
              <p:nvPr/>
            </p:nvSpPr>
            <p:spPr>
              <a:xfrm>
                <a:off x="3314041" y="3928164"/>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spTree>
    <p:extLst>
      <p:ext uri="{BB962C8B-B14F-4D97-AF65-F5344CB8AC3E}">
        <p14:creationId xmlns:p14="http://schemas.microsoft.com/office/powerpoint/2010/main" val="80415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824244" y="6130344"/>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7" name="CuadroTexto 6"/>
          <p:cNvSpPr txBox="1"/>
          <p:nvPr/>
        </p:nvSpPr>
        <p:spPr>
          <a:xfrm>
            <a:off x="2846232" y="364781"/>
            <a:ext cx="7122018" cy="1569660"/>
          </a:xfrm>
          <a:prstGeom prst="rect">
            <a:avLst/>
          </a:prstGeom>
          <a:noFill/>
        </p:spPr>
        <p:txBody>
          <a:bodyPr wrap="square" rtlCol="0">
            <a:spAutoFit/>
          </a:bodyPr>
          <a:lstStyle/>
          <a:p>
            <a:pPr algn="ctr"/>
            <a:r>
              <a:rPr lang="es-MX" sz="4800" dirty="0">
                <a:solidFill>
                  <a:schemeClr val="tx2">
                    <a:lumMod val="90000"/>
                    <a:lumOff val="10000"/>
                  </a:schemeClr>
                </a:solidFill>
                <a:latin typeface="Bell MT" panose="02020503060305020303" pitchFamily="18" charset="0"/>
              </a:rPr>
              <a:t>¿ De donde se obtienen los ingresos ?</a:t>
            </a:r>
          </a:p>
        </p:txBody>
      </p:sp>
      <p:sp>
        <p:nvSpPr>
          <p:cNvPr id="24" name="Proceso predefinido 23"/>
          <p:cNvSpPr/>
          <p:nvPr/>
        </p:nvSpPr>
        <p:spPr>
          <a:xfrm>
            <a:off x="4342460" y="1934441"/>
            <a:ext cx="4129561" cy="1442434"/>
          </a:xfrm>
          <a:prstGeom prst="flowChartPredefinedProcess">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accent6">
                    <a:lumMod val="50000"/>
                  </a:schemeClr>
                </a:solidFill>
              </a:rPr>
              <a:t>Ingresos Municipales  </a:t>
            </a:r>
          </a:p>
          <a:p>
            <a:pPr algn="ctr"/>
            <a:r>
              <a:rPr lang="es-MX" sz="2400" b="1" dirty="0">
                <a:solidFill>
                  <a:schemeClr val="accent6">
                    <a:lumMod val="50000"/>
                  </a:schemeClr>
                </a:solidFill>
              </a:rPr>
              <a:t>$3,257,176,070.00 </a:t>
            </a:r>
          </a:p>
          <a:p>
            <a:pPr algn="ctr"/>
            <a:endParaRPr lang="es-MX" dirty="0"/>
          </a:p>
        </p:txBody>
      </p:sp>
      <p:sp>
        <p:nvSpPr>
          <p:cNvPr id="25" name="Disco magnético 24"/>
          <p:cNvSpPr/>
          <p:nvPr/>
        </p:nvSpPr>
        <p:spPr>
          <a:xfrm>
            <a:off x="3083399" y="4220660"/>
            <a:ext cx="3221502" cy="18850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dirty="0">
                <a:solidFill>
                  <a:schemeClr val="accent6">
                    <a:lumMod val="50000"/>
                  </a:schemeClr>
                </a:solidFill>
              </a:rPr>
              <a:t>Libre disposición </a:t>
            </a:r>
          </a:p>
          <a:p>
            <a:pPr algn="ctr"/>
            <a:r>
              <a:rPr lang="es-MX" sz="2200" dirty="0">
                <a:solidFill>
                  <a:schemeClr val="accent6">
                    <a:lumMod val="50000"/>
                  </a:schemeClr>
                </a:solidFill>
              </a:rPr>
              <a:t>$2,389,825,459.00 </a:t>
            </a:r>
          </a:p>
        </p:txBody>
      </p:sp>
      <p:sp>
        <p:nvSpPr>
          <p:cNvPr id="26" name="Disco magnético 25"/>
          <p:cNvSpPr/>
          <p:nvPr/>
        </p:nvSpPr>
        <p:spPr>
          <a:xfrm>
            <a:off x="6612045" y="4159097"/>
            <a:ext cx="3221502" cy="18850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200" dirty="0">
              <a:solidFill>
                <a:schemeClr val="accent6">
                  <a:lumMod val="50000"/>
                </a:schemeClr>
              </a:solidFill>
            </a:endParaRPr>
          </a:p>
          <a:p>
            <a:pPr algn="ctr"/>
            <a:r>
              <a:rPr lang="es-MX" sz="2200" dirty="0">
                <a:solidFill>
                  <a:schemeClr val="accent6">
                    <a:lumMod val="50000"/>
                  </a:schemeClr>
                </a:solidFill>
              </a:rPr>
              <a:t>Etiquetado</a:t>
            </a:r>
          </a:p>
          <a:p>
            <a:pPr algn="ctr"/>
            <a:r>
              <a:rPr lang="es-MX" sz="2200" dirty="0">
                <a:solidFill>
                  <a:schemeClr val="accent6">
                    <a:lumMod val="50000"/>
                  </a:schemeClr>
                </a:solidFill>
              </a:rPr>
              <a:t>$867,350,611.00</a:t>
            </a:r>
            <a:endParaRPr lang="es-MX" dirty="0"/>
          </a:p>
        </p:txBody>
      </p:sp>
      <p:sp>
        <p:nvSpPr>
          <p:cNvPr id="31" name="Flecha abajo 30"/>
          <p:cNvSpPr/>
          <p:nvPr/>
        </p:nvSpPr>
        <p:spPr>
          <a:xfrm>
            <a:off x="4628268" y="3376875"/>
            <a:ext cx="818503" cy="1068516"/>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Flecha abajo 31"/>
          <p:cNvSpPr/>
          <p:nvPr/>
        </p:nvSpPr>
        <p:spPr>
          <a:xfrm>
            <a:off x="7356347" y="3376875"/>
            <a:ext cx="818503" cy="1068516"/>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1253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824244" y="6130344"/>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6" name="CuadroTexto 5"/>
          <p:cNvSpPr txBox="1"/>
          <p:nvPr/>
        </p:nvSpPr>
        <p:spPr>
          <a:xfrm>
            <a:off x="2665925" y="364781"/>
            <a:ext cx="7675807" cy="830997"/>
          </a:xfrm>
          <a:prstGeom prst="rect">
            <a:avLst/>
          </a:prstGeom>
          <a:noFill/>
        </p:spPr>
        <p:txBody>
          <a:bodyPr wrap="square" rtlCol="0">
            <a:spAutoFit/>
          </a:bodyPr>
          <a:lstStyle/>
          <a:p>
            <a:pPr algn="ctr"/>
            <a:r>
              <a:rPr lang="es-MX" sz="4800" dirty="0">
                <a:solidFill>
                  <a:schemeClr val="tx2">
                    <a:lumMod val="90000"/>
                    <a:lumOff val="10000"/>
                  </a:schemeClr>
                </a:solidFill>
                <a:latin typeface="Bell MT" panose="02020503060305020303" pitchFamily="18" charset="0"/>
              </a:rPr>
              <a:t>Ingresos de Libre Disposición </a:t>
            </a:r>
          </a:p>
        </p:txBody>
      </p:sp>
      <p:grpSp>
        <p:nvGrpSpPr>
          <p:cNvPr id="7" name="그룹 7">
            <a:extLst>
              <a:ext uri="{FF2B5EF4-FFF2-40B4-BE49-F238E27FC236}">
                <a16:creationId xmlns:a16="http://schemas.microsoft.com/office/drawing/2014/main" id="{A1ECE5C2-CE27-49E6-8B7C-C9ABF79618E8}"/>
              </a:ext>
            </a:extLst>
          </p:cNvPr>
          <p:cNvGrpSpPr/>
          <p:nvPr/>
        </p:nvGrpSpPr>
        <p:grpSpPr>
          <a:xfrm rot="10800000" flipV="1">
            <a:off x="5160137" y="5186458"/>
            <a:ext cx="2450128" cy="1358119"/>
            <a:chOff x="1541839" y="2217893"/>
            <a:chExt cx="2159832" cy="928031"/>
          </a:xfrm>
          <a:solidFill>
            <a:srgbClr val="262626"/>
          </a:solidFill>
        </p:grpSpPr>
        <p:grpSp>
          <p:nvGrpSpPr>
            <p:cNvPr id="8" name="그룹 8">
              <a:extLst>
                <a:ext uri="{FF2B5EF4-FFF2-40B4-BE49-F238E27FC236}">
                  <a16:creationId xmlns:a16="http://schemas.microsoft.com/office/drawing/2014/main" id="{A36223B1-7AA6-41F5-824F-A32737CDCFA9}"/>
                </a:ext>
              </a:extLst>
            </p:cNvPr>
            <p:cNvGrpSpPr/>
            <p:nvPr/>
          </p:nvGrpSpPr>
          <p:grpSpPr>
            <a:xfrm>
              <a:off x="1774163" y="2217893"/>
              <a:ext cx="1927508" cy="852379"/>
              <a:chOff x="1774163" y="2217893"/>
              <a:chExt cx="1927508" cy="852379"/>
            </a:xfrm>
            <a:grpFill/>
          </p:grpSpPr>
          <p:sp>
            <p:nvSpPr>
              <p:cNvPr id="10" name="Freeform 18">
                <a:extLst>
                  <a:ext uri="{FF2B5EF4-FFF2-40B4-BE49-F238E27FC236}">
                    <a16:creationId xmlns:a16="http://schemas.microsoft.com/office/drawing/2014/main" id="{EBA32D47-5CC3-45F7-9106-47580C65646C}"/>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11" name="Freeform 19">
                <a:extLst>
                  <a:ext uri="{FF2B5EF4-FFF2-40B4-BE49-F238E27FC236}">
                    <a16:creationId xmlns:a16="http://schemas.microsoft.com/office/drawing/2014/main" id="{16154F70-E261-4338-9519-E462F4AD65FD}"/>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grpSp>
        <p:sp>
          <p:nvSpPr>
            <p:cNvPr id="9" name="직사각형 9">
              <a:extLst>
                <a:ext uri="{FF2B5EF4-FFF2-40B4-BE49-F238E27FC236}">
                  <a16:creationId xmlns:a16="http://schemas.microsoft.com/office/drawing/2014/main" id="{F6A500E8-8A07-4BB9-A667-D1E56C431F22}"/>
                </a:ext>
              </a:extLst>
            </p:cNvPr>
            <p:cNvSpPr/>
            <p:nvPr/>
          </p:nvSpPr>
          <p:spPr>
            <a:xfrm rot="18740140">
              <a:off x="1753624" y="2648402"/>
              <a:ext cx="285737" cy="709307"/>
            </a:xfrm>
            <a:prstGeom prst="rect">
              <a:avLst/>
            </a:prstGeom>
            <a:solidFill>
              <a:sysClr val="windowText" lastClr="000000"/>
            </a:solidFill>
            <a:ln w="12700" cap="flat" cmpd="sng" algn="ctr">
              <a:noFill/>
              <a:prstDash val="solid"/>
              <a:miter lim="800000"/>
            </a:ln>
            <a:effectLst>
              <a:outerShdw blurRad="50800" dist="50800" dir="5400000" algn="ctr" rotWithShape="0">
                <a:srgbClr val="000000">
                  <a:alpha val="22000"/>
                </a:srgb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Arial"/>
                <a:ea typeface="Arial Unicode MS"/>
              </a:endParaRPr>
            </a:p>
          </p:txBody>
        </p:sp>
      </p:grpSp>
      <p:grpSp>
        <p:nvGrpSpPr>
          <p:cNvPr id="12" name="그룹 61">
            <a:extLst>
              <a:ext uri="{FF2B5EF4-FFF2-40B4-BE49-F238E27FC236}">
                <a16:creationId xmlns:a16="http://schemas.microsoft.com/office/drawing/2014/main" id="{B7BD067E-3A9F-4F4D-AEC5-7A232597065D}"/>
              </a:ext>
            </a:extLst>
          </p:cNvPr>
          <p:cNvGrpSpPr/>
          <p:nvPr/>
        </p:nvGrpSpPr>
        <p:grpSpPr>
          <a:xfrm>
            <a:off x="4503233" y="2081392"/>
            <a:ext cx="3343265" cy="3378518"/>
            <a:chOff x="4440672" y="1511354"/>
            <a:chExt cx="3343265" cy="3378518"/>
          </a:xfrm>
        </p:grpSpPr>
        <p:sp>
          <p:nvSpPr>
            <p:cNvPr id="13" name="자유형: 도형 19">
              <a:extLst>
                <a:ext uri="{FF2B5EF4-FFF2-40B4-BE49-F238E27FC236}">
                  <a16:creationId xmlns:a16="http://schemas.microsoft.com/office/drawing/2014/main" id="{4DC4B488-1F1F-4AD4-BA1D-7568513466C2}"/>
                </a:ext>
              </a:extLst>
            </p:cNvPr>
            <p:cNvSpPr/>
            <p:nvPr/>
          </p:nvSpPr>
          <p:spPr>
            <a:xfrm rot="18805991">
              <a:off x="4423046" y="1528980"/>
              <a:ext cx="3378518" cy="3343265"/>
            </a:xfrm>
            <a:custGeom>
              <a:avLst/>
              <a:gdLst>
                <a:gd name="connsiteX0" fmla="*/ 1582868 w 3378518"/>
                <a:gd name="connsiteY0" fmla="*/ 2514775 h 3343265"/>
                <a:gd name="connsiteX1" fmla="*/ 1585140 w 3378518"/>
                <a:gd name="connsiteY1" fmla="*/ 2520032 h 3343265"/>
                <a:gd name="connsiteX2" fmla="*/ 1571007 w 3378518"/>
                <a:gd name="connsiteY2" fmla="*/ 2543617 h 3343265"/>
                <a:gd name="connsiteX3" fmla="*/ 890036 w 3378518"/>
                <a:gd name="connsiteY3" fmla="*/ 1777279 h 3343265"/>
                <a:gd name="connsiteX4" fmla="*/ 867690 w 3378518"/>
                <a:gd name="connsiteY4" fmla="*/ 1772294 h 3343265"/>
                <a:gd name="connsiteX5" fmla="*/ 874046 w 3378518"/>
                <a:gd name="connsiteY5" fmla="*/ 1768943 h 3343265"/>
                <a:gd name="connsiteX6" fmla="*/ 910377 w 3378518"/>
                <a:gd name="connsiteY6" fmla="*/ 1787884 h 3343265"/>
                <a:gd name="connsiteX7" fmla="*/ 909725 w 3378518"/>
                <a:gd name="connsiteY7" fmla="*/ 1788361 h 3343265"/>
                <a:gd name="connsiteX8" fmla="*/ 905259 w 3378518"/>
                <a:gd name="connsiteY8" fmla="*/ 1785216 h 3343265"/>
                <a:gd name="connsiteX9" fmla="*/ 1540529 w 3378518"/>
                <a:gd name="connsiteY9" fmla="*/ 2416784 h 3343265"/>
                <a:gd name="connsiteX10" fmla="*/ 1544133 w 3378518"/>
                <a:gd name="connsiteY10" fmla="*/ 2425125 h 3343265"/>
                <a:gd name="connsiteX11" fmla="*/ 1537828 w 3378518"/>
                <a:gd name="connsiteY11" fmla="*/ 2422532 h 3343265"/>
                <a:gd name="connsiteX12" fmla="*/ 2052499 w 3378518"/>
                <a:gd name="connsiteY12" fmla="*/ 409197 h 3343265"/>
                <a:gd name="connsiteX13" fmla="*/ 1721848 w 3378518"/>
                <a:gd name="connsiteY13" fmla="*/ 978193 h 3343265"/>
                <a:gd name="connsiteX14" fmla="*/ 1718264 w 3378518"/>
                <a:gd name="connsiteY14" fmla="*/ 1549318 h 3343265"/>
                <a:gd name="connsiteX15" fmla="*/ 1553358 w 3378518"/>
                <a:gd name="connsiteY15" fmla="*/ 1712169 h 3343265"/>
                <a:gd name="connsiteX16" fmla="*/ 982233 w 3378518"/>
                <a:gd name="connsiteY16" fmla="*/ 1708585 h 3343265"/>
                <a:gd name="connsiteX17" fmla="*/ 438132 w 3378518"/>
                <a:gd name="connsiteY17" fmla="*/ 1996240 h 3343265"/>
                <a:gd name="connsiteX18" fmla="*/ 1327831 w 3378518"/>
                <a:gd name="connsiteY18" fmla="*/ 2935982 h 3343265"/>
                <a:gd name="connsiteX19" fmla="*/ 1644360 w 3378518"/>
                <a:gd name="connsiteY19" fmla="*/ 2379076 h 3343265"/>
                <a:gd name="connsiteX20" fmla="*/ 1647944 w 3378518"/>
                <a:gd name="connsiteY20" fmla="*/ 1807951 h 3343265"/>
                <a:gd name="connsiteX21" fmla="*/ 1812850 w 3378518"/>
                <a:gd name="connsiteY21" fmla="*/ 1645100 h 3343265"/>
                <a:gd name="connsiteX22" fmla="*/ 2383975 w 3378518"/>
                <a:gd name="connsiteY22" fmla="*/ 1648684 h 3343265"/>
                <a:gd name="connsiteX23" fmla="*/ 2775160 w 3378518"/>
                <a:gd name="connsiteY23" fmla="*/ 1524061 h 3343265"/>
                <a:gd name="connsiteX24" fmla="*/ 2793741 w 3378518"/>
                <a:gd name="connsiteY24" fmla="*/ 1508778 h 3343265"/>
                <a:gd name="connsiteX25" fmla="*/ 2816322 w 3378518"/>
                <a:gd name="connsiteY25" fmla="*/ 1508471 h 3343265"/>
                <a:gd name="connsiteX26" fmla="*/ 2806599 w 3378518"/>
                <a:gd name="connsiteY26" fmla="*/ 1498202 h 3343265"/>
                <a:gd name="connsiteX27" fmla="*/ 2837773 w 3378518"/>
                <a:gd name="connsiteY27" fmla="*/ 1472561 h 3343265"/>
                <a:gd name="connsiteX28" fmla="*/ 2941609 w 3378518"/>
                <a:gd name="connsiteY28" fmla="*/ 1348315 h 3343265"/>
                <a:gd name="connsiteX29" fmla="*/ 2174049 w 3378518"/>
                <a:gd name="connsiteY29" fmla="*/ 52146 h 3343265"/>
                <a:gd name="connsiteX30" fmla="*/ 3332823 w 3378518"/>
                <a:gd name="connsiteY30" fmla="*/ 1276097 h 3343265"/>
                <a:gd name="connsiteX31" fmla="*/ 3326372 w 3378518"/>
                <a:gd name="connsiteY31" fmla="*/ 1512000 h 3343265"/>
                <a:gd name="connsiteX32" fmla="*/ 3090468 w 3378518"/>
                <a:gd name="connsiteY32" fmla="*/ 1505547 h 3343265"/>
                <a:gd name="connsiteX33" fmla="*/ 3073378 w 3378518"/>
                <a:gd name="connsiteY33" fmla="*/ 1487496 h 3343265"/>
                <a:gd name="connsiteX34" fmla="*/ 2382792 w 3378518"/>
                <a:gd name="connsiteY34" fmla="*/ 1837062 h 3343265"/>
                <a:gd name="connsiteX35" fmla="*/ 1832752 w 3378518"/>
                <a:gd name="connsiteY35" fmla="*/ 1833609 h 3343265"/>
                <a:gd name="connsiteX36" fmla="*/ 1832752 w 3378518"/>
                <a:gd name="connsiteY36" fmla="*/ 2374892 h 3343265"/>
                <a:gd name="connsiteX37" fmla="*/ 1457702 w 3378518"/>
                <a:gd name="connsiteY37" fmla="*/ 3079064 h 3343265"/>
                <a:gd name="connsiteX38" fmla="*/ 1440373 w 3378518"/>
                <a:gd name="connsiteY38" fmla="*/ 3297572 h 3343265"/>
                <a:gd name="connsiteX39" fmla="*/ 1204469 w 3378518"/>
                <a:gd name="connsiteY39" fmla="*/ 3291119 h 3343265"/>
                <a:gd name="connsiteX40" fmla="*/ 45693 w 3378518"/>
                <a:gd name="connsiteY40" fmla="*/ 2067168 h 3343265"/>
                <a:gd name="connsiteX41" fmla="*/ 52146 w 3378518"/>
                <a:gd name="connsiteY41" fmla="*/ 1831267 h 3343265"/>
                <a:gd name="connsiteX42" fmla="*/ 288050 w 3378518"/>
                <a:gd name="connsiteY42" fmla="*/ 1837718 h 3343265"/>
                <a:gd name="connsiteX43" fmla="*/ 305161 w 3378518"/>
                <a:gd name="connsiteY43" fmla="*/ 1855791 h 3343265"/>
                <a:gd name="connsiteX44" fmla="*/ 978047 w 3378518"/>
                <a:gd name="connsiteY44" fmla="*/ 1520187 h 3343265"/>
                <a:gd name="connsiteX45" fmla="*/ 1530057 w 3378518"/>
                <a:gd name="connsiteY45" fmla="*/ 1520187 h 3343265"/>
                <a:gd name="connsiteX46" fmla="*/ 1533467 w 3378518"/>
                <a:gd name="connsiteY46" fmla="*/ 977008 h 3343265"/>
                <a:gd name="connsiteX47" fmla="*/ 1923558 w 3378518"/>
                <a:gd name="connsiteY47" fmla="*/ 268587 h 3343265"/>
                <a:gd name="connsiteX48" fmla="*/ 1938145 w 3378518"/>
                <a:gd name="connsiteY48" fmla="*/ 45695 h 3343265"/>
                <a:gd name="connsiteX49" fmla="*/ 2174049 w 3378518"/>
                <a:gd name="connsiteY49" fmla="*/ 52146 h 3343265"/>
                <a:gd name="connsiteX0" fmla="*/ 1582868 w 3378518"/>
                <a:gd name="connsiteY0" fmla="*/ 2514775 h 3343265"/>
                <a:gd name="connsiteX1" fmla="*/ 1585140 w 3378518"/>
                <a:gd name="connsiteY1" fmla="*/ 2520032 h 3343265"/>
                <a:gd name="connsiteX2" fmla="*/ 1571007 w 3378518"/>
                <a:gd name="connsiteY2" fmla="*/ 2543617 h 3343265"/>
                <a:gd name="connsiteX3" fmla="*/ 1582868 w 3378518"/>
                <a:gd name="connsiteY3" fmla="*/ 2514775 h 3343265"/>
                <a:gd name="connsiteX4" fmla="*/ 890036 w 3378518"/>
                <a:gd name="connsiteY4" fmla="*/ 1777279 h 3343265"/>
                <a:gd name="connsiteX5" fmla="*/ 867690 w 3378518"/>
                <a:gd name="connsiteY5" fmla="*/ 1772294 h 3343265"/>
                <a:gd name="connsiteX6" fmla="*/ 874046 w 3378518"/>
                <a:gd name="connsiteY6" fmla="*/ 1768943 h 3343265"/>
                <a:gd name="connsiteX7" fmla="*/ 890036 w 3378518"/>
                <a:gd name="connsiteY7" fmla="*/ 1777279 h 3343265"/>
                <a:gd name="connsiteX8" fmla="*/ 910377 w 3378518"/>
                <a:gd name="connsiteY8" fmla="*/ 1787884 h 3343265"/>
                <a:gd name="connsiteX9" fmla="*/ 909725 w 3378518"/>
                <a:gd name="connsiteY9" fmla="*/ 1788361 h 3343265"/>
                <a:gd name="connsiteX10" fmla="*/ 905259 w 3378518"/>
                <a:gd name="connsiteY10" fmla="*/ 1785216 h 3343265"/>
                <a:gd name="connsiteX11" fmla="*/ 910377 w 3378518"/>
                <a:gd name="connsiteY11" fmla="*/ 1787884 h 3343265"/>
                <a:gd name="connsiteX12" fmla="*/ 1540529 w 3378518"/>
                <a:gd name="connsiteY12" fmla="*/ 2416784 h 3343265"/>
                <a:gd name="connsiteX13" fmla="*/ 1544133 w 3378518"/>
                <a:gd name="connsiteY13" fmla="*/ 2425125 h 3343265"/>
                <a:gd name="connsiteX14" fmla="*/ 1537828 w 3378518"/>
                <a:gd name="connsiteY14" fmla="*/ 2422532 h 3343265"/>
                <a:gd name="connsiteX15" fmla="*/ 1540529 w 3378518"/>
                <a:gd name="connsiteY15" fmla="*/ 2416784 h 3343265"/>
                <a:gd name="connsiteX16" fmla="*/ 2052499 w 3378518"/>
                <a:gd name="connsiteY16" fmla="*/ 409197 h 3343265"/>
                <a:gd name="connsiteX17" fmla="*/ 1721848 w 3378518"/>
                <a:gd name="connsiteY17" fmla="*/ 978193 h 3343265"/>
                <a:gd name="connsiteX18" fmla="*/ 1718264 w 3378518"/>
                <a:gd name="connsiteY18" fmla="*/ 1549318 h 3343265"/>
                <a:gd name="connsiteX19" fmla="*/ 1553358 w 3378518"/>
                <a:gd name="connsiteY19" fmla="*/ 1712169 h 3343265"/>
                <a:gd name="connsiteX20" fmla="*/ 982233 w 3378518"/>
                <a:gd name="connsiteY20" fmla="*/ 1708585 h 3343265"/>
                <a:gd name="connsiteX21" fmla="*/ 438132 w 3378518"/>
                <a:gd name="connsiteY21" fmla="*/ 1996240 h 3343265"/>
                <a:gd name="connsiteX22" fmla="*/ 1327831 w 3378518"/>
                <a:gd name="connsiteY22" fmla="*/ 2935982 h 3343265"/>
                <a:gd name="connsiteX23" fmla="*/ 1644360 w 3378518"/>
                <a:gd name="connsiteY23" fmla="*/ 2379076 h 3343265"/>
                <a:gd name="connsiteX24" fmla="*/ 1647944 w 3378518"/>
                <a:gd name="connsiteY24" fmla="*/ 1807951 h 3343265"/>
                <a:gd name="connsiteX25" fmla="*/ 1812850 w 3378518"/>
                <a:gd name="connsiteY25" fmla="*/ 1645100 h 3343265"/>
                <a:gd name="connsiteX26" fmla="*/ 2383975 w 3378518"/>
                <a:gd name="connsiteY26" fmla="*/ 1648684 h 3343265"/>
                <a:gd name="connsiteX27" fmla="*/ 2775160 w 3378518"/>
                <a:gd name="connsiteY27" fmla="*/ 1524061 h 3343265"/>
                <a:gd name="connsiteX28" fmla="*/ 2793741 w 3378518"/>
                <a:gd name="connsiteY28" fmla="*/ 1508778 h 3343265"/>
                <a:gd name="connsiteX29" fmla="*/ 2816322 w 3378518"/>
                <a:gd name="connsiteY29" fmla="*/ 1508471 h 3343265"/>
                <a:gd name="connsiteX30" fmla="*/ 2806599 w 3378518"/>
                <a:gd name="connsiteY30" fmla="*/ 1498202 h 3343265"/>
                <a:gd name="connsiteX31" fmla="*/ 2837773 w 3378518"/>
                <a:gd name="connsiteY31" fmla="*/ 1472561 h 3343265"/>
                <a:gd name="connsiteX32" fmla="*/ 2941609 w 3378518"/>
                <a:gd name="connsiteY32" fmla="*/ 1348315 h 3343265"/>
                <a:gd name="connsiteX33" fmla="*/ 2052499 w 3378518"/>
                <a:gd name="connsiteY33" fmla="*/ 409197 h 3343265"/>
                <a:gd name="connsiteX34" fmla="*/ 2174049 w 3378518"/>
                <a:gd name="connsiteY34" fmla="*/ 52146 h 3343265"/>
                <a:gd name="connsiteX35" fmla="*/ 3332823 w 3378518"/>
                <a:gd name="connsiteY35" fmla="*/ 1276097 h 3343265"/>
                <a:gd name="connsiteX36" fmla="*/ 3326372 w 3378518"/>
                <a:gd name="connsiteY36" fmla="*/ 1512000 h 3343265"/>
                <a:gd name="connsiteX37" fmla="*/ 3090468 w 3378518"/>
                <a:gd name="connsiteY37" fmla="*/ 1505547 h 3343265"/>
                <a:gd name="connsiteX38" fmla="*/ 3073378 w 3378518"/>
                <a:gd name="connsiteY38" fmla="*/ 1487496 h 3343265"/>
                <a:gd name="connsiteX39" fmla="*/ 2382792 w 3378518"/>
                <a:gd name="connsiteY39" fmla="*/ 1837062 h 3343265"/>
                <a:gd name="connsiteX40" fmla="*/ 1832752 w 3378518"/>
                <a:gd name="connsiteY40" fmla="*/ 1833609 h 3343265"/>
                <a:gd name="connsiteX41" fmla="*/ 1832752 w 3378518"/>
                <a:gd name="connsiteY41" fmla="*/ 2374892 h 3343265"/>
                <a:gd name="connsiteX42" fmla="*/ 1457702 w 3378518"/>
                <a:gd name="connsiteY42" fmla="*/ 3079064 h 3343265"/>
                <a:gd name="connsiteX43" fmla="*/ 1440373 w 3378518"/>
                <a:gd name="connsiteY43" fmla="*/ 3297572 h 3343265"/>
                <a:gd name="connsiteX44" fmla="*/ 1204469 w 3378518"/>
                <a:gd name="connsiteY44" fmla="*/ 3291119 h 3343265"/>
                <a:gd name="connsiteX45" fmla="*/ 45693 w 3378518"/>
                <a:gd name="connsiteY45" fmla="*/ 2067168 h 3343265"/>
                <a:gd name="connsiteX46" fmla="*/ 52146 w 3378518"/>
                <a:gd name="connsiteY46" fmla="*/ 1831267 h 3343265"/>
                <a:gd name="connsiteX47" fmla="*/ 288050 w 3378518"/>
                <a:gd name="connsiteY47" fmla="*/ 1837718 h 3343265"/>
                <a:gd name="connsiteX48" fmla="*/ 305161 w 3378518"/>
                <a:gd name="connsiteY48" fmla="*/ 1855791 h 3343265"/>
                <a:gd name="connsiteX49" fmla="*/ 978047 w 3378518"/>
                <a:gd name="connsiteY49" fmla="*/ 1520187 h 3343265"/>
                <a:gd name="connsiteX50" fmla="*/ 1530057 w 3378518"/>
                <a:gd name="connsiteY50" fmla="*/ 1520187 h 3343265"/>
                <a:gd name="connsiteX51" fmla="*/ 1533467 w 3378518"/>
                <a:gd name="connsiteY51" fmla="*/ 977008 h 3343265"/>
                <a:gd name="connsiteX52" fmla="*/ 1923558 w 3378518"/>
                <a:gd name="connsiteY52" fmla="*/ 268587 h 3343265"/>
                <a:gd name="connsiteX53" fmla="*/ 1938145 w 3378518"/>
                <a:gd name="connsiteY53" fmla="*/ 45695 h 3343265"/>
                <a:gd name="connsiteX54" fmla="*/ 2174049 w 3378518"/>
                <a:gd name="connsiteY54" fmla="*/ 52146 h 3343265"/>
                <a:gd name="connsiteX0" fmla="*/ 1571007 w 3378518"/>
                <a:gd name="connsiteY0" fmla="*/ 2543617 h 3343265"/>
                <a:gd name="connsiteX1" fmla="*/ 1585140 w 3378518"/>
                <a:gd name="connsiteY1" fmla="*/ 2520032 h 3343265"/>
                <a:gd name="connsiteX2" fmla="*/ 1571007 w 3378518"/>
                <a:gd name="connsiteY2" fmla="*/ 2543617 h 3343265"/>
                <a:gd name="connsiteX3" fmla="*/ 890036 w 3378518"/>
                <a:gd name="connsiteY3" fmla="*/ 1777279 h 3343265"/>
                <a:gd name="connsiteX4" fmla="*/ 867690 w 3378518"/>
                <a:gd name="connsiteY4" fmla="*/ 1772294 h 3343265"/>
                <a:gd name="connsiteX5" fmla="*/ 874046 w 3378518"/>
                <a:gd name="connsiteY5" fmla="*/ 1768943 h 3343265"/>
                <a:gd name="connsiteX6" fmla="*/ 890036 w 3378518"/>
                <a:gd name="connsiteY6" fmla="*/ 1777279 h 3343265"/>
                <a:gd name="connsiteX7" fmla="*/ 910377 w 3378518"/>
                <a:gd name="connsiteY7" fmla="*/ 1787884 h 3343265"/>
                <a:gd name="connsiteX8" fmla="*/ 909725 w 3378518"/>
                <a:gd name="connsiteY8" fmla="*/ 1788361 h 3343265"/>
                <a:gd name="connsiteX9" fmla="*/ 905259 w 3378518"/>
                <a:gd name="connsiteY9" fmla="*/ 1785216 h 3343265"/>
                <a:gd name="connsiteX10" fmla="*/ 910377 w 3378518"/>
                <a:gd name="connsiteY10" fmla="*/ 1787884 h 3343265"/>
                <a:gd name="connsiteX11" fmla="*/ 1540529 w 3378518"/>
                <a:gd name="connsiteY11" fmla="*/ 2416784 h 3343265"/>
                <a:gd name="connsiteX12" fmla="*/ 1544133 w 3378518"/>
                <a:gd name="connsiteY12" fmla="*/ 2425125 h 3343265"/>
                <a:gd name="connsiteX13" fmla="*/ 1537828 w 3378518"/>
                <a:gd name="connsiteY13" fmla="*/ 2422532 h 3343265"/>
                <a:gd name="connsiteX14" fmla="*/ 1540529 w 3378518"/>
                <a:gd name="connsiteY14" fmla="*/ 2416784 h 3343265"/>
                <a:gd name="connsiteX15" fmla="*/ 2052499 w 3378518"/>
                <a:gd name="connsiteY15" fmla="*/ 409197 h 3343265"/>
                <a:gd name="connsiteX16" fmla="*/ 1721848 w 3378518"/>
                <a:gd name="connsiteY16" fmla="*/ 978193 h 3343265"/>
                <a:gd name="connsiteX17" fmla="*/ 1718264 w 3378518"/>
                <a:gd name="connsiteY17" fmla="*/ 1549318 h 3343265"/>
                <a:gd name="connsiteX18" fmla="*/ 1553358 w 3378518"/>
                <a:gd name="connsiteY18" fmla="*/ 1712169 h 3343265"/>
                <a:gd name="connsiteX19" fmla="*/ 982233 w 3378518"/>
                <a:gd name="connsiteY19" fmla="*/ 1708585 h 3343265"/>
                <a:gd name="connsiteX20" fmla="*/ 438132 w 3378518"/>
                <a:gd name="connsiteY20" fmla="*/ 1996240 h 3343265"/>
                <a:gd name="connsiteX21" fmla="*/ 1327831 w 3378518"/>
                <a:gd name="connsiteY21" fmla="*/ 2935982 h 3343265"/>
                <a:gd name="connsiteX22" fmla="*/ 1644360 w 3378518"/>
                <a:gd name="connsiteY22" fmla="*/ 2379076 h 3343265"/>
                <a:gd name="connsiteX23" fmla="*/ 1647944 w 3378518"/>
                <a:gd name="connsiteY23" fmla="*/ 1807951 h 3343265"/>
                <a:gd name="connsiteX24" fmla="*/ 1812850 w 3378518"/>
                <a:gd name="connsiteY24" fmla="*/ 1645100 h 3343265"/>
                <a:gd name="connsiteX25" fmla="*/ 2383975 w 3378518"/>
                <a:gd name="connsiteY25" fmla="*/ 1648684 h 3343265"/>
                <a:gd name="connsiteX26" fmla="*/ 2775160 w 3378518"/>
                <a:gd name="connsiteY26" fmla="*/ 1524061 h 3343265"/>
                <a:gd name="connsiteX27" fmla="*/ 2793741 w 3378518"/>
                <a:gd name="connsiteY27" fmla="*/ 1508778 h 3343265"/>
                <a:gd name="connsiteX28" fmla="*/ 2816322 w 3378518"/>
                <a:gd name="connsiteY28" fmla="*/ 1508471 h 3343265"/>
                <a:gd name="connsiteX29" fmla="*/ 2806599 w 3378518"/>
                <a:gd name="connsiteY29" fmla="*/ 1498202 h 3343265"/>
                <a:gd name="connsiteX30" fmla="*/ 2837773 w 3378518"/>
                <a:gd name="connsiteY30" fmla="*/ 1472561 h 3343265"/>
                <a:gd name="connsiteX31" fmla="*/ 2941609 w 3378518"/>
                <a:gd name="connsiteY31" fmla="*/ 1348315 h 3343265"/>
                <a:gd name="connsiteX32" fmla="*/ 2052499 w 3378518"/>
                <a:gd name="connsiteY32" fmla="*/ 409197 h 3343265"/>
                <a:gd name="connsiteX33" fmla="*/ 2174049 w 3378518"/>
                <a:gd name="connsiteY33" fmla="*/ 52146 h 3343265"/>
                <a:gd name="connsiteX34" fmla="*/ 3332823 w 3378518"/>
                <a:gd name="connsiteY34" fmla="*/ 1276097 h 3343265"/>
                <a:gd name="connsiteX35" fmla="*/ 3326372 w 3378518"/>
                <a:gd name="connsiteY35" fmla="*/ 1512000 h 3343265"/>
                <a:gd name="connsiteX36" fmla="*/ 3090468 w 3378518"/>
                <a:gd name="connsiteY36" fmla="*/ 1505547 h 3343265"/>
                <a:gd name="connsiteX37" fmla="*/ 3073378 w 3378518"/>
                <a:gd name="connsiteY37" fmla="*/ 1487496 h 3343265"/>
                <a:gd name="connsiteX38" fmla="*/ 2382792 w 3378518"/>
                <a:gd name="connsiteY38" fmla="*/ 1837062 h 3343265"/>
                <a:gd name="connsiteX39" fmla="*/ 1832752 w 3378518"/>
                <a:gd name="connsiteY39" fmla="*/ 1833609 h 3343265"/>
                <a:gd name="connsiteX40" fmla="*/ 1832752 w 3378518"/>
                <a:gd name="connsiteY40" fmla="*/ 2374892 h 3343265"/>
                <a:gd name="connsiteX41" fmla="*/ 1457702 w 3378518"/>
                <a:gd name="connsiteY41" fmla="*/ 3079064 h 3343265"/>
                <a:gd name="connsiteX42" fmla="*/ 1440373 w 3378518"/>
                <a:gd name="connsiteY42" fmla="*/ 3297572 h 3343265"/>
                <a:gd name="connsiteX43" fmla="*/ 1204469 w 3378518"/>
                <a:gd name="connsiteY43" fmla="*/ 3291119 h 3343265"/>
                <a:gd name="connsiteX44" fmla="*/ 45693 w 3378518"/>
                <a:gd name="connsiteY44" fmla="*/ 2067168 h 3343265"/>
                <a:gd name="connsiteX45" fmla="*/ 52146 w 3378518"/>
                <a:gd name="connsiteY45" fmla="*/ 1831267 h 3343265"/>
                <a:gd name="connsiteX46" fmla="*/ 288050 w 3378518"/>
                <a:gd name="connsiteY46" fmla="*/ 1837718 h 3343265"/>
                <a:gd name="connsiteX47" fmla="*/ 305161 w 3378518"/>
                <a:gd name="connsiteY47" fmla="*/ 1855791 h 3343265"/>
                <a:gd name="connsiteX48" fmla="*/ 978047 w 3378518"/>
                <a:gd name="connsiteY48" fmla="*/ 1520187 h 3343265"/>
                <a:gd name="connsiteX49" fmla="*/ 1530057 w 3378518"/>
                <a:gd name="connsiteY49" fmla="*/ 1520187 h 3343265"/>
                <a:gd name="connsiteX50" fmla="*/ 1533467 w 3378518"/>
                <a:gd name="connsiteY50" fmla="*/ 977008 h 3343265"/>
                <a:gd name="connsiteX51" fmla="*/ 1923558 w 3378518"/>
                <a:gd name="connsiteY51" fmla="*/ 268587 h 3343265"/>
                <a:gd name="connsiteX52" fmla="*/ 1938145 w 3378518"/>
                <a:gd name="connsiteY52" fmla="*/ 45695 h 3343265"/>
                <a:gd name="connsiteX53" fmla="*/ 2174049 w 3378518"/>
                <a:gd name="connsiteY53"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1540529 w 3378518"/>
                <a:gd name="connsiteY8" fmla="*/ 2416784 h 3343265"/>
                <a:gd name="connsiteX9" fmla="*/ 1544133 w 3378518"/>
                <a:gd name="connsiteY9" fmla="*/ 2425125 h 3343265"/>
                <a:gd name="connsiteX10" fmla="*/ 1537828 w 3378518"/>
                <a:gd name="connsiteY10" fmla="*/ 2422532 h 3343265"/>
                <a:gd name="connsiteX11" fmla="*/ 1540529 w 3378518"/>
                <a:gd name="connsiteY11" fmla="*/ 2416784 h 3343265"/>
                <a:gd name="connsiteX12" fmla="*/ 2052499 w 3378518"/>
                <a:gd name="connsiteY12" fmla="*/ 409197 h 3343265"/>
                <a:gd name="connsiteX13" fmla="*/ 1721848 w 3378518"/>
                <a:gd name="connsiteY13" fmla="*/ 978193 h 3343265"/>
                <a:gd name="connsiteX14" fmla="*/ 1718264 w 3378518"/>
                <a:gd name="connsiteY14" fmla="*/ 1549318 h 3343265"/>
                <a:gd name="connsiteX15" fmla="*/ 1553358 w 3378518"/>
                <a:gd name="connsiteY15" fmla="*/ 1712169 h 3343265"/>
                <a:gd name="connsiteX16" fmla="*/ 982233 w 3378518"/>
                <a:gd name="connsiteY16" fmla="*/ 1708585 h 3343265"/>
                <a:gd name="connsiteX17" fmla="*/ 438132 w 3378518"/>
                <a:gd name="connsiteY17" fmla="*/ 1996240 h 3343265"/>
                <a:gd name="connsiteX18" fmla="*/ 1327831 w 3378518"/>
                <a:gd name="connsiteY18" fmla="*/ 2935982 h 3343265"/>
                <a:gd name="connsiteX19" fmla="*/ 1644360 w 3378518"/>
                <a:gd name="connsiteY19" fmla="*/ 2379076 h 3343265"/>
                <a:gd name="connsiteX20" fmla="*/ 1647944 w 3378518"/>
                <a:gd name="connsiteY20" fmla="*/ 1807951 h 3343265"/>
                <a:gd name="connsiteX21" fmla="*/ 1812850 w 3378518"/>
                <a:gd name="connsiteY21" fmla="*/ 1645100 h 3343265"/>
                <a:gd name="connsiteX22" fmla="*/ 2383975 w 3378518"/>
                <a:gd name="connsiteY22" fmla="*/ 1648684 h 3343265"/>
                <a:gd name="connsiteX23" fmla="*/ 2775160 w 3378518"/>
                <a:gd name="connsiteY23" fmla="*/ 1524061 h 3343265"/>
                <a:gd name="connsiteX24" fmla="*/ 2793741 w 3378518"/>
                <a:gd name="connsiteY24" fmla="*/ 1508778 h 3343265"/>
                <a:gd name="connsiteX25" fmla="*/ 2816322 w 3378518"/>
                <a:gd name="connsiteY25" fmla="*/ 1508471 h 3343265"/>
                <a:gd name="connsiteX26" fmla="*/ 2806599 w 3378518"/>
                <a:gd name="connsiteY26" fmla="*/ 1498202 h 3343265"/>
                <a:gd name="connsiteX27" fmla="*/ 2837773 w 3378518"/>
                <a:gd name="connsiteY27" fmla="*/ 1472561 h 3343265"/>
                <a:gd name="connsiteX28" fmla="*/ 2941609 w 3378518"/>
                <a:gd name="connsiteY28" fmla="*/ 1348315 h 3343265"/>
                <a:gd name="connsiteX29" fmla="*/ 2052499 w 3378518"/>
                <a:gd name="connsiteY29" fmla="*/ 409197 h 3343265"/>
                <a:gd name="connsiteX30" fmla="*/ 2174049 w 3378518"/>
                <a:gd name="connsiteY30" fmla="*/ 52146 h 3343265"/>
                <a:gd name="connsiteX31" fmla="*/ 3332823 w 3378518"/>
                <a:gd name="connsiteY31" fmla="*/ 1276097 h 3343265"/>
                <a:gd name="connsiteX32" fmla="*/ 3326372 w 3378518"/>
                <a:gd name="connsiteY32" fmla="*/ 1512000 h 3343265"/>
                <a:gd name="connsiteX33" fmla="*/ 3090468 w 3378518"/>
                <a:gd name="connsiteY33" fmla="*/ 1505547 h 3343265"/>
                <a:gd name="connsiteX34" fmla="*/ 3073378 w 3378518"/>
                <a:gd name="connsiteY34" fmla="*/ 1487496 h 3343265"/>
                <a:gd name="connsiteX35" fmla="*/ 2382792 w 3378518"/>
                <a:gd name="connsiteY35" fmla="*/ 1837062 h 3343265"/>
                <a:gd name="connsiteX36" fmla="*/ 1832752 w 3378518"/>
                <a:gd name="connsiteY36" fmla="*/ 1833609 h 3343265"/>
                <a:gd name="connsiteX37" fmla="*/ 1832752 w 3378518"/>
                <a:gd name="connsiteY37" fmla="*/ 2374892 h 3343265"/>
                <a:gd name="connsiteX38" fmla="*/ 1457702 w 3378518"/>
                <a:gd name="connsiteY38" fmla="*/ 3079064 h 3343265"/>
                <a:gd name="connsiteX39" fmla="*/ 1440373 w 3378518"/>
                <a:gd name="connsiteY39" fmla="*/ 3297572 h 3343265"/>
                <a:gd name="connsiteX40" fmla="*/ 1204469 w 3378518"/>
                <a:gd name="connsiteY40" fmla="*/ 3291119 h 3343265"/>
                <a:gd name="connsiteX41" fmla="*/ 45693 w 3378518"/>
                <a:gd name="connsiteY41" fmla="*/ 2067168 h 3343265"/>
                <a:gd name="connsiteX42" fmla="*/ 52146 w 3378518"/>
                <a:gd name="connsiteY42" fmla="*/ 1831267 h 3343265"/>
                <a:gd name="connsiteX43" fmla="*/ 288050 w 3378518"/>
                <a:gd name="connsiteY43" fmla="*/ 1837718 h 3343265"/>
                <a:gd name="connsiteX44" fmla="*/ 305161 w 3378518"/>
                <a:gd name="connsiteY44" fmla="*/ 1855791 h 3343265"/>
                <a:gd name="connsiteX45" fmla="*/ 978047 w 3378518"/>
                <a:gd name="connsiteY45" fmla="*/ 1520187 h 3343265"/>
                <a:gd name="connsiteX46" fmla="*/ 1530057 w 3378518"/>
                <a:gd name="connsiteY46" fmla="*/ 1520187 h 3343265"/>
                <a:gd name="connsiteX47" fmla="*/ 1533467 w 3378518"/>
                <a:gd name="connsiteY47" fmla="*/ 977008 h 3343265"/>
                <a:gd name="connsiteX48" fmla="*/ 1923558 w 3378518"/>
                <a:gd name="connsiteY48" fmla="*/ 268587 h 3343265"/>
                <a:gd name="connsiteX49" fmla="*/ 1938145 w 3378518"/>
                <a:gd name="connsiteY49" fmla="*/ 45695 h 3343265"/>
                <a:gd name="connsiteX50" fmla="*/ 2174049 w 3378518"/>
                <a:gd name="connsiteY50"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1537828 w 3378518"/>
                <a:gd name="connsiteY8" fmla="*/ 2422532 h 3343265"/>
                <a:gd name="connsiteX9" fmla="*/ 1544133 w 3378518"/>
                <a:gd name="connsiteY9" fmla="*/ 2425125 h 3343265"/>
                <a:gd name="connsiteX10" fmla="*/ 1537828 w 3378518"/>
                <a:gd name="connsiteY10" fmla="*/ 2422532 h 3343265"/>
                <a:gd name="connsiteX11" fmla="*/ 2052499 w 3378518"/>
                <a:gd name="connsiteY11" fmla="*/ 409197 h 3343265"/>
                <a:gd name="connsiteX12" fmla="*/ 1721848 w 3378518"/>
                <a:gd name="connsiteY12" fmla="*/ 978193 h 3343265"/>
                <a:gd name="connsiteX13" fmla="*/ 1718264 w 3378518"/>
                <a:gd name="connsiteY13" fmla="*/ 1549318 h 3343265"/>
                <a:gd name="connsiteX14" fmla="*/ 1553358 w 3378518"/>
                <a:gd name="connsiteY14" fmla="*/ 1712169 h 3343265"/>
                <a:gd name="connsiteX15" fmla="*/ 982233 w 3378518"/>
                <a:gd name="connsiteY15" fmla="*/ 1708585 h 3343265"/>
                <a:gd name="connsiteX16" fmla="*/ 438132 w 3378518"/>
                <a:gd name="connsiteY16" fmla="*/ 1996240 h 3343265"/>
                <a:gd name="connsiteX17" fmla="*/ 1327831 w 3378518"/>
                <a:gd name="connsiteY17" fmla="*/ 2935982 h 3343265"/>
                <a:gd name="connsiteX18" fmla="*/ 1644360 w 3378518"/>
                <a:gd name="connsiteY18" fmla="*/ 2379076 h 3343265"/>
                <a:gd name="connsiteX19" fmla="*/ 1647944 w 3378518"/>
                <a:gd name="connsiteY19" fmla="*/ 1807951 h 3343265"/>
                <a:gd name="connsiteX20" fmla="*/ 1812850 w 3378518"/>
                <a:gd name="connsiteY20" fmla="*/ 1645100 h 3343265"/>
                <a:gd name="connsiteX21" fmla="*/ 2383975 w 3378518"/>
                <a:gd name="connsiteY21" fmla="*/ 1648684 h 3343265"/>
                <a:gd name="connsiteX22" fmla="*/ 2775160 w 3378518"/>
                <a:gd name="connsiteY22" fmla="*/ 1524061 h 3343265"/>
                <a:gd name="connsiteX23" fmla="*/ 2793741 w 3378518"/>
                <a:gd name="connsiteY23" fmla="*/ 1508778 h 3343265"/>
                <a:gd name="connsiteX24" fmla="*/ 2816322 w 3378518"/>
                <a:gd name="connsiteY24" fmla="*/ 1508471 h 3343265"/>
                <a:gd name="connsiteX25" fmla="*/ 2806599 w 3378518"/>
                <a:gd name="connsiteY25" fmla="*/ 1498202 h 3343265"/>
                <a:gd name="connsiteX26" fmla="*/ 2837773 w 3378518"/>
                <a:gd name="connsiteY26" fmla="*/ 1472561 h 3343265"/>
                <a:gd name="connsiteX27" fmla="*/ 2941609 w 3378518"/>
                <a:gd name="connsiteY27" fmla="*/ 1348315 h 3343265"/>
                <a:gd name="connsiteX28" fmla="*/ 2052499 w 3378518"/>
                <a:gd name="connsiteY28" fmla="*/ 409197 h 3343265"/>
                <a:gd name="connsiteX29" fmla="*/ 2174049 w 3378518"/>
                <a:gd name="connsiteY29" fmla="*/ 52146 h 3343265"/>
                <a:gd name="connsiteX30" fmla="*/ 3332823 w 3378518"/>
                <a:gd name="connsiteY30" fmla="*/ 1276097 h 3343265"/>
                <a:gd name="connsiteX31" fmla="*/ 3326372 w 3378518"/>
                <a:gd name="connsiteY31" fmla="*/ 1512000 h 3343265"/>
                <a:gd name="connsiteX32" fmla="*/ 3090468 w 3378518"/>
                <a:gd name="connsiteY32" fmla="*/ 1505547 h 3343265"/>
                <a:gd name="connsiteX33" fmla="*/ 3073378 w 3378518"/>
                <a:gd name="connsiteY33" fmla="*/ 1487496 h 3343265"/>
                <a:gd name="connsiteX34" fmla="*/ 2382792 w 3378518"/>
                <a:gd name="connsiteY34" fmla="*/ 1837062 h 3343265"/>
                <a:gd name="connsiteX35" fmla="*/ 1832752 w 3378518"/>
                <a:gd name="connsiteY35" fmla="*/ 1833609 h 3343265"/>
                <a:gd name="connsiteX36" fmla="*/ 1832752 w 3378518"/>
                <a:gd name="connsiteY36" fmla="*/ 2374892 h 3343265"/>
                <a:gd name="connsiteX37" fmla="*/ 1457702 w 3378518"/>
                <a:gd name="connsiteY37" fmla="*/ 3079064 h 3343265"/>
                <a:gd name="connsiteX38" fmla="*/ 1440373 w 3378518"/>
                <a:gd name="connsiteY38" fmla="*/ 3297572 h 3343265"/>
                <a:gd name="connsiteX39" fmla="*/ 1204469 w 3378518"/>
                <a:gd name="connsiteY39" fmla="*/ 3291119 h 3343265"/>
                <a:gd name="connsiteX40" fmla="*/ 45693 w 3378518"/>
                <a:gd name="connsiteY40" fmla="*/ 2067168 h 3343265"/>
                <a:gd name="connsiteX41" fmla="*/ 52146 w 3378518"/>
                <a:gd name="connsiteY41" fmla="*/ 1831267 h 3343265"/>
                <a:gd name="connsiteX42" fmla="*/ 288050 w 3378518"/>
                <a:gd name="connsiteY42" fmla="*/ 1837718 h 3343265"/>
                <a:gd name="connsiteX43" fmla="*/ 305161 w 3378518"/>
                <a:gd name="connsiteY43" fmla="*/ 1855791 h 3343265"/>
                <a:gd name="connsiteX44" fmla="*/ 978047 w 3378518"/>
                <a:gd name="connsiteY44" fmla="*/ 1520187 h 3343265"/>
                <a:gd name="connsiteX45" fmla="*/ 1530057 w 3378518"/>
                <a:gd name="connsiteY45" fmla="*/ 1520187 h 3343265"/>
                <a:gd name="connsiteX46" fmla="*/ 1533467 w 3378518"/>
                <a:gd name="connsiteY46" fmla="*/ 977008 h 3343265"/>
                <a:gd name="connsiteX47" fmla="*/ 1923558 w 3378518"/>
                <a:gd name="connsiteY47" fmla="*/ 268587 h 3343265"/>
                <a:gd name="connsiteX48" fmla="*/ 1938145 w 3378518"/>
                <a:gd name="connsiteY48" fmla="*/ 45695 h 3343265"/>
                <a:gd name="connsiteX49" fmla="*/ 2174049 w 3378518"/>
                <a:gd name="connsiteY49" fmla="*/ 52146 h 3343265"/>
                <a:gd name="connsiteX0" fmla="*/ 890036 w 3378518"/>
                <a:gd name="connsiteY0" fmla="*/ 1777279 h 3343265"/>
                <a:gd name="connsiteX1" fmla="*/ 867690 w 3378518"/>
                <a:gd name="connsiteY1" fmla="*/ 1772294 h 3343265"/>
                <a:gd name="connsiteX2" fmla="*/ 874046 w 3378518"/>
                <a:gd name="connsiteY2" fmla="*/ 1768943 h 3343265"/>
                <a:gd name="connsiteX3" fmla="*/ 890036 w 3378518"/>
                <a:gd name="connsiteY3" fmla="*/ 1777279 h 3343265"/>
                <a:gd name="connsiteX4" fmla="*/ 910377 w 3378518"/>
                <a:gd name="connsiteY4" fmla="*/ 1787884 h 3343265"/>
                <a:gd name="connsiteX5" fmla="*/ 909725 w 3378518"/>
                <a:gd name="connsiteY5" fmla="*/ 1788361 h 3343265"/>
                <a:gd name="connsiteX6" fmla="*/ 905259 w 3378518"/>
                <a:gd name="connsiteY6" fmla="*/ 1785216 h 3343265"/>
                <a:gd name="connsiteX7" fmla="*/ 910377 w 3378518"/>
                <a:gd name="connsiteY7" fmla="*/ 1787884 h 3343265"/>
                <a:gd name="connsiteX8" fmla="*/ 2052499 w 3378518"/>
                <a:gd name="connsiteY8" fmla="*/ 409197 h 3343265"/>
                <a:gd name="connsiteX9" fmla="*/ 1721848 w 3378518"/>
                <a:gd name="connsiteY9" fmla="*/ 978193 h 3343265"/>
                <a:gd name="connsiteX10" fmla="*/ 1718264 w 3378518"/>
                <a:gd name="connsiteY10" fmla="*/ 1549318 h 3343265"/>
                <a:gd name="connsiteX11" fmla="*/ 1553358 w 3378518"/>
                <a:gd name="connsiteY11" fmla="*/ 1712169 h 3343265"/>
                <a:gd name="connsiteX12" fmla="*/ 982233 w 3378518"/>
                <a:gd name="connsiteY12" fmla="*/ 1708585 h 3343265"/>
                <a:gd name="connsiteX13" fmla="*/ 438132 w 3378518"/>
                <a:gd name="connsiteY13" fmla="*/ 1996240 h 3343265"/>
                <a:gd name="connsiteX14" fmla="*/ 1327831 w 3378518"/>
                <a:gd name="connsiteY14" fmla="*/ 2935982 h 3343265"/>
                <a:gd name="connsiteX15" fmla="*/ 1644360 w 3378518"/>
                <a:gd name="connsiteY15" fmla="*/ 2379076 h 3343265"/>
                <a:gd name="connsiteX16" fmla="*/ 1647944 w 3378518"/>
                <a:gd name="connsiteY16" fmla="*/ 1807951 h 3343265"/>
                <a:gd name="connsiteX17" fmla="*/ 1812850 w 3378518"/>
                <a:gd name="connsiteY17" fmla="*/ 1645100 h 3343265"/>
                <a:gd name="connsiteX18" fmla="*/ 2383975 w 3378518"/>
                <a:gd name="connsiteY18" fmla="*/ 1648684 h 3343265"/>
                <a:gd name="connsiteX19" fmla="*/ 2775160 w 3378518"/>
                <a:gd name="connsiteY19" fmla="*/ 1524061 h 3343265"/>
                <a:gd name="connsiteX20" fmla="*/ 2793741 w 3378518"/>
                <a:gd name="connsiteY20" fmla="*/ 1508778 h 3343265"/>
                <a:gd name="connsiteX21" fmla="*/ 2816322 w 3378518"/>
                <a:gd name="connsiteY21" fmla="*/ 1508471 h 3343265"/>
                <a:gd name="connsiteX22" fmla="*/ 2806599 w 3378518"/>
                <a:gd name="connsiteY22" fmla="*/ 1498202 h 3343265"/>
                <a:gd name="connsiteX23" fmla="*/ 2837773 w 3378518"/>
                <a:gd name="connsiteY23" fmla="*/ 1472561 h 3343265"/>
                <a:gd name="connsiteX24" fmla="*/ 2941609 w 3378518"/>
                <a:gd name="connsiteY24" fmla="*/ 1348315 h 3343265"/>
                <a:gd name="connsiteX25" fmla="*/ 2052499 w 3378518"/>
                <a:gd name="connsiteY25" fmla="*/ 409197 h 3343265"/>
                <a:gd name="connsiteX26" fmla="*/ 2174049 w 3378518"/>
                <a:gd name="connsiteY26" fmla="*/ 52146 h 3343265"/>
                <a:gd name="connsiteX27" fmla="*/ 3332823 w 3378518"/>
                <a:gd name="connsiteY27" fmla="*/ 1276097 h 3343265"/>
                <a:gd name="connsiteX28" fmla="*/ 3326372 w 3378518"/>
                <a:gd name="connsiteY28" fmla="*/ 1512000 h 3343265"/>
                <a:gd name="connsiteX29" fmla="*/ 3090468 w 3378518"/>
                <a:gd name="connsiteY29" fmla="*/ 1505547 h 3343265"/>
                <a:gd name="connsiteX30" fmla="*/ 3073378 w 3378518"/>
                <a:gd name="connsiteY30" fmla="*/ 1487496 h 3343265"/>
                <a:gd name="connsiteX31" fmla="*/ 2382792 w 3378518"/>
                <a:gd name="connsiteY31" fmla="*/ 1837062 h 3343265"/>
                <a:gd name="connsiteX32" fmla="*/ 1832752 w 3378518"/>
                <a:gd name="connsiteY32" fmla="*/ 1833609 h 3343265"/>
                <a:gd name="connsiteX33" fmla="*/ 1832752 w 3378518"/>
                <a:gd name="connsiteY33" fmla="*/ 2374892 h 3343265"/>
                <a:gd name="connsiteX34" fmla="*/ 1457702 w 3378518"/>
                <a:gd name="connsiteY34" fmla="*/ 3079064 h 3343265"/>
                <a:gd name="connsiteX35" fmla="*/ 1440373 w 3378518"/>
                <a:gd name="connsiteY35" fmla="*/ 3297572 h 3343265"/>
                <a:gd name="connsiteX36" fmla="*/ 1204469 w 3378518"/>
                <a:gd name="connsiteY36" fmla="*/ 3291119 h 3343265"/>
                <a:gd name="connsiteX37" fmla="*/ 45693 w 3378518"/>
                <a:gd name="connsiteY37" fmla="*/ 2067168 h 3343265"/>
                <a:gd name="connsiteX38" fmla="*/ 52146 w 3378518"/>
                <a:gd name="connsiteY38" fmla="*/ 1831267 h 3343265"/>
                <a:gd name="connsiteX39" fmla="*/ 288050 w 3378518"/>
                <a:gd name="connsiteY39" fmla="*/ 1837718 h 3343265"/>
                <a:gd name="connsiteX40" fmla="*/ 305161 w 3378518"/>
                <a:gd name="connsiteY40" fmla="*/ 1855791 h 3343265"/>
                <a:gd name="connsiteX41" fmla="*/ 978047 w 3378518"/>
                <a:gd name="connsiteY41" fmla="*/ 1520187 h 3343265"/>
                <a:gd name="connsiteX42" fmla="*/ 1530057 w 3378518"/>
                <a:gd name="connsiteY42" fmla="*/ 1520187 h 3343265"/>
                <a:gd name="connsiteX43" fmla="*/ 1533467 w 3378518"/>
                <a:gd name="connsiteY43" fmla="*/ 977008 h 3343265"/>
                <a:gd name="connsiteX44" fmla="*/ 1923558 w 3378518"/>
                <a:gd name="connsiteY44" fmla="*/ 268587 h 3343265"/>
                <a:gd name="connsiteX45" fmla="*/ 1938145 w 3378518"/>
                <a:gd name="connsiteY45" fmla="*/ 45695 h 3343265"/>
                <a:gd name="connsiteX46" fmla="*/ 2174049 w 3378518"/>
                <a:gd name="connsiteY46" fmla="*/ 52146 h 334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378518" h="3343265">
                  <a:moveTo>
                    <a:pt x="890036" y="1777279"/>
                  </a:moveTo>
                  <a:lnTo>
                    <a:pt x="867690" y="1772294"/>
                  </a:lnTo>
                  <a:lnTo>
                    <a:pt x="874046" y="1768943"/>
                  </a:lnTo>
                  <a:lnTo>
                    <a:pt x="890036" y="1777279"/>
                  </a:lnTo>
                  <a:close/>
                  <a:moveTo>
                    <a:pt x="910377" y="1787884"/>
                  </a:moveTo>
                  <a:lnTo>
                    <a:pt x="909725" y="1788361"/>
                  </a:lnTo>
                  <a:lnTo>
                    <a:pt x="905259" y="1785216"/>
                  </a:lnTo>
                  <a:lnTo>
                    <a:pt x="910377" y="1787884"/>
                  </a:lnTo>
                  <a:close/>
                  <a:moveTo>
                    <a:pt x="2052499" y="409197"/>
                  </a:moveTo>
                  <a:cubicBezTo>
                    <a:pt x="1855567" y="522139"/>
                    <a:pt x="1723377" y="734475"/>
                    <a:pt x="1721848" y="978193"/>
                  </a:cubicBezTo>
                  <a:cubicBezTo>
                    <a:pt x="1720653" y="1168568"/>
                    <a:pt x="1719459" y="1358943"/>
                    <a:pt x="1718264" y="1549318"/>
                  </a:cubicBezTo>
                  <a:lnTo>
                    <a:pt x="1553358" y="1712169"/>
                  </a:lnTo>
                  <a:lnTo>
                    <a:pt x="982233" y="1708585"/>
                  </a:lnTo>
                  <a:cubicBezTo>
                    <a:pt x="755048" y="1707160"/>
                    <a:pt x="553704" y="1819601"/>
                    <a:pt x="438132" y="1996240"/>
                  </a:cubicBezTo>
                  <a:lnTo>
                    <a:pt x="1327831" y="2935982"/>
                  </a:lnTo>
                  <a:cubicBezTo>
                    <a:pt x="1517741" y="2823547"/>
                    <a:pt x="1642874" y="2616160"/>
                    <a:pt x="1644360" y="2379076"/>
                  </a:cubicBezTo>
                  <a:cubicBezTo>
                    <a:pt x="1645555" y="2188701"/>
                    <a:pt x="1646749" y="1998326"/>
                    <a:pt x="1647944" y="1807951"/>
                  </a:cubicBezTo>
                  <a:lnTo>
                    <a:pt x="1812850" y="1645100"/>
                  </a:lnTo>
                  <a:lnTo>
                    <a:pt x="2383975" y="1648684"/>
                  </a:lnTo>
                  <a:cubicBezTo>
                    <a:pt x="2530062" y="1649601"/>
                    <a:pt x="2665464" y="1603436"/>
                    <a:pt x="2775160" y="1524061"/>
                  </a:cubicBezTo>
                  <a:lnTo>
                    <a:pt x="2793741" y="1508778"/>
                  </a:lnTo>
                  <a:lnTo>
                    <a:pt x="2816322" y="1508471"/>
                  </a:lnTo>
                  <a:lnTo>
                    <a:pt x="2806599" y="1498202"/>
                  </a:lnTo>
                  <a:lnTo>
                    <a:pt x="2837773" y="1472561"/>
                  </a:lnTo>
                  <a:cubicBezTo>
                    <a:pt x="2877299" y="1435719"/>
                    <a:pt x="2912231" y="1394008"/>
                    <a:pt x="2941609" y="1348315"/>
                  </a:cubicBezTo>
                  <a:lnTo>
                    <a:pt x="2052499" y="409197"/>
                  </a:lnTo>
                  <a:close/>
                  <a:moveTo>
                    <a:pt x="2174049" y="52146"/>
                  </a:moveTo>
                  <a:lnTo>
                    <a:pt x="3332823" y="1276097"/>
                  </a:lnTo>
                  <a:cubicBezTo>
                    <a:pt x="3396186" y="1343023"/>
                    <a:pt x="3393298" y="1448638"/>
                    <a:pt x="3326372" y="1512000"/>
                  </a:cubicBezTo>
                  <a:cubicBezTo>
                    <a:pt x="3259446" y="1575361"/>
                    <a:pt x="3153829" y="1572473"/>
                    <a:pt x="3090468" y="1505547"/>
                  </a:cubicBezTo>
                  <a:lnTo>
                    <a:pt x="3073378" y="1487496"/>
                  </a:lnTo>
                  <a:cubicBezTo>
                    <a:pt x="2919662" y="1701713"/>
                    <a:pt x="2666991" y="1838843"/>
                    <a:pt x="2382792" y="1837062"/>
                  </a:cubicBezTo>
                  <a:lnTo>
                    <a:pt x="1832752" y="1833609"/>
                  </a:lnTo>
                  <a:lnTo>
                    <a:pt x="1832752" y="2374892"/>
                  </a:lnTo>
                  <a:cubicBezTo>
                    <a:pt x="1832752" y="2668478"/>
                    <a:pt x="1684730" y="2927490"/>
                    <a:pt x="1457702" y="3079064"/>
                  </a:cubicBezTo>
                  <a:cubicBezTo>
                    <a:pt x="1509390" y="3144226"/>
                    <a:pt x="1502268" y="3238971"/>
                    <a:pt x="1440373" y="3297572"/>
                  </a:cubicBezTo>
                  <a:cubicBezTo>
                    <a:pt x="1373447" y="3360933"/>
                    <a:pt x="1267830" y="3358045"/>
                    <a:pt x="1204469" y="3291119"/>
                  </a:cubicBezTo>
                  <a:lnTo>
                    <a:pt x="45693" y="2067168"/>
                  </a:lnTo>
                  <a:cubicBezTo>
                    <a:pt x="-17668" y="2000245"/>
                    <a:pt x="-14779" y="1894627"/>
                    <a:pt x="52146" y="1831267"/>
                  </a:cubicBezTo>
                  <a:cubicBezTo>
                    <a:pt x="119072" y="1767904"/>
                    <a:pt x="224687" y="1770794"/>
                    <a:pt x="288050" y="1837718"/>
                  </a:cubicBezTo>
                  <a:lnTo>
                    <a:pt x="305161" y="1855791"/>
                  </a:lnTo>
                  <a:cubicBezTo>
                    <a:pt x="457589" y="1650481"/>
                    <a:pt x="702601" y="1520187"/>
                    <a:pt x="978047" y="1520187"/>
                  </a:cubicBezTo>
                  <a:lnTo>
                    <a:pt x="1530057" y="1520187"/>
                  </a:lnTo>
                  <a:cubicBezTo>
                    <a:pt x="1531194" y="1339127"/>
                    <a:pt x="1532330" y="1158068"/>
                    <a:pt x="1533467" y="977008"/>
                  </a:cubicBezTo>
                  <a:cubicBezTo>
                    <a:pt x="1535338" y="678827"/>
                    <a:pt x="1689679" y="417271"/>
                    <a:pt x="1923558" y="268587"/>
                  </a:cubicBezTo>
                  <a:cubicBezTo>
                    <a:pt x="1868853" y="203019"/>
                    <a:pt x="1874955" y="105520"/>
                    <a:pt x="1938145" y="45695"/>
                  </a:cubicBezTo>
                  <a:cubicBezTo>
                    <a:pt x="2005071" y="-17668"/>
                    <a:pt x="2110688" y="-14780"/>
                    <a:pt x="2174049" y="52146"/>
                  </a:cubicBezTo>
                  <a:close/>
                </a:path>
              </a:pathLst>
            </a:custGeom>
            <a:solidFill>
              <a:srgbClr val="92929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grpSp>
          <p:nvGrpSpPr>
            <p:cNvPr id="14" name="그룹 60">
              <a:extLst>
                <a:ext uri="{FF2B5EF4-FFF2-40B4-BE49-F238E27FC236}">
                  <a16:creationId xmlns:a16="http://schemas.microsoft.com/office/drawing/2014/main" id="{AADFE733-026F-4504-92EE-30A7DAC39063}"/>
                </a:ext>
              </a:extLst>
            </p:cNvPr>
            <p:cNvGrpSpPr/>
            <p:nvPr/>
          </p:nvGrpSpPr>
          <p:grpSpPr>
            <a:xfrm>
              <a:off x="5558699" y="2598826"/>
              <a:ext cx="1089476" cy="1686250"/>
              <a:chOff x="5558699" y="2598826"/>
              <a:chExt cx="1089476" cy="1686250"/>
            </a:xfrm>
          </p:grpSpPr>
          <p:grpSp>
            <p:nvGrpSpPr>
              <p:cNvPr id="15" name="그룹 49">
                <a:extLst>
                  <a:ext uri="{FF2B5EF4-FFF2-40B4-BE49-F238E27FC236}">
                    <a16:creationId xmlns:a16="http://schemas.microsoft.com/office/drawing/2014/main" id="{0ECEDDAF-5D72-4F05-98CC-A9A8BD3D88F2}"/>
                  </a:ext>
                </a:extLst>
              </p:cNvPr>
              <p:cNvGrpSpPr/>
              <p:nvPr/>
            </p:nvGrpSpPr>
            <p:grpSpPr>
              <a:xfrm>
                <a:off x="5617507" y="3979880"/>
                <a:ext cx="305196" cy="305196"/>
                <a:chOff x="2460435" y="1380960"/>
                <a:chExt cx="914400" cy="914400"/>
              </a:xfrm>
              <a:solidFill>
                <a:srgbClr val="262626"/>
              </a:solidFill>
            </p:grpSpPr>
            <p:sp>
              <p:nvSpPr>
                <p:cNvPr id="46" name="타원 50">
                  <a:extLst>
                    <a:ext uri="{FF2B5EF4-FFF2-40B4-BE49-F238E27FC236}">
                      <a16:creationId xmlns:a16="http://schemas.microsoft.com/office/drawing/2014/main" id="{AA9F9011-362B-4541-9B69-1F8A76DCEC0C}"/>
                    </a:ext>
                  </a:extLst>
                </p:cNvPr>
                <p:cNvSpPr/>
                <p:nvPr/>
              </p:nvSpPr>
              <p:spPr>
                <a:xfrm>
                  <a:off x="2460435" y="1380960"/>
                  <a:ext cx="914400" cy="914400"/>
                </a:xfrm>
                <a:prstGeom prst="ellipse">
                  <a:avLst/>
                </a:prstGeom>
                <a:solidFill>
                  <a:srgbClr val="262626"/>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47" name="타원 51">
                  <a:extLst>
                    <a:ext uri="{FF2B5EF4-FFF2-40B4-BE49-F238E27FC236}">
                      <a16:creationId xmlns:a16="http://schemas.microsoft.com/office/drawing/2014/main" id="{FF6032C5-50D1-4A54-A0F5-502FBDCEAE2A}"/>
                    </a:ext>
                  </a:extLst>
                </p:cNvPr>
                <p:cNvSpPr/>
                <p:nvPr/>
              </p:nvSpPr>
              <p:spPr>
                <a:xfrm>
                  <a:off x="2528509" y="1449034"/>
                  <a:ext cx="778251" cy="778251"/>
                </a:xfrm>
                <a:prstGeom prst="ellipse">
                  <a:avLst/>
                </a:prstGeom>
                <a:solidFill>
                  <a:srgbClr val="262626"/>
                </a:solidFill>
                <a:ln w="12700" cap="flat" cmpd="sng" algn="ctr">
                  <a:solidFill>
                    <a:sysClr val="window" lastClr="FFFFFF"/>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48" name="Block Arc 11">
                  <a:extLst>
                    <a:ext uri="{FF2B5EF4-FFF2-40B4-BE49-F238E27FC236}">
                      <a16:creationId xmlns:a16="http://schemas.microsoft.com/office/drawing/2014/main" id="{3088D65F-2FA5-43E1-BFBD-A9F3B6247737}"/>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grpSp>
          <p:grpSp>
            <p:nvGrpSpPr>
              <p:cNvPr id="16" name="그룹 21">
                <a:extLst>
                  <a:ext uri="{FF2B5EF4-FFF2-40B4-BE49-F238E27FC236}">
                    <a16:creationId xmlns:a16="http://schemas.microsoft.com/office/drawing/2014/main" id="{409DC1D4-610E-449F-9DA7-F370C0CC74E8}"/>
                  </a:ext>
                </a:extLst>
              </p:cNvPr>
              <p:cNvGrpSpPr/>
              <p:nvPr/>
            </p:nvGrpSpPr>
            <p:grpSpPr>
              <a:xfrm>
                <a:off x="5811672" y="3628906"/>
                <a:ext cx="305196" cy="305196"/>
                <a:chOff x="2460435" y="1380960"/>
                <a:chExt cx="914400" cy="914400"/>
              </a:xfrm>
              <a:solidFill>
                <a:srgbClr val="262626"/>
              </a:solidFill>
            </p:grpSpPr>
            <p:sp>
              <p:nvSpPr>
                <p:cNvPr id="43" name="타원 22">
                  <a:extLst>
                    <a:ext uri="{FF2B5EF4-FFF2-40B4-BE49-F238E27FC236}">
                      <a16:creationId xmlns:a16="http://schemas.microsoft.com/office/drawing/2014/main" id="{00824C02-116C-48C6-B194-353DF41F54B5}"/>
                    </a:ext>
                  </a:extLst>
                </p:cNvPr>
                <p:cNvSpPr/>
                <p:nvPr/>
              </p:nvSpPr>
              <p:spPr>
                <a:xfrm>
                  <a:off x="2460435" y="1380960"/>
                  <a:ext cx="914400" cy="914400"/>
                </a:xfrm>
                <a:prstGeom prst="ellipse">
                  <a:avLst/>
                </a:prstGeom>
                <a:solidFill>
                  <a:srgbClr val="262626"/>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44" name="타원 23">
                  <a:extLst>
                    <a:ext uri="{FF2B5EF4-FFF2-40B4-BE49-F238E27FC236}">
                      <a16:creationId xmlns:a16="http://schemas.microsoft.com/office/drawing/2014/main" id="{2927D873-95E3-4DBF-ABB6-902FC5027C78}"/>
                    </a:ext>
                  </a:extLst>
                </p:cNvPr>
                <p:cNvSpPr/>
                <p:nvPr/>
              </p:nvSpPr>
              <p:spPr>
                <a:xfrm>
                  <a:off x="2528509" y="1449034"/>
                  <a:ext cx="778251" cy="778251"/>
                </a:xfrm>
                <a:prstGeom prst="ellipse">
                  <a:avLst/>
                </a:prstGeom>
                <a:solidFill>
                  <a:srgbClr val="262626"/>
                </a:solidFill>
                <a:ln w="12700" cap="flat" cmpd="sng" algn="ctr">
                  <a:solidFill>
                    <a:sysClr val="window" lastClr="FFFFFF"/>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45" name="Block Arc 11">
                  <a:extLst>
                    <a:ext uri="{FF2B5EF4-FFF2-40B4-BE49-F238E27FC236}">
                      <a16:creationId xmlns:a16="http://schemas.microsoft.com/office/drawing/2014/main" id="{7918D9F0-0210-489D-BE93-40C740AF6BAE}"/>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grpSp>
          <p:grpSp>
            <p:nvGrpSpPr>
              <p:cNvPr id="17" name="그룹 25">
                <a:extLst>
                  <a:ext uri="{FF2B5EF4-FFF2-40B4-BE49-F238E27FC236}">
                    <a16:creationId xmlns:a16="http://schemas.microsoft.com/office/drawing/2014/main" id="{D7FFC923-212E-43D4-97C0-6F9F16855F27}"/>
                  </a:ext>
                </a:extLst>
              </p:cNvPr>
              <p:cNvGrpSpPr/>
              <p:nvPr/>
            </p:nvGrpSpPr>
            <p:grpSpPr>
              <a:xfrm>
                <a:off x="6050354" y="3733355"/>
                <a:ext cx="305196" cy="305196"/>
                <a:chOff x="2460435" y="1380960"/>
                <a:chExt cx="914400" cy="914400"/>
              </a:xfrm>
              <a:solidFill>
                <a:srgbClr val="262626"/>
              </a:solidFill>
            </p:grpSpPr>
            <p:sp>
              <p:nvSpPr>
                <p:cNvPr id="40" name="타원 26">
                  <a:extLst>
                    <a:ext uri="{FF2B5EF4-FFF2-40B4-BE49-F238E27FC236}">
                      <a16:creationId xmlns:a16="http://schemas.microsoft.com/office/drawing/2014/main" id="{A53DA4AA-7AA4-4098-9458-B009EFF23A61}"/>
                    </a:ext>
                  </a:extLst>
                </p:cNvPr>
                <p:cNvSpPr/>
                <p:nvPr/>
              </p:nvSpPr>
              <p:spPr>
                <a:xfrm>
                  <a:off x="2460435" y="1380960"/>
                  <a:ext cx="914400" cy="914400"/>
                </a:xfrm>
                <a:prstGeom prst="ellipse">
                  <a:avLst/>
                </a:prstGeom>
                <a:solidFill>
                  <a:srgbClr val="262626"/>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41" name="타원 27">
                  <a:extLst>
                    <a:ext uri="{FF2B5EF4-FFF2-40B4-BE49-F238E27FC236}">
                      <a16:creationId xmlns:a16="http://schemas.microsoft.com/office/drawing/2014/main" id="{9C1F8EEC-3D17-47E8-9EEB-053C02AA848F}"/>
                    </a:ext>
                  </a:extLst>
                </p:cNvPr>
                <p:cNvSpPr/>
                <p:nvPr/>
              </p:nvSpPr>
              <p:spPr>
                <a:xfrm>
                  <a:off x="2528509" y="1449034"/>
                  <a:ext cx="778251" cy="778251"/>
                </a:xfrm>
                <a:prstGeom prst="ellipse">
                  <a:avLst/>
                </a:prstGeom>
                <a:solidFill>
                  <a:srgbClr val="262626"/>
                </a:solidFill>
                <a:ln w="12700" cap="flat" cmpd="sng" algn="ctr">
                  <a:solidFill>
                    <a:sysClr val="window" lastClr="FFFFFF"/>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42" name="Block Arc 11">
                  <a:extLst>
                    <a:ext uri="{FF2B5EF4-FFF2-40B4-BE49-F238E27FC236}">
                      <a16:creationId xmlns:a16="http://schemas.microsoft.com/office/drawing/2014/main" id="{0371F419-BEE5-4D6C-87F0-9D987124BB67}"/>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grpSp>
          <p:grpSp>
            <p:nvGrpSpPr>
              <p:cNvPr id="18" name="그룹 29">
                <a:extLst>
                  <a:ext uri="{FF2B5EF4-FFF2-40B4-BE49-F238E27FC236}">
                    <a16:creationId xmlns:a16="http://schemas.microsoft.com/office/drawing/2014/main" id="{5DF61BCD-2D1A-4E50-97CA-8A58F3194D9F}"/>
                  </a:ext>
                </a:extLst>
              </p:cNvPr>
              <p:cNvGrpSpPr/>
              <p:nvPr/>
            </p:nvGrpSpPr>
            <p:grpSpPr>
              <a:xfrm>
                <a:off x="5804852" y="3899206"/>
                <a:ext cx="305196" cy="305196"/>
                <a:chOff x="2460435" y="1380960"/>
                <a:chExt cx="914400" cy="914400"/>
              </a:xfrm>
              <a:solidFill>
                <a:srgbClr val="262626"/>
              </a:solidFill>
            </p:grpSpPr>
            <p:sp>
              <p:nvSpPr>
                <p:cNvPr id="37" name="타원 30">
                  <a:extLst>
                    <a:ext uri="{FF2B5EF4-FFF2-40B4-BE49-F238E27FC236}">
                      <a16:creationId xmlns:a16="http://schemas.microsoft.com/office/drawing/2014/main" id="{40B6F853-7B06-46BB-871B-2452EE27D3A4}"/>
                    </a:ext>
                  </a:extLst>
                </p:cNvPr>
                <p:cNvSpPr/>
                <p:nvPr/>
              </p:nvSpPr>
              <p:spPr>
                <a:xfrm>
                  <a:off x="2460435" y="1380960"/>
                  <a:ext cx="914400" cy="914400"/>
                </a:xfrm>
                <a:prstGeom prst="ellipse">
                  <a:avLst/>
                </a:prstGeom>
                <a:solidFill>
                  <a:srgbClr val="262626"/>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38" name="타원 31">
                  <a:extLst>
                    <a:ext uri="{FF2B5EF4-FFF2-40B4-BE49-F238E27FC236}">
                      <a16:creationId xmlns:a16="http://schemas.microsoft.com/office/drawing/2014/main" id="{12BBD7C9-448C-47DA-A646-BBA636FDD8C0}"/>
                    </a:ext>
                  </a:extLst>
                </p:cNvPr>
                <p:cNvSpPr/>
                <p:nvPr/>
              </p:nvSpPr>
              <p:spPr>
                <a:xfrm>
                  <a:off x="2528509" y="1449034"/>
                  <a:ext cx="778251" cy="778251"/>
                </a:xfrm>
                <a:prstGeom prst="ellipse">
                  <a:avLst/>
                </a:prstGeom>
                <a:solidFill>
                  <a:srgbClr val="262626"/>
                </a:solidFill>
                <a:ln w="12700" cap="flat" cmpd="sng" algn="ctr">
                  <a:solidFill>
                    <a:sysClr val="window" lastClr="FFFFFF"/>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39" name="Block Arc 11">
                  <a:extLst>
                    <a:ext uri="{FF2B5EF4-FFF2-40B4-BE49-F238E27FC236}">
                      <a16:creationId xmlns:a16="http://schemas.microsoft.com/office/drawing/2014/main" id="{6765F695-ADC9-4665-B5C5-55ED8009138C}"/>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grpSp>
          <p:grpSp>
            <p:nvGrpSpPr>
              <p:cNvPr id="19" name="그룹 33">
                <a:extLst>
                  <a:ext uri="{FF2B5EF4-FFF2-40B4-BE49-F238E27FC236}">
                    <a16:creationId xmlns:a16="http://schemas.microsoft.com/office/drawing/2014/main" id="{50587C04-EE9C-4AE0-AFB7-2FBFF7A0F81B}"/>
                  </a:ext>
                </a:extLst>
              </p:cNvPr>
              <p:cNvGrpSpPr/>
              <p:nvPr/>
            </p:nvGrpSpPr>
            <p:grpSpPr>
              <a:xfrm>
                <a:off x="5558699" y="3770159"/>
                <a:ext cx="305196" cy="305196"/>
                <a:chOff x="2460435" y="1380960"/>
                <a:chExt cx="914400" cy="914400"/>
              </a:xfrm>
              <a:solidFill>
                <a:srgbClr val="262626"/>
              </a:solidFill>
            </p:grpSpPr>
            <p:sp>
              <p:nvSpPr>
                <p:cNvPr id="34" name="타원 34">
                  <a:extLst>
                    <a:ext uri="{FF2B5EF4-FFF2-40B4-BE49-F238E27FC236}">
                      <a16:creationId xmlns:a16="http://schemas.microsoft.com/office/drawing/2014/main" id="{37AE61A7-F824-4851-B5D7-EB6D588A8E0E}"/>
                    </a:ext>
                  </a:extLst>
                </p:cNvPr>
                <p:cNvSpPr/>
                <p:nvPr/>
              </p:nvSpPr>
              <p:spPr>
                <a:xfrm>
                  <a:off x="2460435" y="1380960"/>
                  <a:ext cx="914400" cy="914400"/>
                </a:xfrm>
                <a:prstGeom prst="ellipse">
                  <a:avLst/>
                </a:prstGeom>
                <a:solidFill>
                  <a:srgbClr val="262626"/>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35" name="타원 35">
                  <a:extLst>
                    <a:ext uri="{FF2B5EF4-FFF2-40B4-BE49-F238E27FC236}">
                      <a16:creationId xmlns:a16="http://schemas.microsoft.com/office/drawing/2014/main" id="{1862D9BD-59F8-4ACB-857D-1B493A33D84D}"/>
                    </a:ext>
                  </a:extLst>
                </p:cNvPr>
                <p:cNvSpPr/>
                <p:nvPr/>
              </p:nvSpPr>
              <p:spPr>
                <a:xfrm>
                  <a:off x="2528509" y="1449034"/>
                  <a:ext cx="778251" cy="778251"/>
                </a:xfrm>
                <a:prstGeom prst="ellipse">
                  <a:avLst/>
                </a:prstGeom>
                <a:solidFill>
                  <a:srgbClr val="262626"/>
                </a:solidFill>
                <a:ln w="12700" cap="flat" cmpd="sng" algn="ctr">
                  <a:solidFill>
                    <a:sysClr val="window" lastClr="FFFFFF"/>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36" name="Block Arc 11">
                  <a:extLst>
                    <a:ext uri="{FF2B5EF4-FFF2-40B4-BE49-F238E27FC236}">
                      <a16:creationId xmlns:a16="http://schemas.microsoft.com/office/drawing/2014/main" id="{B3EE01CD-17E5-45F1-A11C-BC028FE510C9}"/>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grpSp>
          <p:grpSp>
            <p:nvGrpSpPr>
              <p:cNvPr id="20" name="그룹 37">
                <a:extLst>
                  <a:ext uri="{FF2B5EF4-FFF2-40B4-BE49-F238E27FC236}">
                    <a16:creationId xmlns:a16="http://schemas.microsoft.com/office/drawing/2014/main" id="{537E9610-6A3D-4DA3-B8D2-32EBBC2C0277}"/>
                  </a:ext>
                </a:extLst>
              </p:cNvPr>
              <p:cNvGrpSpPr/>
              <p:nvPr/>
            </p:nvGrpSpPr>
            <p:grpSpPr>
              <a:xfrm>
                <a:off x="6065408" y="3964544"/>
                <a:ext cx="305196" cy="305196"/>
                <a:chOff x="2460435" y="1380960"/>
                <a:chExt cx="914400" cy="914400"/>
              </a:xfrm>
              <a:solidFill>
                <a:srgbClr val="262626"/>
              </a:solidFill>
            </p:grpSpPr>
            <p:sp>
              <p:nvSpPr>
                <p:cNvPr id="31" name="타원 38">
                  <a:extLst>
                    <a:ext uri="{FF2B5EF4-FFF2-40B4-BE49-F238E27FC236}">
                      <a16:creationId xmlns:a16="http://schemas.microsoft.com/office/drawing/2014/main" id="{18E03FED-D973-4C60-B1A7-57F4A8A2BD1D}"/>
                    </a:ext>
                  </a:extLst>
                </p:cNvPr>
                <p:cNvSpPr/>
                <p:nvPr/>
              </p:nvSpPr>
              <p:spPr>
                <a:xfrm>
                  <a:off x="2460435" y="1380960"/>
                  <a:ext cx="914400" cy="914400"/>
                </a:xfrm>
                <a:prstGeom prst="ellipse">
                  <a:avLst/>
                </a:prstGeom>
                <a:solidFill>
                  <a:srgbClr val="262626"/>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32" name="타원 39">
                  <a:extLst>
                    <a:ext uri="{FF2B5EF4-FFF2-40B4-BE49-F238E27FC236}">
                      <a16:creationId xmlns:a16="http://schemas.microsoft.com/office/drawing/2014/main" id="{9215EF9C-1E94-4EEB-B7ED-B899A1E3C4F1}"/>
                    </a:ext>
                  </a:extLst>
                </p:cNvPr>
                <p:cNvSpPr/>
                <p:nvPr/>
              </p:nvSpPr>
              <p:spPr>
                <a:xfrm>
                  <a:off x="2528509" y="1449034"/>
                  <a:ext cx="778251" cy="778251"/>
                </a:xfrm>
                <a:prstGeom prst="ellipse">
                  <a:avLst/>
                </a:prstGeom>
                <a:solidFill>
                  <a:srgbClr val="262626"/>
                </a:solidFill>
                <a:ln w="12700" cap="flat" cmpd="sng" algn="ctr">
                  <a:solidFill>
                    <a:sysClr val="window" lastClr="FFFFFF"/>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33" name="Block Arc 11">
                  <a:extLst>
                    <a:ext uri="{FF2B5EF4-FFF2-40B4-BE49-F238E27FC236}">
                      <a16:creationId xmlns:a16="http://schemas.microsoft.com/office/drawing/2014/main" id="{0D00ED23-2521-4A74-BA96-103748A65A44}"/>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grpSp>
          <p:grpSp>
            <p:nvGrpSpPr>
              <p:cNvPr id="21" name="그룹 41">
                <a:extLst>
                  <a:ext uri="{FF2B5EF4-FFF2-40B4-BE49-F238E27FC236}">
                    <a16:creationId xmlns:a16="http://schemas.microsoft.com/office/drawing/2014/main" id="{5F889F06-F9E7-4DFA-9207-E58D8F69735A}"/>
                  </a:ext>
                </a:extLst>
              </p:cNvPr>
              <p:cNvGrpSpPr/>
              <p:nvPr/>
            </p:nvGrpSpPr>
            <p:grpSpPr>
              <a:xfrm>
                <a:off x="6342979" y="3957518"/>
                <a:ext cx="305196" cy="305196"/>
                <a:chOff x="2460435" y="1380960"/>
                <a:chExt cx="914400" cy="914400"/>
              </a:xfrm>
              <a:solidFill>
                <a:srgbClr val="262626"/>
              </a:solidFill>
            </p:grpSpPr>
            <p:sp>
              <p:nvSpPr>
                <p:cNvPr id="28" name="타원 42">
                  <a:extLst>
                    <a:ext uri="{FF2B5EF4-FFF2-40B4-BE49-F238E27FC236}">
                      <a16:creationId xmlns:a16="http://schemas.microsoft.com/office/drawing/2014/main" id="{B86E6B89-9978-45A1-B181-32BC1523DCFF}"/>
                    </a:ext>
                  </a:extLst>
                </p:cNvPr>
                <p:cNvSpPr/>
                <p:nvPr/>
              </p:nvSpPr>
              <p:spPr>
                <a:xfrm>
                  <a:off x="2460435" y="1380960"/>
                  <a:ext cx="914400" cy="914400"/>
                </a:xfrm>
                <a:prstGeom prst="ellipse">
                  <a:avLst/>
                </a:prstGeom>
                <a:solidFill>
                  <a:srgbClr val="262626"/>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29" name="타원 43">
                  <a:extLst>
                    <a:ext uri="{FF2B5EF4-FFF2-40B4-BE49-F238E27FC236}">
                      <a16:creationId xmlns:a16="http://schemas.microsoft.com/office/drawing/2014/main" id="{3FE8E455-1EC9-41B0-A69F-7BEEC091F367}"/>
                    </a:ext>
                  </a:extLst>
                </p:cNvPr>
                <p:cNvSpPr/>
                <p:nvPr/>
              </p:nvSpPr>
              <p:spPr>
                <a:xfrm>
                  <a:off x="2528509" y="1449034"/>
                  <a:ext cx="778251" cy="778251"/>
                </a:xfrm>
                <a:prstGeom prst="ellipse">
                  <a:avLst/>
                </a:prstGeom>
                <a:solidFill>
                  <a:srgbClr val="262626"/>
                </a:solidFill>
                <a:ln w="12700" cap="flat" cmpd="sng" algn="ctr">
                  <a:solidFill>
                    <a:sysClr val="window" lastClr="FFFFFF"/>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30" name="Block Arc 11">
                  <a:extLst>
                    <a:ext uri="{FF2B5EF4-FFF2-40B4-BE49-F238E27FC236}">
                      <a16:creationId xmlns:a16="http://schemas.microsoft.com/office/drawing/2014/main" id="{0887C1BC-4357-46ED-9072-EF07C583952D}"/>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grpSp>
          <p:grpSp>
            <p:nvGrpSpPr>
              <p:cNvPr id="22" name="그룹 45">
                <a:extLst>
                  <a:ext uri="{FF2B5EF4-FFF2-40B4-BE49-F238E27FC236}">
                    <a16:creationId xmlns:a16="http://schemas.microsoft.com/office/drawing/2014/main" id="{240AB174-ECF0-4D04-A1B9-1A50447B4862}"/>
                  </a:ext>
                </a:extLst>
              </p:cNvPr>
              <p:cNvGrpSpPr/>
              <p:nvPr/>
            </p:nvGrpSpPr>
            <p:grpSpPr>
              <a:xfrm>
                <a:off x="6322640" y="3721994"/>
                <a:ext cx="305196" cy="305196"/>
                <a:chOff x="2460435" y="1380960"/>
                <a:chExt cx="914400" cy="914400"/>
              </a:xfrm>
              <a:solidFill>
                <a:srgbClr val="262626"/>
              </a:solidFill>
            </p:grpSpPr>
            <p:sp>
              <p:nvSpPr>
                <p:cNvPr id="25" name="타원 46">
                  <a:extLst>
                    <a:ext uri="{FF2B5EF4-FFF2-40B4-BE49-F238E27FC236}">
                      <a16:creationId xmlns:a16="http://schemas.microsoft.com/office/drawing/2014/main" id="{43ED4E3B-1C55-4726-A0C5-562D7F63FD3E}"/>
                    </a:ext>
                  </a:extLst>
                </p:cNvPr>
                <p:cNvSpPr/>
                <p:nvPr/>
              </p:nvSpPr>
              <p:spPr>
                <a:xfrm>
                  <a:off x="2460435" y="1380960"/>
                  <a:ext cx="914400" cy="914400"/>
                </a:xfrm>
                <a:prstGeom prst="ellipse">
                  <a:avLst/>
                </a:prstGeom>
                <a:solidFill>
                  <a:srgbClr val="262626"/>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26" name="타원 47">
                  <a:extLst>
                    <a:ext uri="{FF2B5EF4-FFF2-40B4-BE49-F238E27FC236}">
                      <a16:creationId xmlns:a16="http://schemas.microsoft.com/office/drawing/2014/main" id="{8435DF1F-F667-40B5-9A53-C4B74382266B}"/>
                    </a:ext>
                  </a:extLst>
                </p:cNvPr>
                <p:cNvSpPr/>
                <p:nvPr/>
              </p:nvSpPr>
              <p:spPr>
                <a:xfrm>
                  <a:off x="2528509" y="1449034"/>
                  <a:ext cx="778251" cy="778251"/>
                </a:xfrm>
                <a:prstGeom prst="ellipse">
                  <a:avLst/>
                </a:prstGeom>
                <a:solidFill>
                  <a:srgbClr val="262626"/>
                </a:solidFill>
                <a:ln w="12700" cap="flat" cmpd="sng" algn="ctr">
                  <a:solidFill>
                    <a:sysClr val="window" lastClr="FFFFFF"/>
                  </a:solid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27" name="Block Arc 11">
                  <a:extLst>
                    <a:ext uri="{FF2B5EF4-FFF2-40B4-BE49-F238E27FC236}">
                      <a16:creationId xmlns:a16="http://schemas.microsoft.com/office/drawing/2014/main" id="{2B52BE48-55F0-4FAB-9006-A98CBC59B856}"/>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endParaRPr>
                </a:p>
              </p:txBody>
            </p:sp>
          </p:grpSp>
          <p:sp>
            <p:nvSpPr>
              <p:cNvPr id="23" name="이등변 삼각형 58">
                <a:extLst>
                  <a:ext uri="{FF2B5EF4-FFF2-40B4-BE49-F238E27FC236}">
                    <a16:creationId xmlns:a16="http://schemas.microsoft.com/office/drawing/2014/main" id="{3BC82995-F7AE-4816-A412-30ABD2CD6E48}"/>
                  </a:ext>
                </a:extLst>
              </p:cNvPr>
              <p:cNvSpPr/>
              <p:nvPr/>
            </p:nvSpPr>
            <p:spPr>
              <a:xfrm rot="10800000">
                <a:off x="5637159" y="2598826"/>
                <a:ext cx="945777" cy="489015"/>
              </a:xfrm>
              <a:prstGeom prst="triangle">
                <a:avLst/>
              </a:prstGeom>
              <a:solidFill>
                <a:srgbClr val="262626"/>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sp>
            <p:nvSpPr>
              <p:cNvPr id="24" name="직사각형 59">
                <a:extLst>
                  <a:ext uri="{FF2B5EF4-FFF2-40B4-BE49-F238E27FC236}">
                    <a16:creationId xmlns:a16="http://schemas.microsoft.com/office/drawing/2014/main" id="{6F6CEFA2-13F4-4867-B237-837D026B3295}"/>
                  </a:ext>
                </a:extLst>
              </p:cNvPr>
              <p:cNvSpPr/>
              <p:nvPr/>
            </p:nvSpPr>
            <p:spPr>
              <a:xfrm>
                <a:off x="6088867" y="3022230"/>
                <a:ext cx="36000" cy="720000"/>
              </a:xfrm>
              <a:prstGeom prst="rect">
                <a:avLst/>
              </a:prstGeom>
              <a:solidFill>
                <a:srgbClr val="262626"/>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endParaRPr>
              </a:p>
            </p:txBody>
          </p:sp>
        </p:grpSp>
      </p:grpSp>
      <p:sp>
        <p:nvSpPr>
          <p:cNvPr id="53" name="직사각형 113">
            <a:extLst>
              <a:ext uri="{FF2B5EF4-FFF2-40B4-BE49-F238E27FC236}">
                <a16:creationId xmlns:a16="http://schemas.microsoft.com/office/drawing/2014/main" id="{51A09066-1D92-4EA0-BE49-A53D5BBF818E}"/>
              </a:ext>
            </a:extLst>
          </p:cNvPr>
          <p:cNvSpPr>
            <a:spLocks noChangeArrowheads="1"/>
          </p:cNvSpPr>
          <p:nvPr/>
        </p:nvSpPr>
        <p:spPr bwMode="auto">
          <a:xfrm>
            <a:off x="1435644" y="2338761"/>
            <a:ext cx="2749989" cy="307777"/>
          </a:xfrm>
          <a:prstGeom prst="rect">
            <a:avLst/>
          </a:prstGeom>
          <a:solidFill>
            <a:srgbClr val="262626"/>
          </a:solidFill>
          <a:ln w="9525">
            <a:noFill/>
            <a:miter lim="800000"/>
            <a:headEnd/>
            <a:tailEnd/>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prstClr val="white"/>
                </a:solidFill>
                <a:latin typeface="Arial"/>
                <a:ea typeface="Arial Unicode MS"/>
                <a:cs typeface="Arial" charset="0"/>
              </a:rPr>
              <a:t>Ingresos de gestión</a:t>
            </a:r>
            <a:endParaRPr kumimoji="0" lang="ko-KR" altLang="en-US" sz="1400" b="0" i="0" u="none" strike="noStrike" kern="1200" cap="none" spc="0" normalizeH="0" baseline="0" noProof="0" dirty="0">
              <a:ln>
                <a:noFill/>
              </a:ln>
              <a:solidFill>
                <a:prstClr val="white"/>
              </a:solidFill>
              <a:effectLst/>
              <a:uLnTx/>
              <a:uFillTx/>
              <a:latin typeface="Arial"/>
              <a:ea typeface="Arial Unicode MS"/>
            </a:endParaRPr>
          </a:p>
        </p:txBody>
      </p:sp>
      <p:sp>
        <p:nvSpPr>
          <p:cNvPr id="57" name="직사각형 113">
            <a:extLst>
              <a:ext uri="{FF2B5EF4-FFF2-40B4-BE49-F238E27FC236}">
                <a16:creationId xmlns:a16="http://schemas.microsoft.com/office/drawing/2014/main" id="{51A09066-1D92-4EA0-BE49-A53D5BBF818E}"/>
              </a:ext>
            </a:extLst>
          </p:cNvPr>
          <p:cNvSpPr>
            <a:spLocks noChangeArrowheads="1"/>
          </p:cNvSpPr>
          <p:nvPr/>
        </p:nvSpPr>
        <p:spPr bwMode="auto">
          <a:xfrm>
            <a:off x="8550146" y="2338761"/>
            <a:ext cx="2486501" cy="307777"/>
          </a:xfrm>
          <a:prstGeom prst="rect">
            <a:avLst/>
          </a:prstGeom>
          <a:solidFill>
            <a:srgbClr val="262626"/>
          </a:solidFill>
          <a:ln w="9525">
            <a:noFill/>
            <a:miter lim="800000"/>
            <a:headEnd/>
            <a:tailEnd/>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1" dirty="0" err="1">
                <a:solidFill>
                  <a:prstClr val="white"/>
                </a:solidFill>
                <a:latin typeface="Arial"/>
                <a:ea typeface="Arial Unicode MS"/>
                <a:cs typeface="Arial" charset="0"/>
              </a:rPr>
              <a:t>Participaciones</a:t>
            </a:r>
            <a:r>
              <a:rPr lang="en-US" altLang="ko-KR" sz="1400" b="1" dirty="0">
                <a:solidFill>
                  <a:prstClr val="white"/>
                </a:solidFill>
                <a:latin typeface="Arial"/>
                <a:ea typeface="Arial Unicode MS"/>
                <a:cs typeface="Arial" charset="0"/>
              </a:rPr>
              <a:t> </a:t>
            </a:r>
            <a:r>
              <a:rPr lang="en-US" altLang="ko-KR" sz="1400" b="1" dirty="0" err="1">
                <a:solidFill>
                  <a:prstClr val="white"/>
                </a:solidFill>
                <a:latin typeface="Arial"/>
                <a:ea typeface="Arial Unicode MS"/>
                <a:cs typeface="Arial" charset="0"/>
              </a:rPr>
              <a:t>federales</a:t>
            </a:r>
            <a:endParaRPr kumimoji="0" lang="ko-KR" altLang="en-US" sz="1400" b="0" i="0" u="none" strike="noStrike" kern="1200" cap="none" spc="0" normalizeH="0" baseline="0" noProof="0" dirty="0">
              <a:ln>
                <a:noFill/>
              </a:ln>
              <a:solidFill>
                <a:prstClr val="white"/>
              </a:solidFill>
              <a:effectLst/>
              <a:uLnTx/>
              <a:uFillTx/>
              <a:latin typeface="Arial"/>
              <a:ea typeface="Arial Unicode MS"/>
            </a:endParaRPr>
          </a:p>
        </p:txBody>
      </p:sp>
      <p:sp>
        <p:nvSpPr>
          <p:cNvPr id="58" name="CuadroTexto 57"/>
          <p:cNvSpPr txBox="1"/>
          <p:nvPr/>
        </p:nvSpPr>
        <p:spPr>
          <a:xfrm>
            <a:off x="1397357" y="1144122"/>
            <a:ext cx="9742871" cy="923330"/>
          </a:xfrm>
          <a:prstGeom prst="rect">
            <a:avLst/>
          </a:prstGeom>
          <a:noFill/>
        </p:spPr>
        <p:txBody>
          <a:bodyPr wrap="square" rtlCol="0">
            <a:spAutoFit/>
          </a:bodyPr>
          <a:lstStyle/>
          <a:p>
            <a:pPr algn="just"/>
            <a:r>
              <a:rPr lang="es-MX" dirty="0">
                <a:solidFill>
                  <a:schemeClr val="accent6">
                    <a:lumMod val="50000"/>
                  </a:schemeClr>
                </a:solidFill>
              </a:rPr>
              <a:t>Los ingresos de libre disposición es la suma de los ingresos propios locales (Impuestos, derechos, productos y aprovechamientos); participaciones federales, así como los recursos del Fondo de Estabilización de los Ingresos de las Entidades Federativas (FEIEF).</a:t>
            </a:r>
          </a:p>
        </p:txBody>
      </p:sp>
      <p:sp>
        <p:nvSpPr>
          <p:cNvPr id="59" name="Rectángulo redondeado 58"/>
          <p:cNvSpPr/>
          <p:nvPr/>
        </p:nvSpPr>
        <p:spPr>
          <a:xfrm>
            <a:off x="1427957" y="2721235"/>
            <a:ext cx="2757675" cy="279471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2060"/>
                </a:solidFill>
              </a:rPr>
              <a:t>Comprende el importe de los ingresos provenientes de contribuciones, productos, aprovechamientos, así como de venta de bienes y prestación de servicios</a:t>
            </a:r>
          </a:p>
        </p:txBody>
      </p:sp>
      <p:sp>
        <p:nvSpPr>
          <p:cNvPr id="60" name="Rectángulo redondeado 59"/>
          <p:cNvSpPr/>
          <p:nvPr/>
        </p:nvSpPr>
        <p:spPr>
          <a:xfrm>
            <a:off x="8489654" y="2721235"/>
            <a:ext cx="2757675" cy="279471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2060"/>
                </a:solidFill>
              </a:rPr>
              <a:t>Son recursos que la Federación transfiere a las entidades federativas, y que las autoridades estatales los ejercen libremente en la producción de bienes y servicios que consideren necesarios.</a:t>
            </a:r>
          </a:p>
        </p:txBody>
      </p:sp>
    </p:spTree>
    <p:extLst>
      <p:ext uri="{BB962C8B-B14F-4D97-AF65-F5344CB8AC3E}">
        <p14:creationId xmlns:p14="http://schemas.microsoft.com/office/powerpoint/2010/main" val="190213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824244" y="6130344"/>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6" name="CuadroTexto 5"/>
          <p:cNvSpPr txBox="1"/>
          <p:nvPr/>
        </p:nvSpPr>
        <p:spPr>
          <a:xfrm>
            <a:off x="2665925" y="364781"/>
            <a:ext cx="7675807" cy="830997"/>
          </a:xfrm>
          <a:prstGeom prst="rect">
            <a:avLst/>
          </a:prstGeom>
          <a:noFill/>
        </p:spPr>
        <p:txBody>
          <a:bodyPr wrap="square" rtlCol="0">
            <a:spAutoFit/>
          </a:bodyPr>
          <a:lstStyle/>
          <a:p>
            <a:pPr algn="ctr"/>
            <a:r>
              <a:rPr lang="es-MX" sz="4800" dirty="0">
                <a:solidFill>
                  <a:schemeClr val="tx2">
                    <a:lumMod val="90000"/>
                    <a:lumOff val="10000"/>
                  </a:schemeClr>
                </a:solidFill>
                <a:latin typeface="Bell MT" panose="02020503060305020303" pitchFamily="18" charset="0"/>
              </a:rPr>
              <a:t>Ingresos Etiquetados</a:t>
            </a:r>
          </a:p>
        </p:txBody>
      </p:sp>
      <p:sp>
        <p:nvSpPr>
          <p:cNvPr id="53" name="직사각형 113">
            <a:extLst>
              <a:ext uri="{FF2B5EF4-FFF2-40B4-BE49-F238E27FC236}">
                <a16:creationId xmlns:a16="http://schemas.microsoft.com/office/drawing/2014/main" id="{51A09066-1D92-4EA0-BE49-A53D5BBF818E}"/>
              </a:ext>
            </a:extLst>
          </p:cNvPr>
          <p:cNvSpPr>
            <a:spLocks noChangeArrowheads="1"/>
          </p:cNvSpPr>
          <p:nvPr/>
        </p:nvSpPr>
        <p:spPr bwMode="auto">
          <a:xfrm>
            <a:off x="1435644" y="2338761"/>
            <a:ext cx="2749989" cy="307777"/>
          </a:xfrm>
          <a:prstGeom prst="rect">
            <a:avLst/>
          </a:prstGeom>
          <a:solidFill>
            <a:srgbClr val="262626"/>
          </a:solidFill>
          <a:ln w="9525">
            <a:noFill/>
            <a:miter lim="800000"/>
            <a:headEnd/>
            <a:tailEnd/>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1" dirty="0" err="1">
                <a:solidFill>
                  <a:prstClr val="white"/>
                </a:solidFill>
                <a:latin typeface="Arial"/>
                <a:ea typeface="Arial Unicode MS"/>
                <a:cs typeface="Arial" charset="0"/>
              </a:rPr>
              <a:t>Ramo</a:t>
            </a:r>
            <a:r>
              <a:rPr lang="en-US" altLang="ko-KR" sz="1400" b="1" dirty="0">
                <a:solidFill>
                  <a:prstClr val="white"/>
                </a:solidFill>
                <a:latin typeface="Arial"/>
                <a:ea typeface="Arial Unicode MS"/>
                <a:cs typeface="Arial" charset="0"/>
              </a:rPr>
              <a:t> 33</a:t>
            </a:r>
            <a:endParaRPr kumimoji="0" lang="ko-KR" altLang="en-US" sz="1400" b="0" i="0" u="none" strike="noStrike" kern="1200" cap="none" spc="0" normalizeH="0" baseline="0" noProof="0" dirty="0">
              <a:ln>
                <a:noFill/>
              </a:ln>
              <a:solidFill>
                <a:prstClr val="white"/>
              </a:solidFill>
              <a:effectLst/>
              <a:uLnTx/>
              <a:uFillTx/>
              <a:latin typeface="Arial"/>
              <a:ea typeface="Arial Unicode MS"/>
            </a:endParaRPr>
          </a:p>
        </p:txBody>
      </p:sp>
      <p:sp>
        <p:nvSpPr>
          <p:cNvPr id="57" name="직사각형 113">
            <a:extLst>
              <a:ext uri="{FF2B5EF4-FFF2-40B4-BE49-F238E27FC236}">
                <a16:creationId xmlns:a16="http://schemas.microsoft.com/office/drawing/2014/main" id="{51A09066-1D92-4EA0-BE49-A53D5BBF818E}"/>
              </a:ext>
            </a:extLst>
          </p:cNvPr>
          <p:cNvSpPr>
            <a:spLocks noChangeArrowheads="1"/>
          </p:cNvSpPr>
          <p:nvPr/>
        </p:nvSpPr>
        <p:spPr bwMode="auto">
          <a:xfrm>
            <a:off x="8398415" y="2338762"/>
            <a:ext cx="2750776" cy="307776"/>
          </a:xfrm>
          <a:prstGeom prst="rect">
            <a:avLst/>
          </a:prstGeom>
          <a:solidFill>
            <a:srgbClr val="262626"/>
          </a:solidFill>
          <a:ln w="9525">
            <a:noFill/>
            <a:miter lim="800000"/>
            <a:headEnd/>
            <a:tailEnd/>
          </a:ln>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1" dirty="0" err="1">
                <a:solidFill>
                  <a:prstClr val="white"/>
                </a:solidFill>
                <a:latin typeface="Arial"/>
                <a:ea typeface="Arial Unicode MS"/>
                <a:cs typeface="Arial" charset="0"/>
              </a:rPr>
              <a:t>Convenios</a:t>
            </a:r>
            <a:endParaRPr kumimoji="0" lang="ko-KR" altLang="en-US" sz="1400" b="0" i="0" u="none" strike="noStrike" kern="1200" cap="none" spc="0" normalizeH="0" baseline="0" noProof="0" dirty="0">
              <a:ln>
                <a:noFill/>
              </a:ln>
              <a:solidFill>
                <a:prstClr val="white"/>
              </a:solidFill>
              <a:effectLst/>
              <a:uLnTx/>
              <a:uFillTx/>
              <a:latin typeface="Arial"/>
              <a:ea typeface="Arial Unicode MS"/>
            </a:endParaRPr>
          </a:p>
        </p:txBody>
      </p:sp>
      <p:sp>
        <p:nvSpPr>
          <p:cNvPr id="58" name="CuadroTexto 57"/>
          <p:cNvSpPr txBox="1"/>
          <p:nvPr/>
        </p:nvSpPr>
        <p:spPr>
          <a:xfrm>
            <a:off x="1397357" y="1144122"/>
            <a:ext cx="9742871" cy="923330"/>
          </a:xfrm>
          <a:prstGeom prst="rect">
            <a:avLst/>
          </a:prstGeom>
          <a:noFill/>
        </p:spPr>
        <p:txBody>
          <a:bodyPr wrap="square" rtlCol="0">
            <a:spAutoFit/>
          </a:bodyPr>
          <a:lstStyle/>
          <a:p>
            <a:pPr algn="just"/>
            <a:r>
              <a:rPr lang="es-MX" dirty="0">
                <a:solidFill>
                  <a:schemeClr val="accent6">
                    <a:lumMod val="50000"/>
                  </a:schemeClr>
                </a:solidFill>
              </a:rPr>
              <a:t>Los ingresos etiquetados son recursos que provienen de transferencias federales etiquetadas, en el caso de los Municipios, adicionalmente se incluyen las erogaciones que éstos realizan con recursos de la Entidad Federativa con un destino específico.</a:t>
            </a:r>
          </a:p>
        </p:txBody>
      </p:sp>
      <p:sp>
        <p:nvSpPr>
          <p:cNvPr id="49" name="Redondear rectángulo de esquina diagonal 48"/>
          <p:cNvSpPr/>
          <p:nvPr/>
        </p:nvSpPr>
        <p:spPr>
          <a:xfrm>
            <a:off x="1435644" y="2646538"/>
            <a:ext cx="2749989" cy="2815591"/>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2060"/>
                </a:solidFill>
              </a:rPr>
              <a:t>Son trasferencias federales que se hacen a entidades federativas y municipios para el financiamiento de sus funciones y obras</a:t>
            </a:r>
          </a:p>
        </p:txBody>
      </p:sp>
      <p:sp>
        <p:nvSpPr>
          <p:cNvPr id="55" name="Redondear rectángulo de esquina diagonal 54"/>
          <p:cNvSpPr/>
          <p:nvPr/>
        </p:nvSpPr>
        <p:spPr>
          <a:xfrm>
            <a:off x="8418401" y="2646537"/>
            <a:ext cx="2749989" cy="2815591"/>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002060"/>
                </a:solidFill>
              </a:rPr>
              <a:t>Los ingresos por convenios están destinados a un fin específico por concepto de aportaciones, convenios de recursos federales etiquetados y fondos distintos de aportaciones.</a:t>
            </a:r>
          </a:p>
        </p:txBody>
      </p:sp>
      <p:grpSp>
        <p:nvGrpSpPr>
          <p:cNvPr id="56" name="Group 2">
            <a:extLst>
              <a:ext uri="{FF2B5EF4-FFF2-40B4-BE49-F238E27FC236}">
                <a16:creationId xmlns:a16="http://schemas.microsoft.com/office/drawing/2014/main" id="{66D8CAAA-6192-4146-A1AA-B687BA2969DF}"/>
              </a:ext>
            </a:extLst>
          </p:cNvPr>
          <p:cNvGrpSpPr/>
          <p:nvPr/>
        </p:nvGrpSpPr>
        <p:grpSpPr>
          <a:xfrm>
            <a:off x="4665945" y="2397194"/>
            <a:ext cx="2854293" cy="3939955"/>
            <a:chOff x="9405464" y="1817229"/>
            <a:chExt cx="1850760" cy="3130828"/>
          </a:xfrm>
        </p:grpSpPr>
        <p:grpSp>
          <p:nvGrpSpPr>
            <p:cNvPr id="61" name="Group 3">
              <a:extLst>
                <a:ext uri="{FF2B5EF4-FFF2-40B4-BE49-F238E27FC236}">
                  <a16:creationId xmlns:a16="http://schemas.microsoft.com/office/drawing/2014/main" id="{7F455F7C-CE3B-42A8-BFCB-099C294D202D}"/>
                </a:ext>
              </a:extLst>
            </p:cNvPr>
            <p:cNvGrpSpPr/>
            <p:nvPr/>
          </p:nvGrpSpPr>
          <p:grpSpPr>
            <a:xfrm>
              <a:off x="9405464" y="2829234"/>
              <a:ext cx="1739355" cy="2118823"/>
              <a:chOff x="8639132" y="3031449"/>
              <a:chExt cx="2538541" cy="3092364"/>
            </a:xfrm>
          </p:grpSpPr>
          <p:grpSp>
            <p:nvGrpSpPr>
              <p:cNvPr id="69" name="Group 11">
                <a:extLst>
                  <a:ext uri="{FF2B5EF4-FFF2-40B4-BE49-F238E27FC236}">
                    <a16:creationId xmlns:a16="http://schemas.microsoft.com/office/drawing/2014/main" id="{86592C6C-3420-4E81-B31C-3AA83A7E578D}"/>
                  </a:ext>
                </a:extLst>
              </p:cNvPr>
              <p:cNvGrpSpPr/>
              <p:nvPr/>
            </p:nvGrpSpPr>
            <p:grpSpPr>
              <a:xfrm>
                <a:off x="9361227" y="4899623"/>
                <a:ext cx="1422003" cy="1224190"/>
                <a:chOff x="5580112" y="4160675"/>
                <a:chExt cx="2016224" cy="1735751"/>
              </a:xfrm>
            </p:grpSpPr>
            <p:sp>
              <p:nvSpPr>
                <p:cNvPr id="79" name="Trapezoid 1">
                  <a:extLst>
                    <a:ext uri="{FF2B5EF4-FFF2-40B4-BE49-F238E27FC236}">
                      <a16:creationId xmlns:a16="http://schemas.microsoft.com/office/drawing/2014/main" id="{BC020643-BC23-435F-A709-FC748301FC30}"/>
                    </a:ext>
                  </a:extLst>
                </p:cNvPr>
                <p:cNvSpPr/>
                <p:nvPr/>
              </p:nvSpPr>
              <p:spPr>
                <a:xfrm rot="10800000">
                  <a:off x="5796136" y="4653136"/>
                  <a:ext cx="1584176" cy="1243290"/>
                </a:xfrm>
                <a:custGeom>
                  <a:avLst/>
                  <a:gdLst>
                    <a:gd name="connsiteX0" fmla="*/ 0 w 1584176"/>
                    <a:gd name="connsiteY0" fmla="*/ 1216152 h 1216152"/>
                    <a:gd name="connsiteX1" fmla="*/ 304038 w 1584176"/>
                    <a:gd name="connsiteY1" fmla="*/ 0 h 1216152"/>
                    <a:gd name="connsiteX2" fmla="*/ 1280138 w 1584176"/>
                    <a:gd name="connsiteY2" fmla="*/ 0 h 1216152"/>
                    <a:gd name="connsiteX3" fmla="*/ 1584176 w 1584176"/>
                    <a:gd name="connsiteY3" fmla="*/ 1216152 h 1216152"/>
                    <a:gd name="connsiteX4" fmla="*/ 0 w 1584176"/>
                    <a:gd name="connsiteY4" fmla="*/ 1216152 h 1216152"/>
                    <a:gd name="connsiteX0" fmla="*/ 0 w 1584176"/>
                    <a:gd name="connsiteY0" fmla="*/ 1235792 h 1235792"/>
                    <a:gd name="connsiteX1" fmla="*/ 304038 w 1584176"/>
                    <a:gd name="connsiteY1" fmla="*/ 19640 h 1235792"/>
                    <a:gd name="connsiteX2" fmla="*/ 1280138 w 1584176"/>
                    <a:gd name="connsiteY2" fmla="*/ 19640 h 1235792"/>
                    <a:gd name="connsiteX3" fmla="*/ 1584176 w 1584176"/>
                    <a:gd name="connsiteY3" fmla="*/ 1235792 h 1235792"/>
                    <a:gd name="connsiteX4" fmla="*/ 0 w 1584176"/>
                    <a:gd name="connsiteY4" fmla="*/ 1235792 h 1235792"/>
                    <a:gd name="connsiteX0" fmla="*/ 0 w 1584176"/>
                    <a:gd name="connsiteY0" fmla="*/ 1243290 h 1243290"/>
                    <a:gd name="connsiteX1" fmla="*/ 304038 w 1584176"/>
                    <a:gd name="connsiteY1" fmla="*/ 27138 h 1243290"/>
                    <a:gd name="connsiteX2" fmla="*/ 1280138 w 1584176"/>
                    <a:gd name="connsiteY2" fmla="*/ 27138 h 1243290"/>
                    <a:gd name="connsiteX3" fmla="*/ 1584176 w 1584176"/>
                    <a:gd name="connsiteY3" fmla="*/ 1243290 h 1243290"/>
                    <a:gd name="connsiteX4" fmla="*/ 0 w 1584176"/>
                    <a:gd name="connsiteY4" fmla="*/ 1243290 h 124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176" h="1243290">
                      <a:moveTo>
                        <a:pt x="0" y="1243290"/>
                      </a:moveTo>
                      <a:lnTo>
                        <a:pt x="304038" y="27138"/>
                      </a:lnTo>
                      <a:cubicBezTo>
                        <a:pt x="629405" y="-57"/>
                        <a:pt x="941174" y="-17053"/>
                        <a:pt x="1280138" y="27138"/>
                      </a:cubicBezTo>
                      <a:lnTo>
                        <a:pt x="1584176" y="1243290"/>
                      </a:lnTo>
                      <a:lnTo>
                        <a:pt x="0" y="1243290"/>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0" name="Trapezoid 6">
                  <a:extLst>
                    <a:ext uri="{FF2B5EF4-FFF2-40B4-BE49-F238E27FC236}">
                      <a16:creationId xmlns:a16="http://schemas.microsoft.com/office/drawing/2014/main" id="{3584D41A-F039-4B78-8A90-305CED018E7C}"/>
                    </a:ext>
                  </a:extLst>
                </p:cNvPr>
                <p:cNvSpPr/>
                <p:nvPr/>
              </p:nvSpPr>
              <p:spPr>
                <a:xfrm rot="10800000">
                  <a:off x="5580112" y="4312147"/>
                  <a:ext cx="2016224" cy="471979"/>
                </a:xfrm>
                <a:custGeom>
                  <a:avLst/>
                  <a:gdLst>
                    <a:gd name="connsiteX0" fmla="*/ 0 w 2016224"/>
                    <a:gd name="connsiteY0" fmla="*/ 360040 h 360040"/>
                    <a:gd name="connsiteX1" fmla="*/ 128109 w 2016224"/>
                    <a:gd name="connsiteY1" fmla="*/ 0 h 360040"/>
                    <a:gd name="connsiteX2" fmla="*/ 1888115 w 2016224"/>
                    <a:gd name="connsiteY2" fmla="*/ 0 h 360040"/>
                    <a:gd name="connsiteX3" fmla="*/ 2016224 w 2016224"/>
                    <a:gd name="connsiteY3" fmla="*/ 360040 h 360040"/>
                    <a:gd name="connsiteX4" fmla="*/ 0 w 2016224"/>
                    <a:gd name="connsiteY4" fmla="*/ 360040 h 360040"/>
                    <a:gd name="connsiteX0" fmla="*/ 0 w 2016224"/>
                    <a:gd name="connsiteY0" fmla="*/ 431046 h 431046"/>
                    <a:gd name="connsiteX1" fmla="*/ 128109 w 2016224"/>
                    <a:gd name="connsiteY1" fmla="*/ 71006 h 431046"/>
                    <a:gd name="connsiteX2" fmla="*/ 1888115 w 2016224"/>
                    <a:gd name="connsiteY2" fmla="*/ 71006 h 431046"/>
                    <a:gd name="connsiteX3" fmla="*/ 2016224 w 2016224"/>
                    <a:gd name="connsiteY3" fmla="*/ 431046 h 431046"/>
                    <a:gd name="connsiteX4" fmla="*/ 0 w 2016224"/>
                    <a:gd name="connsiteY4" fmla="*/ 431046 h 431046"/>
                    <a:gd name="connsiteX0" fmla="*/ 0 w 2016224"/>
                    <a:gd name="connsiteY0" fmla="*/ 458241 h 458241"/>
                    <a:gd name="connsiteX1" fmla="*/ 128109 w 2016224"/>
                    <a:gd name="connsiteY1" fmla="*/ 98201 h 458241"/>
                    <a:gd name="connsiteX2" fmla="*/ 1888115 w 2016224"/>
                    <a:gd name="connsiteY2" fmla="*/ 98201 h 458241"/>
                    <a:gd name="connsiteX3" fmla="*/ 2016224 w 2016224"/>
                    <a:gd name="connsiteY3" fmla="*/ 458241 h 458241"/>
                    <a:gd name="connsiteX4" fmla="*/ 0 w 2016224"/>
                    <a:gd name="connsiteY4" fmla="*/ 458241 h 458241"/>
                    <a:gd name="connsiteX0" fmla="*/ 0 w 2016224"/>
                    <a:gd name="connsiteY0" fmla="*/ 465296 h 465296"/>
                    <a:gd name="connsiteX1" fmla="*/ 128109 w 2016224"/>
                    <a:gd name="connsiteY1" fmla="*/ 105256 h 465296"/>
                    <a:gd name="connsiteX2" fmla="*/ 1888115 w 2016224"/>
                    <a:gd name="connsiteY2" fmla="*/ 105256 h 465296"/>
                    <a:gd name="connsiteX3" fmla="*/ 2016224 w 2016224"/>
                    <a:gd name="connsiteY3" fmla="*/ 465296 h 465296"/>
                    <a:gd name="connsiteX4" fmla="*/ 0 w 2016224"/>
                    <a:gd name="connsiteY4" fmla="*/ 465296 h 465296"/>
                    <a:gd name="connsiteX0" fmla="*/ 0 w 2016224"/>
                    <a:gd name="connsiteY0" fmla="*/ 471979 h 471979"/>
                    <a:gd name="connsiteX1" fmla="*/ 128109 w 2016224"/>
                    <a:gd name="connsiteY1" fmla="*/ 111939 h 471979"/>
                    <a:gd name="connsiteX2" fmla="*/ 1888115 w 2016224"/>
                    <a:gd name="connsiteY2" fmla="*/ 111939 h 471979"/>
                    <a:gd name="connsiteX3" fmla="*/ 2016224 w 2016224"/>
                    <a:gd name="connsiteY3" fmla="*/ 471979 h 471979"/>
                    <a:gd name="connsiteX4" fmla="*/ 0 w 2016224"/>
                    <a:gd name="connsiteY4" fmla="*/ 471979 h 47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24" h="471979">
                      <a:moveTo>
                        <a:pt x="0" y="471979"/>
                      </a:moveTo>
                      <a:lnTo>
                        <a:pt x="128109" y="111939"/>
                      </a:lnTo>
                      <a:cubicBezTo>
                        <a:pt x="572010" y="-7034"/>
                        <a:pt x="1260655" y="-64822"/>
                        <a:pt x="1888115" y="111939"/>
                      </a:cubicBezTo>
                      <a:lnTo>
                        <a:pt x="2016224" y="471979"/>
                      </a:lnTo>
                      <a:lnTo>
                        <a:pt x="0" y="471979"/>
                      </a:lnTo>
                      <a:close/>
                    </a:path>
                  </a:pathLst>
                </a:cu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1" name="Oval 23">
                  <a:extLst>
                    <a:ext uri="{FF2B5EF4-FFF2-40B4-BE49-F238E27FC236}">
                      <a16:creationId xmlns:a16="http://schemas.microsoft.com/office/drawing/2014/main" id="{653D87B6-31C6-499D-B5E2-15BC72CA4CFC}"/>
                    </a:ext>
                  </a:extLst>
                </p:cNvPr>
                <p:cNvSpPr/>
                <p:nvPr/>
              </p:nvSpPr>
              <p:spPr>
                <a:xfrm>
                  <a:off x="5580223" y="4160675"/>
                  <a:ext cx="2016000" cy="3029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70" name="Freeform 9">
                <a:extLst>
                  <a:ext uri="{FF2B5EF4-FFF2-40B4-BE49-F238E27FC236}">
                    <a16:creationId xmlns:a16="http://schemas.microsoft.com/office/drawing/2014/main" id="{FB96B0A9-B61B-445D-9EE1-75793177718F}"/>
                  </a:ext>
                </a:extLst>
              </p:cNvPr>
              <p:cNvSpPr/>
              <p:nvPr/>
            </p:nvSpPr>
            <p:spPr>
              <a:xfrm>
                <a:off x="9810121" y="3031449"/>
                <a:ext cx="384488" cy="2030026"/>
              </a:xfrm>
              <a:custGeom>
                <a:avLst/>
                <a:gdLst>
                  <a:gd name="connsiteX0" fmla="*/ 171450 w 323850"/>
                  <a:gd name="connsiteY0" fmla="*/ 28575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71450 w 323850"/>
                  <a:gd name="connsiteY9" fmla="*/ 28575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85750 w 323850"/>
                  <a:gd name="connsiteY7" fmla="*/ 542925 h 2152650"/>
                  <a:gd name="connsiteX8" fmla="*/ 276225 w 323850"/>
                  <a:gd name="connsiteY8" fmla="*/ 0 h 2152650"/>
                  <a:gd name="connsiteX9" fmla="*/ 167117 w 323850"/>
                  <a:gd name="connsiteY9" fmla="*/ 2573 h 2152650"/>
                  <a:gd name="connsiteX0" fmla="*/ 167117 w 323850"/>
                  <a:gd name="connsiteY0" fmla="*/ 2573 h 2152650"/>
                  <a:gd name="connsiteX1" fmla="*/ 152400 w 323850"/>
                  <a:gd name="connsiteY1" fmla="*/ 647700 h 2152650"/>
                  <a:gd name="connsiteX2" fmla="*/ 0 w 323850"/>
                  <a:gd name="connsiteY2" fmla="*/ 1457325 h 2152650"/>
                  <a:gd name="connsiteX3" fmla="*/ 180975 w 323850"/>
                  <a:gd name="connsiteY3" fmla="*/ 2152650 h 2152650"/>
                  <a:gd name="connsiteX4" fmla="*/ 323850 w 323850"/>
                  <a:gd name="connsiteY4" fmla="*/ 2066925 h 2152650"/>
                  <a:gd name="connsiteX5" fmla="*/ 161925 w 323850"/>
                  <a:gd name="connsiteY5" fmla="*/ 1419225 h 2152650"/>
                  <a:gd name="connsiteX6" fmla="*/ 295275 w 323850"/>
                  <a:gd name="connsiteY6" fmla="*/ 628650 h 2152650"/>
                  <a:gd name="connsiteX7" fmla="*/ 276225 w 323850"/>
                  <a:gd name="connsiteY7" fmla="*/ 0 h 2152650"/>
                  <a:gd name="connsiteX8" fmla="*/ 167117 w 323850"/>
                  <a:gd name="connsiteY8" fmla="*/ 2573 h 2152650"/>
                  <a:gd name="connsiteX0" fmla="*/ 167117 w 327783"/>
                  <a:gd name="connsiteY0" fmla="*/ 2573 h 2152650"/>
                  <a:gd name="connsiteX1" fmla="*/ 152400 w 327783"/>
                  <a:gd name="connsiteY1" fmla="*/ 647700 h 2152650"/>
                  <a:gd name="connsiteX2" fmla="*/ 0 w 327783"/>
                  <a:gd name="connsiteY2" fmla="*/ 1457325 h 2152650"/>
                  <a:gd name="connsiteX3" fmla="*/ 180975 w 327783"/>
                  <a:gd name="connsiteY3" fmla="*/ 2152650 h 2152650"/>
                  <a:gd name="connsiteX4" fmla="*/ 323850 w 327783"/>
                  <a:gd name="connsiteY4" fmla="*/ 2066925 h 2152650"/>
                  <a:gd name="connsiteX5" fmla="*/ 161925 w 327783"/>
                  <a:gd name="connsiteY5" fmla="*/ 1419225 h 2152650"/>
                  <a:gd name="connsiteX6" fmla="*/ 295275 w 327783"/>
                  <a:gd name="connsiteY6" fmla="*/ 628650 h 2152650"/>
                  <a:gd name="connsiteX7" fmla="*/ 276225 w 327783"/>
                  <a:gd name="connsiteY7" fmla="*/ 0 h 2152650"/>
                  <a:gd name="connsiteX8" fmla="*/ 167117 w 327783"/>
                  <a:gd name="connsiteY8"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517"/>
                  <a:gd name="connsiteY0" fmla="*/ 2573 h 2152650"/>
                  <a:gd name="connsiteX1" fmla="*/ 152400 w 349517"/>
                  <a:gd name="connsiteY1" fmla="*/ 647700 h 2152650"/>
                  <a:gd name="connsiteX2" fmla="*/ 0 w 349517"/>
                  <a:gd name="connsiteY2" fmla="*/ 1457325 h 2152650"/>
                  <a:gd name="connsiteX3" fmla="*/ 180975 w 349517"/>
                  <a:gd name="connsiteY3" fmla="*/ 2152650 h 2152650"/>
                  <a:gd name="connsiteX4" fmla="*/ 323850 w 349517"/>
                  <a:gd name="connsiteY4" fmla="*/ 2066925 h 2152650"/>
                  <a:gd name="connsiteX5" fmla="*/ 161925 w 349517"/>
                  <a:gd name="connsiteY5" fmla="*/ 1419225 h 2152650"/>
                  <a:gd name="connsiteX6" fmla="*/ 295275 w 349517"/>
                  <a:gd name="connsiteY6" fmla="*/ 628650 h 2152650"/>
                  <a:gd name="connsiteX7" fmla="*/ 349310 w 349517"/>
                  <a:gd name="connsiteY7" fmla="*/ 216050 h 2152650"/>
                  <a:gd name="connsiteX8" fmla="*/ 276225 w 349517"/>
                  <a:gd name="connsiteY8" fmla="*/ 0 h 2152650"/>
                  <a:gd name="connsiteX9" fmla="*/ 167117 w 349517"/>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67117 w 349782"/>
                  <a:gd name="connsiteY0" fmla="*/ 2573 h 2152650"/>
                  <a:gd name="connsiteX1" fmla="*/ 152400 w 349782"/>
                  <a:gd name="connsiteY1" fmla="*/ 647700 h 2152650"/>
                  <a:gd name="connsiteX2" fmla="*/ 0 w 349782"/>
                  <a:gd name="connsiteY2" fmla="*/ 1457325 h 2152650"/>
                  <a:gd name="connsiteX3" fmla="*/ 180975 w 349782"/>
                  <a:gd name="connsiteY3" fmla="*/ 2152650 h 2152650"/>
                  <a:gd name="connsiteX4" fmla="*/ 323850 w 349782"/>
                  <a:gd name="connsiteY4" fmla="*/ 2066925 h 2152650"/>
                  <a:gd name="connsiteX5" fmla="*/ 161925 w 349782"/>
                  <a:gd name="connsiteY5" fmla="*/ 1419225 h 2152650"/>
                  <a:gd name="connsiteX6" fmla="*/ 295275 w 349782"/>
                  <a:gd name="connsiteY6" fmla="*/ 628650 h 2152650"/>
                  <a:gd name="connsiteX7" fmla="*/ 349310 w 349782"/>
                  <a:gd name="connsiteY7" fmla="*/ 216050 h 2152650"/>
                  <a:gd name="connsiteX8" fmla="*/ 276225 w 349782"/>
                  <a:gd name="connsiteY8" fmla="*/ 0 h 2152650"/>
                  <a:gd name="connsiteX9" fmla="*/ 167117 w 349782"/>
                  <a:gd name="connsiteY9" fmla="*/ 2573 h 2152650"/>
                  <a:gd name="connsiteX0" fmla="*/ 178793 w 361458"/>
                  <a:gd name="connsiteY0" fmla="*/ 2573 h 2152650"/>
                  <a:gd name="connsiteX1" fmla="*/ 164076 w 361458"/>
                  <a:gd name="connsiteY1" fmla="*/ 647700 h 2152650"/>
                  <a:gd name="connsiteX2" fmla="*/ 11676 w 361458"/>
                  <a:gd name="connsiteY2" fmla="*/ 1457325 h 2152650"/>
                  <a:gd name="connsiteX3" fmla="*/ 192651 w 361458"/>
                  <a:gd name="connsiteY3" fmla="*/ 2152650 h 2152650"/>
                  <a:gd name="connsiteX4" fmla="*/ 335526 w 361458"/>
                  <a:gd name="connsiteY4" fmla="*/ 2066925 h 2152650"/>
                  <a:gd name="connsiteX5" fmla="*/ 173601 w 361458"/>
                  <a:gd name="connsiteY5" fmla="*/ 1419225 h 2152650"/>
                  <a:gd name="connsiteX6" fmla="*/ 306951 w 361458"/>
                  <a:gd name="connsiteY6" fmla="*/ 628650 h 2152650"/>
                  <a:gd name="connsiteX7" fmla="*/ 360986 w 361458"/>
                  <a:gd name="connsiteY7" fmla="*/ 216050 h 2152650"/>
                  <a:gd name="connsiteX8" fmla="*/ 287901 w 361458"/>
                  <a:gd name="connsiteY8" fmla="*/ 0 h 2152650"/>
                  <a:gd name="connsiteX9" fmla="*/ 178793 w 361458"/>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35526 w 361849"/>
                  <a:gd name="connsiteY4" fmla="*/ 2066925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849"/>
                  <a:gd name="connsiteY0" fmla="*/ 2573 h 2152650"/>
                  <a:gd name="connsiteX1" fmla="*/ 164076 w 361849"/>
                  <a:gd name="connsiteY1" fmla="*/ 647700 h 2152650"/>
                  <a:gd name="connsiteX2" fmla="*/ 11676 w 361849"/>
                  <a:gd name="connsiteY2" fmla="*/ 1457325 h 2152650"/>
                  <a:gd name="connsiteX3" fmla="*/ 192651 w 361849"/>
                  <a:gd name="connsiteY3" fmla="*/ 2152650 h 2152650"/>
                  <a:gd name="connsiteX4" fmla="*/ 361528 w 361849"/>
                  <a:gd name="connsiteY4" fmla="*/ 2131929 h 2152650"/>
                  <a:gd name="connsiteX5" fmla="*/ 173601 w 361849"/>
                  <a:gd name="connsiteY5" fmla="*/ 1419225 h 2152650"/>
                  <a:gd name="connsiteX6" fmla="*/ 315618 w 361849"/>
                  <a:gd name="connsiteY6" fmla="*/ 654652 h 2152650"/>
                  <a:gd name="connsiteX7" fmla="*/ 360986 w 361849"/>
                  <a:gd name="connsiteY7" fmla="*/ 216050 h 2152650"/>
                  <a:gd name="connsiteX8" fmla="*/ 287901 w 361849"/>
                  <a:gd name="connsiteY8" fmla="*/ 0 h 2152650"/>
                  <a:gd name="connsiteX9" fmla="*/ 178793 w 361849"/>
                  <a:gd name="connsiteY9" fmla="*/ 2573 h 2152650"/>
                  <a:gd name="connsiteX0" fmla="*/ 178793 w 361528"/>
                  <a:gd name="connsiteY0" fmla="*/ 2573 h 2152650"/>
                  <a:gd name="connsiteX1" fmla="*/ 164076 w 361528"/>
                  <a:gd name="connsiteY1" fmla="*/ 647700 h 2152650"/>
                  <a:gd name="connsiteX2" fmla="*/ 11676 w 361528"/>
                  <a:gd name="connsiteY2" fmla="*/ 1457325 h 2152650"/>
                  <a:gd name="connsiteX3" fmla="*/ 192651 w 361528"/>
                  <a:gd name="connsiteY3" fmla="*/ 2152650 h 2152650"/>
                  <a:gd name="connsiteX4" fmla="*/ 361528 w 361528"/>
                  <a:gd name="connsiteY4" fmla="*/ 2131929 h 2152650"/>
                  <a:gd name="connsiteX5" fmla="*/ 173601 w 361528"/>
                  <a:gd name="connsiteY5" fmla="*/ 1419225 h 2152650"/>
                  <a:gd name="connsiteX6" fmla="*/ 315618 w 361528"/>
                  <a:gd name="connsiteY6" fmla="*/ 654652 h 2152650"/>
                  <a:gd name="connsiteX7" fmla="*/ 287901 w 361528"/>
                  <a:gd name="connsiteY7" fmla="*/ 0 h 2152650"/>
                  <a:gd name="connsiteX8" fmla="*/ 178793 w 361528"/>
                  <a:gd name="connsiteY8" fmla="*/ 2573 h 2152650"/>
                  <a:gd name="connsiteX0" fmla="*/ 178793 w 374776"/>
                  <a:gd name="connsiteY0" fmla="*/ 2573 h 2152650"/>
                  <a:gd name="connsiteX1" fmla="*/ 164076 w 374776"/>
                  <a:gd name="connsiteY1" fmla="*/ 647700 h 2152650"/>
                  <a:gd name="connsiteX2" fmla="*/ 11676 w 374776"/>
                  <a:gd name="connsiteY2" fmla="*/ 1457325 h 2152650"/>
                  <a:gd name="connsiteX3" fmla="*/ 192651 w 374776"/>
                  <a:gd name="connsiteY3" fmla="*/ 2152650 h 2152650"/>
                  <a:gd name="connsiteX4" fmla="*/ 361528 w 374776"/>
                  <a:gd name="connsiteY4" fmla="*/ 2131929 h 2152650"/>
                  <a:gd name="connsiteX5" fmla="*/ 173601 w 374776"/>
                  <a:gd name="connsiteY5" fmla="*/ 1419225 h 2152650"/>
                  <a:gd name="connsiteX6" fmla="*/ 315618 w 374776"/>
                  <a:gd name="connsiteY6" fmla="*/ 654652 h 2152650"/>
                  <a:gd name="connsiteX7" fmla="*/ 287901 w 374776"/>
                  <a:gd name="connsiteY7" fmla="*/ 0 h 2152650"/>
                  <a:gd name="connsiteX8" fmla="*/ 178793 w 374776"/>
                  <a:gd name="connsiteY8" fmla="*/ 2573 h 2152650"/>
                  <a:gd name="connsiteX0" fmla="*/ 178793 w 391181"/>
                  <a:gd name="connsiteY0" fmla="*/ 2573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78793 w 391181"/>
                  <a:gd name="connsiteY8" fmla="*/ 2573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48458 w 391181"/>
                  <a:gd name="connsiteY0" fmla="*/ 15574 h 2152650"/>
                  <a:gd name="connsiteX1" fmla="*/ 164076 w 391181"/>
                  <a:gd name="connsiteY1" fmla="*/ 647700 h 2152650"/>
                  <a:gd name="connsiteX2" fmla="*/ 11676 w 391181"/>
                  <a:gd name="connsiteY2" fmla="*/ 1457325 h 2152650"/>
                  <a:gd name="connsiteX3" fmla="*/ 192651 w 391181"/>
                  <a:gd name="connsiteY3" fmla="*/ 2152650 h 2152650"/>
                  <a:gd name="connsiteX4" fmla="*/ 361528 w 391181"/>
                  <a:gd name="connsiteY4" fmla="*/ 2131929 h 2152650"/>
                  <a:gd name="connsiteX5" fmla="*/ 173601 w 391181"/>
                  <a:gd name="connsiteY5" fmla="*/ 1419225 h 2152650"/>
                  <a:gd name="connsiteX6" fmla="*/ 315618 w 391181"/>
                  <a:gd name="connsiteY6" fmla="*/ 654652 h 2152650"/>
                  <a:gd name="connsiteX7" fmla="*/ 287901 w 391181"/>
                  <a:gd name="connsiteY7" fmla="*/ 0 h 2152650"/>
                  <a:gd name="connsiteX8" fmla="*/ 148458 w 391181"/>
                  <a:gd name="connsiteY8" fmla="*/ 15574 h 2152650"/>
                  <a:gd name="connsiteX0" fmla="*/ 150132 w 392855"/>
                  <a:gd name="connsiteY0" fmla="*/ 15574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50132 w 392855"/>
                  <a:gd name="connsiteY8" fmla="*/ 15574 h 2152650"/>
                  <a:gd name="connsiteX0" fmla="*/ 132798 w 392855"/>
                  <a:gd name="connsiteY0" fmla="*/ 11240 h 2152650"/>
                  <a:gd name="connsiteX1" fmla="*/ 148416 w 392855"/>
                  <a:gd name="connsiteY1" fmla="*/ 647700 h 2152650"/>
                  <a:gd name="connsiteX2" fmla="*/ 13350 w 392855"/>
                  <a:gd name="connsiteY2" fmla="*/ 1457325 h 2152650"/>
                  <a:gd name="connsiteX3" fmla="*/ 194325 w 392855"/>
                  <a:gd name="connsiteY3" fmla="*/ 2152650 h 2152650"/>
                  <a:gd name="connsiteX4" fmla="*/ 363202 w 392855"/>
                  <a:gd name="connsiteY4" fmla="*/ 2131929 h 2152650"/>
                  <a:gd name="connsiteX5" fmla="*/ 175275 w 392855"/>
                  <a:gd name="connsiteY5" fmla="*/ 1419225 h 2152650"/>
                  <a:gd name="connsiteX6" fmla="*/ 317292 w 392855"/>
                  <a:gd name="connsiteY6" fmla="*/ 654652 h 2152650"/>
                  <a:gd name="connsiteX7" fmla="*/ 289575 w 392855"/>
                  <a:gd name="connsiteY7" fmla="*/ 0 h 2152650"/>
                  <a:gd name="connsiteX8" fmla="*/ 132798 w 392855"/>
                  <a:gd name="connsiteY8" fmla="*/ 11240 h 2152650"/>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92855"/>
                  <a:gd name="connsiteY0" fmla="*/ 0 h 2158745"/>
                  <a:gd name="connsiteX1" fmla="*/ 148416 w 392855"/>
                  <a:gd name="connsiteY1" fmla="*/ 653795 h 2158745"/>
                  <a:gd name="connsiteX2" fmla="*/ 13350 w 392855"/>
                  <a:gd name="connsiteY2" fmla="*/ 1463420 h 2158745"/>
                  <a:gd name="connsiteX3" fmla="*/ 194325 w 392855"/>
                  <a:gd name="connsiteY3" fmla="*/ 2158745 h 2158745"/>
                  <a:gd name="connsiteX4" fmla="*/ 363202 w 392855"/>
                  <a:gd name="connsiteY4" fmla="*/ 2138024 h 2158745"/>
                  <a:gd name="connsiteX5" fmla="*/ 175275 w 392855"/>
                  <a:gd name="connsiteY5" fmla="*/ 1425320 h 2158745"/>
                  <a:gd name="connsiteX6" fmla="*/ 317292 w 392855"/>
                  <a:gd name="connsiteY6" fmla="*/ 660747 h 2158745"/>
                  <a:gd name="connsiteX7" fmla="*/ 289575 w 392855"/>
                  <a:gd name="connsiteY7" fmla="*/ 6095 h 2158745"/>
                  <a:gd name="connsiteX8" fmla="*/ 115464 w 392855"/>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15464 w 387669"/>
                  <a:gd name="connsiteY0" fmla="*/ 0 h 2158745"/>
                  <a:gd name="connsiteX1" fmla="*/ 148416 w 387669"/>
                  <a:gd name="connsiteY1" fmla="*/ 653795 h 2158745"/>
                  <a:gd name="connsiteX2" fmla="*/ 13350 w 387669"/>
                  <a:gd name="connsiteY2" fmla="*/ 1463420 h 2158745"/>
                  <a:gd name="connsiteX3" fmla="*/ 194325 w 387669"/>
                  <a:gd name="connsiteY3" fmla="*/ 2158745 h 2158745"/>
                  <a:gd name="connsiteX4" fmla="*/ 363202 w 387669"/>
                  <a:gd name="connsiteY4" fmla="*/ 2138024 h 2158745"/>
                  <a:gd name="connsiteX5" fmla="*/ 175275 w 387669"/>
                  <a:gd name="connsiteY5" fmla="*/ 1425320 h 2158745"/>
                  <a:gd name="connsiteX6" fmla="*/ 317292 w 387669"/>
                  <a:gd name="connsiteY6" fmla="*/ 660747 h 2158745"/>
                  <a:gd name="connsiteX7" fmla="*/ 289575 w 387669"/>
                  <a:gd name="connsiteY7" fmla="*/ 6095 h 2158745"/>
                  <a:gd name="connsiteX8" fmla="*/ 115464 w 387669"/>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27719 w 399924"/>
                  <a:gd name="connsiteY0" fmla="*/ 0 h 2158745"/>
                  <a:gd name="connsiteX1" fmla="*/ 160671 w 399924"/>
                  <a:gd name="connsiteY1" fmla="*/ 653795 h 2158745"/>
                  <a:gd name="connsiteX2" fmla="*/ 25605 w 399924"/>
                  <a:gd name="connsiteY2" fmla="*/ 1463420 h 2158745"/>
                  <a:gd name="connsiteX3" fmla="*/ 206580 w 399924"/>
                  <a:gd name="connsiteY3" fmla="*/ 2158745 h 2158745"/>
                  <a:gd name="connsiteX4" fmla="*/ 375457 w 399924"/>
                  <a:gd name="connsiteY4" fmla="*/ 2138024 h 2158745"/>
                  <a:gd name="connsiteX5" fmla="*/ 187530 w 399924"/>
                  <a:gd name="connsiteY5" fmla="*/ 1425320 h 2158745"/>
                  <a:gd name="connsiteX6" fmla="*/ 329547 w 399924"/>
                  <a:gd name="connsiteY6" fmla="*/ 660747 h 2158745"/>
                  <a:gd name="connsiteX7" fmla="*/ 301830 w 399924"/>
                  <a:gd name="connsiteY7" fmla="*/ 6095 h 2158745"/>
                  <a:gd name="connsiteX8" fmla="*/ 127719 w 399924"/>
                  <a:gd name="connsiteY8" fmla="*/ 0 h 2158745"/>
                  <a:gd name="connsiteX0" fmla="*/ 146589 w 418794"/>
                  <a:gd name="connsiteY0" fmla="*/ 0 h 2158745"/>
                  <a:gd name="connsiteX1" fmla="*/ 179541 w 418794"/>
                  <a:gd name="connsiteY1" fmla="*/ 653795 h 2158745"/>
                  <a:gd name="connsiteX2" fmla="*/ 22807 w 418794"/>
                  <a:gd name="connsiteY2" fmla="*/ 1463420 h 2158745"/>
                  <a:gd name="connsiteX3" fmla="*/ 225450 w 418794"/>
                  <a:gd name="connsiteY3" fmla="*/ 2158745 h 2158745"/>
                  <a:gd name="connsiteX4" fmla="*/ 394327 w 418794"/>
                  <a:gd name="connsiteY4" fmla="*/ 2138024 h 2158745"/>
                  <a:gd name="connsiteX5" fmla="*/ 206400 w 418794"/>
                  <a:gd name="connsiteY5" fmla="*/ 1425320 h 2158745"/>
                  <a:gd name="connsiteX6" fmla="*/ 348417 w 418794"/>
                  <a:gd name="connsiteY6" fmla="*/ 660747 h 2158745"/>
                  <a:gd name="connsiteX7" fmla="*/ 320700 w 418794"/>
                  <a:gd name="connsiteY7" fmla="*/ 6095 h 2158745"/>
                  <a:gd name="connsiteX8" fmla="*/ 146589 w 418794"/>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6473 w 408867"/>
                  <a:gd name="connsiteY5" fmla="*/ 1425320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92139 w 408867"/>
                  <a:gd name="connsiteY5" fmla="*/ 1442655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 name="connsiteX0" fmla="*/ 136662 w 408867"/>
                  <a:gd name="connsiteY0" fmla="*/ 0 h 2158745"/>
                  <a:gd name="connsiteX1" fmla="*/ 169614 w 408867"/>
                  <a:gd name="connsiteY1" fmla="*/ 653795 h 2158745"/>
                  <a:gd name="connsiteX2" fmla="*/ 12880 w 408867"/>
                  <a:gd name="connsiteY2" fmla="*/ 1463420 h 2158745"/>
                  <a:gd name="connsiteX3" fmla="*/ 215523 w 408867"/>
                  <a:gd name="connsiteY3" fmla="*/ 2158745 h 2158745"/>
                  <a:gd name="connsiteX4" fmla="*/ 384400 w 408867"/>
                  <a:gd name="connsiteY4" fmla="*/ 2138024 h 2158745"/>
                  <a:gd name="connsiteX5" fmla="*/ 183472 w 408867"/>
                  <a:gd name="connsiteY5" fmla="*/ 1464323 h 2158745"/>
                  <a:gd name="connsiteX6" fmla="*/ 338490 w 408867"/>
                  <a:gd name="connsiteY6" fmla="*/ 660747 h 2158745"/>
                  <a:gd name="connsiteX7" fmla="*/ 310773 w 408867"/>
                  <a:gd name="connsiteY7" fmla="*/ 6095 h 2158745"/>
                  <a:gd name="connsiteX8" fmla="*/ 136662 w 408867"/>
                  <a:gd name="connsiteY8" fmla="*/ 0 h 215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867" h="2158745">
                    <a:moveTo>
                      <a:pt x="136662" y="0"/>
                    </a:moveTo>
                    <a:cubicBezTo>
                      <a:pt x="357106" y="423057"/>
                      <a:pt x="226524" y="447420"/>
                      <a:pt x="169614" y="653795"/>
                    </a:cubicBezTo>
                    <a:cubicBezTo>
                      <a:pt x="62476" y="928004"/>
                      <a:pt x="-35995" y="1228214"/>
                      <a:pt x="12880" y="1463420"/>
                    </a:cubicBezTo>
                    <a:cubicBezTo>
                      <a:pt x="90539" y="1695195"/>
                      <a:pt x="124862" y="1909635"/>
                      <a:pt x="215523" y="2158745"/>
                    </a:cubicBezTo>
                    <a:lnTo>
                      <a:pt x="384400" y="2138024"/>
                    </a:lnTo>
                    <a:cubicBezTo>
                      <a:pt x="291422" y="1891788"/>
                      <a:pt x="246114" y="1701891"/>
                      <a:pt x="183472" y="1464323"/>
                    </a:cubicBezTo>
                    <a:cubicBezTo>
                      <a:pt x="123916" y="1200798"/>
                      <a:pt x="220367" y="928605"/>
                      <a:pt x="338490" y="660747"/>
                    </a:cubicBezTo>
                    <a:cubicBezTo>
                      <a:pt x="409544" y="458878"/>
                      <a:pt x="463586" y="335791"/>
                      <a:pt x="310773" y="6095"/>
                    </a:cubicBezTo>
                    <a:lnTo>
                      <a:pt x="13666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71" name="Group 13">
                <a:extLst>
                  <a:ext uri="{FF2B5EF4-FFF2-40B4-BE49-F238E27FC236}">
                    <a16:creationId xmlns:a16="http://schemas.microsoft.com/office/drawing/2014/main" id="{2E15A1BE-AB5D-4DE1-8DD5-A5836CE89149}"/>
                  </a:ext>
                </a:extLst>
              </p:cNvPr>
              <p:cNvGrpSpPr/>
              <p:nvPr/>
            </p:nvGrpSpPr>
            <p:grpSpPr>
              <a:xfrm rot="15300000">
                <a:off x="8824481" y="3920674"/>
                <a:ext cx="840355" cy="1211053"/>
                <a:chOff x="967240" y="3289369"/>
                <a:chExt cx="1100200" cy="1585520"/>
              </a:xfrm>
            </p:grpSpPr>
            <p:sp>
              <p:nvSpPr>
                <p:cNvPr id="77" name="Freeform 3">
                  <a:extLst>
                    <a:ext uri="{FF2B5EF4-FFF2-40B4-BE49-F238E27FC236}">
                      <a16:creationId xmlns:a16="http://schemas.microsoft.com/office/drawing/2014/main" id="{7DB83ABC-8A0B-49F5-834F-DCCC6491225B}"/>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8" name="Freeform 4">
                  <a:extLst>
                    <a:ext uri="{FF2B5EF4-FFF2-40B4-BE49-F238E27FC236}">
                      <a16:creationId xmlns:a16="http://schemas.microsoft.com/office/drawing/2014/main" id="{54A4A67F-E3C8-4FB9-8732-2772F320D65C}"/>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72" name="Group 14">
                <a:extLst>
                  <a:ext uri="{FF2B5EF4-FFF2-40B4-BE49-F238E27FC236}">
                    <a16:creationId xmlns:a16="http://schemas.microsoft.com/office/drawing/2014/main" id="{76022257-4262-419A-8741-066394107578}"/>
                  </a:ext>
                </a:extLst>
              </p:cNvPr>
              <p:cNvGrpSpPr/>
              <p:nvPr/>
            </p:nvGrpSpPr>
            <p:grpSpPr>
              <a:xfrm rot="5400000">
                <a:off x="10163425" y="3352604"/>
                <a:ext cx="830970" cy="1197527"/>
                <a:chOff x="967240" y="3289369"/>
                <a:chExt cx="1100200" cy="1585520"/>
              </a:xfrm>
            </p:grpSpPr>
            <p:sp>
              <p:nvSpPr>
                <p:cNvPr id="75" name="Freeform 16">
                  <a:extLst>
                    <a:ext uri="{FF2B5EF4-FFF2-40B4-BE49-F238E27FC236}">
                      <a16:creationId xmlns:a16="http://schemas.microsoft.com/office/drawing/2014/main" id="{10203424-0FC2-43AC-B4C0-6B5340E9749F}"/>
                    </a:ext>
                  </a:extLst>
                </p:cNvPr>
                <p:cNvSpPr/>
                <p:nvPr/>
              </p:nvSpPr>
              <p:spPr>
                <a:xfrm>
                  <a:off x="967240"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6" name="Freeform 17">
                  <a:extLst>
                    <a:ext uri="{FF2B5EF4-FFF2-40B4-BE49-F238E27FC236}">
                      <a16:creationId xmlns:a16="http://schemas.microsoft.com/office/drawing/2014/main" id="{3580F08F-82F2-493E-BBC9-83017C514FB8}"/>
                    </a:ext>
                  </a:extLst>
                </p:cNvPr>
                <p:cNvSpPr/>
                <p:nvPr/>
              </p:nvSpPr>
              <p:spPr>
                <a:xfrm flipH="1">
                  <a:off x="1514959" y="3289369"/>
                  <a:ext cx="552481" cy="1585520"/>
                </a:xfrm>
                <a:custGeom>
                  <a:avLst/>
                  <a:gdLst/>
                  <a:ahLst/>
                  <a:cxnLst/>
                  <a:rect l="l" t="t" r="r" b="b"/>
                  <a:pathLst>
                    <a:path w="552481" h="1585520">
                      <a:moveTo>
                        <a:pt x="550099" y="0"/>
                      </a:moveTo>
                      <a:lnTo>
                        <a:pt x="550454" y="236086"/>
                      </a:lnTo>
                      <a:lnTo>
                        <a:pt x="488816" y="193543"/>
                      </a:lnTo>
                      <a:lnTo>
                        <a:pt x="550466" y="244157"/>
                      </a:lnTo>
                      <a:lnTo>
                        <a:pt x="550735" y="423083"/>
                      </a:lnTo>
                      <a:lnTo>
                        <a:pt x="440807" y="347209"/>
                      </a:lnTo>
                      <a:lnTo>
                        <a:pt x="550756" y="437477"/>
                      </a:lnTo>
                      <a:lnTo>
                        <a:pt x="551026" y="616991"/>
                      </a:lnTo>
                      <a:lnTo>
                        <a:pt x="372197" y="491984"/>
                      </a:lnTo>
                      <a:lnTo>
                        <a:pt x="551056" y="637056"/>
                      </a:lnTo>
                      <a:lnTo>
                        <a:pt x="551331" y="819782"/>
                      </a:lnTo>
                      <a:lnTo>
                        <a:pt x="270832" y="619203"/>
                      </a:lnTo>
                      <a:lnTo>
                        <a:pt x="551364" y="841805"/>
                      </a:lnTo>
                      <a:lnTo>
                        <a:pt x="551613" y="1007603"/>
                      </a:lnTo>
                      <a:lnTo>
                        <a:pt x="184579" y="741931"/>
                      </a:lnTo>
                      <a:lnTo>
                        <a:pt x="551646" y="1029766"/>
                      </a:lnTo>
                      <a:lnTo>
                        <a:pt x="551910" y="1205103"/>
                      </a:lnTo>
                      <a:lnTo>
                        <a:pt x="119129" y="889458"/>
                      </a:lnTo>
                      <a:lnTo>
                        <a:pt x="551942" y="1226335"/>
                      </a:lnTo>
                      <a:lnTo>
                        <a:pt x="552201" y="1398749"/>
                      </a:lnTo>
                      <a:lnTo>
                        <a:pt x="184579" y="1132651"/>
                      </a:lnTo>
                      <a:lnTo>
                        <a:pt x="552234" y="1420947"/>
                      </a:lnTo>
                      <a:lnTo>
                        <a:pt x="552481" y="1585328"/>
                      </a:lnTo>
                      <a:cubicBezTo>
                        <a:pt x="331520" y="1590267"/>
                        <a:pt x="189138" y="1499959"/>
                        <a:pt x="103908" y="1357263"/>
                      </a:cubicBezTo>
                      <a:cubicBezTo>
                        <a:pt x="-144138" y="933499"/>
                        <a:pt x="70524" y="593019"/>
                        <a:pt x="550099"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73" name="Freeform 19">
                <a:extLst>
                  <a:ext uri="{FF2B5EF4-FFF2-40B4-BE49-F238E27FC236}">
                    <a16:creationId xmlns:a16="http://schemas.microsoft.com/office/drawing/2014/main" id="{EEA1F55F-BFEC-40DA-97CC-B2F428ADFAEA}"/>
                  </a:ext>
                </a:extLst>
              </p:cNvPr>
              <p:cNvSpPr/>
              <p:nvPr/>
            </p:nvSpPr>
            <p:spPr>
              <a:xfrm rot="4272868">
                <a:off x="10380897" y="3982377"/>
                <a:ext cx="414016" cy="1165996"/>
              </a:xfrm>
              <a:custGeom>
                <a:avLst/>
                <a:gdLst>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52234 w 552481"/>
                  <a:gd name="connsiteY21" fmla="*/ 1420947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52201 w 552481"/>
                  <a:gd name="connsiteY19" fmla="*/ 1398749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51942 w 552481"/>
                  <a:gd name="connsiteY18" fmla="*/ 1226335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51910 w 552481"/>
                  <a:gd name="connsiteY16" fmla="*/ 1205103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51646 w 552481"/>
                  <a:gd name="connsiteY15" fmla="*/ 1029766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51613 w 552481"/>
                  <a:gd name="connsiteY13" fmla="*/ 1007603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51364 w 552481"/>
                  <a:gd name="connsiteY12" fmla="*/ 841805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51331 w 552481"/>
                  <a:gd name="connsiteY10" fmla="*/ 81978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51056 w 552481"/>
                  <a:gd name="connsiteY9" fmla="*/ 637056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51026 w 552481"/>
                  <a:gd name="connsiteY7" fmla="*/ 616991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50756 w 552481"/>
                  <a:gd name="connsiteY6" fmla="*/ 437477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50735 w 552481"/>
                  <a:gd name="connsiteY4" fmla="*/ 423083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50466 w 552481"/>
                  <a:gd name="connsiteY3" fmla="*/ 244157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52481"/>
                  <a:gd name="connsiteY0" fmla="*/ 0 h 1585520"/>
                  <a:gd name="connsiteX1" fmla="*/ 550454 w 552481"/>
                  <a:gd name="connsiteY1" fmla="*/ 236086 h 1585520"/>
                  <a:gd name="connsiteX2" fmla="*/ 488816 w 552481"/>
                  <a:gd name="connsiteY2" fmla="*/ 193543 h 1585520"/>
                  <a:gd name="connsiteX3" fmla="*/ 532877 w 552481"/>
                  <a:gd name="connsiteY3" fmla="*/ 241409 h 1585520"/>
                  <a:gd name="connsiteX4" fmla="*/ 528440 w 552481"/>
                  <a:gd name="connsiteY4" fmla="*/ 395095 h 1585520"/>
                  <a:gd name="connsiteX5" fmla="*/ 440807 w 552481"/>
                  <a:gd name="connsiteY5" fmla="*/ 347209 h 1585520"/>
                  <a:gd name="connsiteX6" fmla="*/ 530748 w 552481"/>
                  <a:gd name="connsiteY6" fmla="*/ 427144 h 1585520"/>
                  <a:gd name="connsiteX7" fmla="*/ 523630 w 552481"/>
                  <a:gd name="connsiteY7" fmla="*/ 593972 h 1585520"/>
                  <a:gd name="connsiteX8" fmla="*/ 372197 w 552481"/>
                  <a:gd name="connsiteY8" fmla="*/ 491984 h 1585520"/>
                  <a:gd name="connsiteX9" fmla="*/ 521176 w 552481"/>
                  <a:gd name="connsiteY9" fmla="*/ 611487 h 1585520"/>
                  <a:gd name="connsiteX10" fmla="*/ 508896 w 552481"/>
                  <a:gd name="connsiteY10" fmla="*/ 791532 h 1585520"/>
                  <a:gd name="connsiteX11" fmla="*/ 270832 w 552481"/>
                  <a:gd name="connsiteY11" fmla="*/ 619203 h 1585520"/>
                  <a:gd name="connsiteX12" fmla="*/ 501344 w 552481"/>
                  <a:gd name="connsiteY12" fmla="*/ 815973 h 1585520"/>
                  <a:gd name="connsiteX13" fmla="*/ 534221 w 552481"/>
                  <a:gd name="connsiteY13" fmla="*/ 989751 h 1585520"/>
                  <a:gd name="connsiteX14" fmla="*/ 184579 w 552481"/>
                  <a:gd name="connsiteY14" fmla="*/ 741931 h 1585520"/>
                  <a:gd name="connsiteX15" fmla="*/ 521700 w 552481"/>
                  <a:gd name="connsiteY15" fmla="*/ 1009232 h 1585520"/>
                  <a:gd name="connsiteX16" fmla="*/ 507056 w 552481"/>
                  <a:gd name="connsiteY16" fmla="*/ 1169267 h 1585520"/>
                  <a:gd name="connsiteX17" fmla="*/ 119129 w 552481"/>
                  <a:gd name="connsiteY17" fmla="*/ 889458 h 1585520"/>
                  <a:gd name="connsiteX18" fmla="*/ 504472 w 552481"/>
                  <a:gd name="connsiteY18" fmla="*/ 1198018 h 1585520"/>
                  <a:gd name="connsiteX19" fmla="*/ 519836 w 552481"/>
                  <a:gd name="connsiteY19" fmla="*/ 1370630 h 1585520"/>
                  <a:gd name="connsiteX20" fmla="*/ 184579 w 552481"/>
                  <a:gd name="connsiteY20" fmla="*/ 1132651 h 1585520"/>
                  <a:gd name="connsiteX21" fmla="*/ 509865 w 552481"/>
                  <a:gd name="connsiteY21" fmla="*/ 1387661 h 1585520"/>
                  <a:gd name="connsiteX22" fmla="*/ 552481 w 552481"/>
                  <a:gd name="connsiteY22" fmla="*/ 1585328 h 1585520"/>
                  <a:gd name="connsiteX23" fmla="*/ 103908 w 552481"/>
                  <a:gd name="connsiteY23" fmla="*/ 1357263 h 1585520"/>
                  <a:gd name="connsiteX24" fmla="*/ 550099 w 552481"/>
                  <a:gd name="connsiteY24" fmla="*/ 0 h 1585520"/>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534221 w 580141"/>
                  <a:gd name="connsiteY14" fmla="*/ 1044490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521700 w 580141"/>
                  <a:gd name="connsiteY16" fmla="*/ 1063971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507056 w 580141"/>
                  <a:gd name="connsiteY17" fmla="*/ 1224006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504472 w 580141"/>
                  <a:gd name="connsiteY19" fmla="*/ 125275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509865 w 580141"/>
                  <a:gd name="connsiteY22" fmla="*/ 1442400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519836 w 580141"/>
                  <a:gd name="connsiteY20" fmla="*/ 1425369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7405 w 580141"/>
                  <a:gd name="connsiteY20" fmla="*/ 1402284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521176 w 580141"/>
                  <a:gd name="connsiteY10" fmla="*/ 666226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523630 w 580141"/>
                  <a:gd name="connsiteY8" fmla="*/ 648711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30748 w 580141"/>
                  <a:gd name="connsiteY7" fmla="*/ 481883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508896 w 580141"/>
                  <a:gd name="connsiteY11" fmla="*/ 846271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501344 w 580141"/>
                  <a:gd name="connsiteY13" fmla="*/ 870712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74625 w 580141"/>
                  <a:gd name="connsiteY17" fmla="*/ 1200922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79002 w 580141"/>
                  <a:gd name="connsiteY16" fmla="*/ 1055860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84201 w 580141"/>
                  <a:gd name="connsiteY14" fmla="*/ 1018658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28440 w 580141"/>
                  <a:gd name="connsiteY5" fmla="*/ 449834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0141"/>
                  <a:gd name="connsiteY0" fmla="*/ 54739 h 1640259"/>
                  <a:gd name="connsiteX1" fmla="*/ 536842 w 580141"/>
                  <a:gd name="connsiteY1" fmla="*/ 262901 h 1640259"/>
                  <a:gd name="connsiteX2" fmla="*/ 550454 w 580141"/>
                  <a:gd name="connsiteY2" fmla="*/ 290825 h 1640259"/>
                  <a:gd name="connsiteX3" fmla="*/ 488816 w 580141"/>
                  <a:gd name="connsiteY3" fmla="*/ 248282 h 1640259"/>
                  <a:gd name="connsiteX4" fmla="*/ 532877 w 580141"/>
                  <a:gd name="connsiteY4" fmla="*/ 296148 h 1640259"/>
                  <a:gd name="connsiteX5" fmla="*/ 511048 w 580141"/>
                  <a:gd name="connsiteY5" fmla="*/ 431982 h 1640259"/>
                  <a:gd name="connsiteX6" fmla="*/ 440807 w 580141"/>
                  <a:gd name="connsiteY6" fmla="*/ 401948 h 1640259"/>
                  <a:gd name="connsiteX7" fmla="*/ 518260 w 580141"/>
                  <a:gd name="connsiteY7" fmla="*/ 474167 h 1640259"/>
                  <a:gd name="connsiteX8" fmla="*/ 498587 w 580141"/>
                  <a:gd name="connsiteY8" fmla="*/ 638313 h 1640259"/>
                  <a:gd name="connsiteX9" fmla="*/ 372197 w 580141"/>
                  <a:gd name="connsiteY9" fmla="*/ 546723 h 1640259"/>
                  <a:gd name="connsiteX10" fmla="*/ 498617 w 580141"/>
                  <a:gd name="connsiteY10" fmla="*/ 658378 h 1640259"/>
                  <a:gd name="connsiteX11" fmla="*/ 484050 w 580141"/>
                  <a:gd name="connsiteY11" fmla="*/ 820768 h 1640259"/>
                  <a:gd name="connsiteX12" fmla="*/ 270832 w 580141"/>
                  <a:gd name="connsiteY12" fmla="*/ 673942 h 1640259"/>
                  <a:gd name="connsiteX13" fmla="*/ 478917 w 580141"/>
                  <a:gd name="connsiteY13" fmla="*/ 852794 h 1640259"/>
                  <a:gd name="connsiteX14" fmla="*/ 469294 w 580141"/>
                  <a:gd name="connsiteY14" fmla="*/ 1003356 h 1640259"/>
                  <a:gd name="connsiteX15" fmla="*/ 184579 w 580141"/>
                  <a:gd name="connsiteY15" fmla="*/ 796670 h 1640259"/>
                  <a:gd name="connsiteX16" fmla="*/ 466579 w 580141"/>
                  <a:gd name="connsiteY16" fmla="*/ 1043108 h 1640259"/>
                  <a:gd name="connsiteX17" fmla="*/ 459783 w 580141"/>
                  <a:gd name="connsiteY17" fmla="*/ 1180585 h 1640259"/>
                  <a:gd name="connsiteX18" fmla="*/ 119129 w 580141"/>
                  <a:gd name="connsiteY18" fmla="*/ 944197 h 1640259"/>
                  <a:gd name="connsiteX19" fmla="*/ 467006 w 580141"/>
                  <a:gd name="connsiteY19" fmla="*/ 1229607 h 1640259"/>
                  <a:gd name="connsiteX20" fmla="*/ 480083 w 580141"/>
                  <a:gd name="connsiteY20" fmla="*/ 1384563 h 1640259"/>
                  <a:gd name="connsiteX21" fmla="*/ 184579 w 580141"/>
                  <a:gd name="connsiteY21" fmla="*/ 1187390 h 1640259"/>
                  <a:gd name="connsiteX22" fmla="*/ 480050 w 580141"/>
                  <a:gd name="connsiteY22" fmla="*/ 1411796 h 1640259"/>
                  <a:gd name="connsiteX23" fmla="*/ 552481 w 580141"/>
                  <a:gd name="connsiteY23" fmla="*/ 1640067 h 1640259"/>
                  <a:gd name="connsiteX24" fmla="*/ 103908 w 580141"/>
                  <a:gd name="connsiteY24" fmla="*/ 1412002 h 1640259"/>
                  <a:gd name="connsiteX25" fmla="*/ 550099 w 580141"/>
                  <a:gd name="connsiteY25" fmla="*/ 54739 h 1640259"/>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11048 w 582162"/>
                  <a:gd name="connsiteY4" fmla="*/ 431271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 name="connsiteX0" fmla="*/ 550099 w 582162"/>
                  <a:gd name="connsiteY0" fmla="*/ 54028 h 1639548"/>
                  <a:gd name="connsiteX1" fmla="*/ 536842 w 582162"/>
                  <a:gd name="connsiteY1" fmla="*/ 262190 h 1639548"/>
                  <a:gd name="connsiteX2" fmla="*/ 488816 w 582162"/>
                  <a:gd name="connsiteY2" fmla="*/ 247571 h 1639548"/>
                  <a:gd name="connsiteX3" fmla="*/ 532877 w 582162"/>
                  <a:gd name="connsiteY3" fmla="*/ 295437 h 1639548"/>
                  <a:gd name="connsiteX4" fmla="*/ 526021 w 582162"/>
                  <a:gd name="connsiteY4" fmla="*/ 441538 h 1639548"/>
                  <a:gd name="connsiteX5" fmla="*/ 440807 w 582162"/>
                  <a:gd name="connsiteY5" fmla="*/ 401237 h 1639548"/>
                  <a:gd name="connsiteX6" fmla="*/ 518260 w 582162"/>
                  <a:gd name="connsiteY6" fmla="*/ 473456 h 1639548"/>
                  <a:gd name="connsiteX7" fmla="*/ 498587 w 582162"/>
                  <a:gd name="connsiteY7" fmla="*/ 637602 h 1639548"/>
                  <a:gd name="connsiteX8" fmla="*/ 372197 w 582162"/>
                  <a:gd name="connsiteY8" fmla="*/ 546012 h 1639548"/>
                  <a:gd name="connsiteX9" fmla="*/ 498617 w 582162"/>
                  <a:gd name="connsiteY9" fmla="*/ 657667 h 1639548"/>
                  <a:gd name="connsiteX10" fmla="*/ 484050 w 582162"/>
                  <a:gd name="connsiteY10" fmla="*/ 820057 h 1639548"/>
                  <a:gd name="connsiteX11" fmla="*/ 270832 w 582162"/>
                  <a:gd name="connsiteY11" fmla="*/ 673231 h 1639548"/>
                  <a:gd name="connsiteX12" fmla="*/ 478917 w 582162"/>
                  <a:gd name="connsiteY12" fmla="*/ 852083 h 1639548"/>
                  <a:gd name="connsiteX13" fmla="*/ 469294 w 582162"/>
                  <a:gd name="connsiteY13" fmla="*/ 1002645 h 1639548"/>
                  <a:gd name="connsiteX14" fmla="*/ 184579 w 582162"/>
                  <a:gd name="connsiteY14" fmla="*/ 795959 h 1639548"/>
                  <a:gd name="connsiteX15" fmla="*/ 466579 w 582162"/>
                  <a:gd name="connsiteY15" fmla="*/ 1042397 h 1639548"/>
                  <a:gd name="connsiteX16" fmla="*/ 459783 w 582162"/>
                  <a:gd name="connsiteY16" fmla="*/ 1179874 h 1639548"/>
                  <a:gd name="connsiteX17" fmla="*/ 119129 w 582162"/>
                  <a:gd name="connsiteY17" fmla="*/ 943486 h 1639548"/>
                  <a:gd name="connsiteX18" fmla="*/ 467006 w 582162"/>
                  <a:gd name="connsiteY18" fmla="*/ 1228896 h 1639548"/>
                  <a:gd name="connsiteX19" fmla="*/ 480083 w 582162"/>
                  <a:gd name="connsiteY19" fmla="*/ 1383852 h 1639548"/>
                  <a:gd name="connsiteX20" fmla="*/ 184579 w 582162"/>
                  <a:gd name="connsiteY20" fmla="*/ 1186679 h 1639548"/>
                  <a:gd name="connsiteX21" fmla="*/ 480050 w 582162"/>
                  <a:gd name="connsiteY21" fmla="*/ 1411085 h 1639548"/>
                  <a:gd name="connsiteX22" fmla="*/ 552481 w 582162"/>
                  <a:gd name="connsiteY22" fmla="*/ 1639356 h 1639548"/>
                  <a:gd name="connsiteX23" fmla="*/ 103908 w 582162"/>
                  <a:gd name="connsiteY23" fmla="*/ 1411291 h 1639548"/>
                  <a:gd name="connsiteX24" fmla="*/ 550099 w 582162"/>
                  <a:gd name="connsiteY24" fmla="*/ 54028 h 16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2162" h="1639548">
                    <a:moveTo>
                      <a:pt x="550099" y="54028"/>
                    </a:moveTo>
                    <a:cubicBezTo>
                      <a:pt x="624739" y="-134938"/>
                      <a:pt x="547056" y="229933"/>
                      <a:pt x="536842" y="262190"/>
                    </a:cubicBezTo>
                    <a:cubicBezTo>
                      <a:pt x="526628" y="294447"/>
                      <a:pt x="489477" y="242030"/>
                      <a:pt x="488816" y="247571"/>
                    </a:cubicBezTo>
                    <a:lnTo>
                      <a:pt x="532877" y="295437"/>
                    </a:lnTo>
                    <a:cubicBezTo>
                      <a:pt x="532967" y="355079"/>
                      <a:pt x="525931" y="381896"/>
                      <a:pt x="526021" y="441538"/>
                    </a:cubicBezTo>
                    <a:lnTo>
                      <a:pt x="440807" y="401237"/>
                    </a:lnTo>
                    <a:lnTo>
                      <a:pt x="518260" y="473456"/>
                    </a:lnTo>
                    <a:lnTo>
                      <a:pt x="498587" y="637602"/>
                    </a:lnTo>
                    <a:lnTo>
                      <a:pt x="372197" y="546012"/>
                    </a:lnTo>
                    <a:lnTo>
                      <a:pt x="498617" y="657667"/>
                    </a:lnTo>
                    <a:cubicBezTo>
                      <a:pt x="498709" y="718576"/>
                      <a:pt x="483958" y="759148"/>
                      <a:pt x="484050" y="820057"/>
                    </a:cubicBezTo>
                    <a:lnTo>
                      <a:pt x="270832" y="673231"/>
                    </a:lnTo>
                    <a:lnTo>
                      <a:pt x="478917" y="852083"/>
                    </a:lnTo>
                    <a:lnTo>
                      <a:pt x="469294" y="1002645"/>
                    </a:lnTo>
                    <a:lnTo>
                      <a:pt x="184579" y="795959"/>
                    </a:lnTo>
                    <a:lnTo>
                      <a:pt x="466579" y="1042397"/>
                    </a:lnTo>
                    <a:lnTo>
                      <a:pt x="459783" y="1179874"/>
                    </a:lnTo>
                    <a:lnTo>
                      <a:pt x="119129" y="943486"/>
                    </a:lnTo>
                    <a:lnTo>
                      <a:pt x="467006" y="1228896"/>
                    </a:lnTo>
                    <a:cubicBezTo>
                      <a:pt x="467092" y="1286367"/>
                      <a:pt x="479997" y="1326381"/>
                      <a:pt x="480083" y="1383852"/>
                    </a:cubicBezTo>
                    <a:lnTo>
                      <a:pt x="184579" y="1186679"/>
                    </a:lnTo>
                    <a:lnTo>
                      <a:pt x="480050" y="1411085"/>
                    </a:lnTo>
                    <a:cubicBezTo>
                      <a:pt x="480132" y="1465879"/>
                      <a:pt x="497607" y="1538525"/>
                      <a:pt x="552481" y="1639356"/>
                    </a:cubicBezTo>
                    <a:cubicBezTo>
                      <a:pt x="331520" y="1644295"/>
                      <a:pt x="189138" y="1553987"/>
                      <a:pt x="103908" y="1411291"/>
                    </a:cubicBezTo>
                    <a:cubicBezTo>
                      <a:pt x="-144138" y="987527"/>
                      <a:pt x="70524" y="647047"/>
                      <a:pt x="550099" y="540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4" name="Chord 23">
                <a:extLst>
                  <a:ext uri="{FF2B5EF4-FFF2-40B4-BE49-F238E27FC236}">
                    <a16:creationId xmlns:a16="http://schemas.microsoft.com/office/drawing/2014/main" id="{FE777043-1C85-4367-9FD5-6C13F4F7AEE5}"/>
                  </a:ext>
                </a:extLst>
              </p:cNvPr>
              <p:cNvSpPr/>
              <p:nvPr/>
            </p:nvSpPr>
            <p:spPr>
              <a:xfrm>
                <a:off x="9695350" y="4926932"/>
                <a:ext cx="722992" cy="177384"/>
              </a:xfrm>
              <a:custGeom>
                <a:avLst/>
                <a:gdLst>
                  <a:gd name="connsiteX0" fmla="*/ 115433 w 914400"/>
                  <a:gd name="connsiteY0" fmla="*/ 153510 h 914400"/>
                  <a:gd name="connsiteX1" fmla="*/ 462323 w 914400"/>
                  <a:gd name="connsiteY1" fmla="*/ 28 h 914400"/>
                  <a:gd name="connsiteX2" fmla="*/ 805686 w 914400"/>
                  <a:gd name="connsiteY2" fmla="*/ 161244 h 914400"/>
                  <a:gd name="connsiteX3" fmla="*/ 115433 w 914400"/>
                  <a:gd name="connsiteY3" fmla="*/ 153510 h 914400"/>
                  <a:gd name="connsiteX0" fmla="*/ 0 w 723591"/>
                  <a:gd name="connsiteY0" fmla="*/ 177315 h 177532"/>
                  <a:gd name="connsiteX1" fmla="*/ 380228 w 723591"/>
                  <a:gd name="connsiteY1" fmla="*/ 21 h 177532"/>
                  <a:gd name="connsiteX2" fmla="*/ 723591 w 723591"/>
                  <a:gd name="connsiteY2" fmla="*/ 161237 h 177532"/>
                  <a:gd name="connsiteX3" fmla="*/ 0 w 723591"/>
                  <a:gd name="connsiteY3" fmla="*/ 177315 h 177532"/>
                  <a:gd name="connsiteX0" fmla="*/ 0 w 759310"/>
                  <a:gd name="connsiteY0" fmla="*/ 177315 h 185049"/>
                  <a:gd name="connsiteX1" fmla="*/ 380228 w 759310"/>
                  <a:gd name="connsiteY1" fmla="*/ 21 h 185049"/>
                  <a:gd name="connsiteX2" fmla="*/ 759310 w 759310"/>
                  <a:gd name="connsiteY2" fmla="*/ 185049 h 185049"/>
                  <a:gd name="connsiteX3" fmla="*/ 0 w 759310"/>
                  <a:gd name="connsiteY3" fmla="*/ 177315 h 185049"/>
                  <a:gd name="connsiteX0" fmla="*/ 0 w 759310"/>
                  <a:gd name="connsiteY0" fmla="*/ 177315 h 188144"/>
                  <a:gd name="connsiteX1" fmla="*/ 380228 w 759310"/>
                  <a:gd name="connsiteY1" fmla="*/ 21 h 188144"/>
                  <a:gd name="connsiteX2" fmla="*/ 759310 w 759310"/>
                  <a:gd name="connsiteY2" fmla="*/ 185049 h 188144"/>
                  <a:gd name="connsiteX3" fmla="*/ 0 w 759310"/>
                  <a:gd name="connsiteY3" fmla="*/ 177315 h 188144"/>
                  <a:gd name="connsiteX0" fmla="*/ 0 w 759310"/>
                  <a:gd name="connsiteY0" fmla="*/ 177315 h 191233"/>
                  <a:gd name="connsiteX1" fmla="*/ 380228 w 759310"/>
                  <a:gd name="connsiteY1" fmla="*/ 21 h 191233"/>
                  <a:gd name="connsiteX2" fmla="*/ 759310 w 759310"/>
                  <a:gd name="connsiteY2" fmla="*/ 185049 h 191233"/>
                  <a:gd name="connsiteX3" fmla="*/ 0 w 759310"/>
                  <a:gd name="connsiteY3" fmla="*/ 177315 h 191233"/>
                  <a:gd name="connsiteX0" fmla="*/ 0 w 759310"/>
                  <a:gd name="connsiteY0" fmla="*/ 177315 h 187572"/>
                  <a:gd name="connsiteX1" fmla="*/ 380228 w 759310"/>
                  <a:gd name="connsiteY1" fmla="*/ 21 h 187572"/>
                  <a:gd name="connsiteX2" fmla="*/ 759310 w 759310"/>
                  <a:gd name="connsiteY2" fmla="*/ 177905 h 187572"/>
                  <a:gd name="connsiteX3" fmla="*/ 0 w 759310"/>
                  <a:gd name="connsiteY3" fmla="*/ 177315 h 187572"/>
                  <a:gd name="connsiteX0" fmla="*/ 0 w 768835"/>
                  <a:gd name="connsiteY0" fmla="*/ 177315 h 188632"/>
                  <a:gd name="connsiteX1" fmla="*/ 380228 w 768835"/>
                  <a:gd name="connsiteY1" fmla="*/ 21 h 188632"/>
                  <a:gd name="connsiteX2" fmla="*/ 768835 w 768835"/>
                  <a:gd name="connsiteY2" fmla="*/ 180287 h 188632"/>
                  <a:gd name="connsiteX3" fmla="*/ 0 w 768835"/>
                  <a:gd name="connsiteY3" fmla="*/ 177315 h 188632"/>
                </a:gdLst>
                <a:ahLst/>
                <a:cxnLst>
                  <a:cxn ang="0">
                    <a:pos x="connsiteX0" y="connsiteY0"/>
                  </a:cxn>
                  <a:cxn ang="0">
                    <a:pos x="connsiteX1" y="connsiteY1"/>
                  </a:cxn>
                  <a:cxn ang="0">
                    <a:pos x="connsiteX2" y="connsiteY2"/>
                  </a:cxn>
                  <a:cxn ang="0">
                    <a:pos x="connsiteX3" y="connsiteY3"/>
                  </a:cxn>
                </a:cxnLst>
                <a:rect l="l" t="t" r="r" b="b"/>
                <a:pathLst>
                  <a:path w="768835" h="188632">
                    <a:moveTo>
                      <a:pt x="0" y="177315"/>
                    </a:moveTo>
                    <a:cubicBezTo>
                      <a:pt x="87950" y="78338"/>
                      <a:pt x="247828" y="-1462"/>
                      <a:pt x="380228" y="21"/>
                    </a:cubicBezTo>
                    <a:cubicBezTo>
                      <a:pt x="512627" y="1505"/>
                      <a:pt x="683125" y="79364"/>
                      <a:pt x="768835" y="180287"/>
                    </a:cubicBezTo>
                    <a:cubicBezTo>
                      <a:pt x="513351" y="189616"/>
                      <a:pt x="257866" y="194180"/>
                      <a:pt x="0" y="17731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62" name="타원 4">
              <a:extLst>
                <a:ext uri="{FF2B5EF4-FFF2-40B4-BE49-F238E27FC236}">
                  <a16:creationId xmlns:a16="http://schemas.microsoft.com/office/drawing/2014/main" id="{DA0CF946-57EC-4505-8BAD-72160A9A2487}"/>
                </a:ext>
              </a:extLst>
            </p:cNvPr>
            <p:cNvSpPr/>
            <p:nvPr/>
          </p:nvSpPr>
          <p:spPr>
            <a:xfrm>
              <a:off x="10082354" y="2482163"/>
              <a:ext cx="603493" cy="6034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Rectangle 21">
              <a:extLst>
                <a:ext uri="{FF2B5EF4-FFF2-40B4-BE49-F238E27FC236}">
                  <a16:creationId xmlns:a16="http://schemas.microsoft.com/office/drawing/2014/main" id="{481F3F89-41C3-4215-B9EF-0790201CE099}"/>
                </a:ext>
              </a:extLst>
            </p:cNvPr>
            <p:cNvSpPr/>
            <p:nvPr/>
          </p:nvSpPr>
          <p:spPr>
            <a:xfrm rot="15759340">
              <a:off x="9965994" y="194989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4" name="Rectangle 21">
              <a:extLst>
                <a:ext uri="{FF2B5EF4-FFF2-40B4-BE49-F238E27FC236}">
                  <a16:creationId xmlns:a16="http://schemas.microsoft.com/office/drawing/2014/main" id="{BB516C8B-DF4B-4E35-BEA7-7CB9A1B2B1EA}"/>
                </a:ext>
              </a:extLst>
            </p:cNvPr>
            <p:cNvSpPr/>
            <p:nvPr/>
          </p:nvSpPr>
          <p:spPr>
            <a:xfrm rot="11980498">
              <a:off x="9440016" y="2386941"/>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5" name="Rectangle 21">
              <a:extLst>
                <a:ext uri="{FF2B5EF4-FFF2-40B4-BE49-F238E27FC236}">
                  <a16:creationId xmlns:a16="http://schemas.microsoft.com/office/drawing/2014/main" id="{898069C4-4C6C-4D2D-8BF8-FA1FD8EA3F88}"/>
                </a:ext>
              </a:extLst>
            </p:cNvPr>
            <p:cNvSpPr/>
            <p:nvPr/>
          </p:nvSpPr>
          <p:spPr>
            <a:xfrm rot="19265083">
              <a:off x="9564032" y="3030629"/>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6" name="Rectangle 21">
              <a:extLst>
                <a:ext uri="{FF2B5EF4-FFF2-40B4-BE49-F238E27FC236}">
                  <a16:creationId xmlns:a16="http://schemas.microsoft.com/office/drawing/2014/main" id="{09CD6159-DCE2-4581-A375-7895DE691544}"/>
                </a:ext>
              </a:extLst>
            </p:cNvPr>
            <p:cNvSpPr/>
            <p:nvPr/>
          </p:nvSpPr>
          <p:spPr>
            <a:xfrm rot="9071228" flipH="1">
              <a:off x="10648040" y="2274437"/>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7" name="Rectangle 21">
              <a:extLst>
                <a:ext uri="{FF2B5EF4-FFF2-40B4-BE49-F238E27FC236}">
                  <a16:creationId xmlns:a16="http://schemas.microsoft.com/office/drawing/2014/main" id="{186CCC5C-7F7B-4882-8313-24346A01AAD3}"/>
                </a:ext>
              </a:extLst>
            </p:cNvPr>
            <p:cNvSpPr/>
            <p:nvPr/>
          </p:nvSpPr>
          <p:spPr>
            <a:xfrm rot="2334917" flipH="1">
              <a:off x="10652929" y="2959964"/>
              <a:ext cx="603295" cy="337960"/>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8" name="Block Arc 11">
              <a:extLst>
                <a:ext uri="{FF2B5EF4-FFF2-40B4-BE49-F238E27FC236}">
                  <a16:creationId xmlns:a16="http://schemas.microsoft.com/office/drawing/2014/main" id="{D442E1DA-29BC-4945-B7B5-42B3741AEB4F}"/>
                </a:ext>
              </a:extLst>
            </p:cNvPr>
            <p:cNvSpPr/>
            <p:nvPr/>
          </p:nvSpPr>
          <p:spPr>
            <a:xfrm rot="10800000">
              <a:off x="10263150" y="2583448"/>
              <a:ext cx="241901" cy="393604"/>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Tree>
    <p:extLst>
      <p:ext uri="{BB962C8B-B14F-4D97-AF65-F5344CB8AC3E}">
        <p14:creationId xmlns:p14="http://schemas.microsoft.com/office/powerpoint/2010/main" val="140272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824244" y="6130344"/>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6" name="CuadroTexto 5"/>
          <p:cNvSpPr txBox="1"/>
          <p:nvPr/>
        </p:nvSpPr>
        <p:spPr>
          <a:xfrm>
            <a:off x="2665925" y="364781"/>
            <a:ext cx="7675807" cy="830997"/>
          </a:xfrm>
          <a:prstGeom prst="rect">
            <a:avLst/>
          </a:prstGeom>
          <a:noFill/>
        </p:spPr>
        <p:txBody>
          <a:bodyPr wrap="square" rtlCol="0">
            <a:spAutoFit/>
          </a:bodyPr>
          <a:lstStyle/>
          <a:p>
            <a:pPr algn="ctr"/>
            <a:r>
              <a:rPr lang="es-MX" sz="4800" dirty="0">
                <a:solidFill>
                  <a:schemeClr val="tx2">
                    <a:lumMod val="90000"/>
                    <a:lumOff val="10000"/>
                  </a:schemeClr>
                </a:solidFill>
                <a:latin typeface="Bell MT" panose="02020503060305020303" pitchFamily="18" charset="0"/>
              </a:rPr>
              <a:t>Ingresos 2024</a:t>
            </a:r>
          </a:p>
        </p:txBody>
      </p:sp>
      <p:sp>
        <p:nvSpPr>
          <p:cNvPr id="7" name="Rectangle 7">
            <a:extLst>
              <a:ext uri="{FF2B5EF4-FFF2-40B4-BE49-F238E27FC236}">
                <a16:creationId xmlns:a16="http://schemas.microsoft.com/office/drawing/2014/main" id="{A2454068-D6A0-42C7-BCE1-D03833DCF2E4}"/>
              </a:ext>
            </a:extLst>
          </p:cNvPr>
          <p:cNvSpPr/>
          <p:nvPr/>
        </p:nvSpPr>
        <p:spPr>
          <a:xfrm>
            <a:off x="1421129" y="3109692"/>
            <a:ext cx="278381" cy="14400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Block Arc 14">
            <a:extLst>
              <a:ext uri="{FF2B5EF4-FFF2-40B4-BE49-F238E27FC236}">
                <a16:creationId xmlns:a16="http://schemas.microsoft.com/office/drawing/2014/main" id="{F84CC100-88A8-4E3E-8091-D49E44C308ED}"/>
              </a:ext>
            </a:extLst>
          </p:cNvPr>
          <p:cNvSpPr/>
          <p:nvPr/>
        </p:nvSpPr>
        <p:spPr>
          <a:xfrm rot="16200000">
            <a:off x="1387459" y="1833550"/>
            <a:ext cx="238207" cy="144000"/>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 name="Rectangle 130">
            <a:extLst>
              <a:ext uri="{FF2B5EF4-FFF2-40B4-BE49-F238E27FC236}">
                <a16:creationId xmlns:a16="http://schemas.microsoft.com/office/drawing/2014/main" id="{F7759672-254A-46D2-98DF-B919494C603A}"/>
              </a:ext>
            </a:extLst>
          </p:cNvPr>
          <p:cNvSpPr/>
          <p:nvPr/>
        </p:nvSpPr>
        <p:spPr>
          <a:xfrm>
            <a:off x="1359144" y="2409987"/>
            <a:ext cx="321481" cy="144000"/>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Parallelogram 30">
            <a:extLst>
              <a:ext uri="{FF2B5EF4-FFF2-40B4-BE49-F238E27FC236}">
                <a16:creationId xmlns:a16="http://schemas.microsoft.com/office/drawing/2014/main" id="{07A9DF64-EAEC-4F98-A0C9-E2239CA0F425}"/>
              </a:ext>
            </a:extLst>
          </p:cNvPr>
          <p:cNvSpPr/>
          <p:nvPr/>
        </p:nvSpPr>
        <p:spPr>
          <a:xfrm flipH="1">
            <a:off x="6302471" y="3140081"/>
            <a:ext cx="298800" cy="14400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Diamond 5">
            <a:extLst>
              <a:ext uri="{FF2B5EF4-FFF2-40B4-BE49-F238E27FC236}">
                <a16:creationId xmlns:a16="http://schemas.microsoft.com/office/drawing/2014/main" id="{AEDEE15B-09BE-4416-8D55-46095E20C00D}"/>
              </a:ext>
            </a:extLst>
          </p:cNvPr>
          <p:cNvSpPr/>
          <p:nvPr/>
        </p:nvSpPr>
        <p:spPr>
          <a:xfrm>
            <a:off x="1357162" y="1259561"/>
            <a:ext cx="298800" cy="144000"/>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Block Arc 41">
            <a:extLst>
              <a:ext uri="{FF2B5EF4-FFF2-40B4-BE49-F238E27FC236}">
                <a16:creationId xmlns:a16="http://schemas.microsoft.com/office/drawing/2014/main" id="{39949893-05ED-44C7-999C-84CE9B52D118}"/>
              </a:ext>
            </a:extLst>
          </p:cNvPr>
          <p:cNvSpPr/>
          <p:nvPr/>
        </p:nvSpPr>
        <p:spPr>
          <a:xfrm>
            <a:off x="6236251" y="1298386"/>
            <a:ext cx="298800" cy="144000"/>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3" name="Rounded Rectangle 10">
            <a:extLst>
              <a:ext uri="{FF2B5EF4-FFF2-40B4-BE49-F238E27FC236}">
                <a16:creationId xmlns:a16="http://schemas.microsoft.com/office/drawing/2014/main" id="{B55467B8-5BFB-46FE-82D2-AA896BC192F1}"/>
              </a:ext>
            </a:extLst>
          </p:cNvPr>
          <p:cNvSpPr/>
          <p:nvPr/>
        </p:nvSpPr>
        <p:spPr>
          <a:xfrm>
            <a:off x="6268941" y="2493975"/>
            <a:ext cx="298800" cy="14400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Trapezoid 13">
            <a:extLst>
              <a:ext uri="{FF2B5EF4-FFF2-40B4-BE49-F238E27FC236}">
                <a16:creationId xmlns:a16="http://schemas.microsoft.com/office/drawing/2014/main" id="{EAB635DE-58EF-4585-A0F5-0790A1957A5B}"/>
              </a:ext>
            </a:extLst>
          </p:cNvPr>
          <p:cNvSpPr/>
          <p:nvPr/>
        </p:nvSpPr>
        <p:spPr>
          <a:xfrm>
            <a:off x="1377581" y="2748448"/>
            <a:ext cx="312784" cy="144000"/>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 name="Rectangle 18">
            <a:extLst>
              <a:ext uri="{FF2B5EF4-FFF2-40B4-BE49-F238E27FC236}">
                <a16:creationId xmlns:a16="http://schemas.microsoft.com/office/drawing/2014/main" id="{D8BFBE69-EC90-491A-A905-789398F4B3A8}"/>
              </a:ext>
            </a:extLst>
          </p:cNvPr>
          <p:cNvSpPr/>
          <p:nvPr/>
        </p:nvSpPr>
        <p:spPr>
          <a:xfrm>
            <a:off x="6236251" y="1532696"/>
            <a:ext cx="298800" cy="144000"/>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Rounded Rectangle 6">
            <a:extLst>
              <a:ext uri="{FF2B5EF4-FFF2-40B4-BE49-F238E27FC236}">
                <a16:creationId xmlns:a16="http://schemas.microsoft.com/office/drawing/2014/main" id="{11DB8BB9-D675-470D-AC1D-C9EF80405172}"/>
              </a:ext>
            </a:extLst>
          </p:cNvPr>
          <p:cNvSpPr/>
          <p:nvPr/>
        </p:nvSpPr>
        <p:spPr>
          <a:xfrm>
            <a:off x="1364707" y="1526750"/>
            <a:ext cx="299979" cy="144000"/>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Frame 17">
            <a:extLst>
              <a:ext uri="{FF2B5EF4-FFF2-40B4-BE49-F238E27FC236}">
                <a16:creationId xmlns:a16="http://schemas.microsoft.com/office/drawing/2014/main" id="{1278BF84-DDF3-43F8-88E4-A0F28E4079EF}"/>
              </a:ext>
            </a:extLst>
          </p:cNvPr>
          <p:cNvSpPr/>
          <p:nvPr/>
        </p:nvSpPr>
        <p:spPr>
          <a:xfrm>
            <a:off x="1377581" y="2135643"/>
            <a:ext cx="299979" cy="144000"/>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Teardrop 1">
            <a:extLst>
              <a:ext uri="{FF2B5EF4-FFF2-40B4-BE49-F238E27FC236}">
                <a16:creationId xmlns:a16="http://schemas.microsoft.com/office/drawing/2014/main" id="{45BBC696-75E7-44AB-A411-9B80C52FFE5A}"/>
              </a:ext>
            </a:extLst>
          </p:cNvPr>
          <p:cNvSpPr/>
          <p:nvPr/>
        </p:nvSpPr>
        <p:spPr>
          <a:xfrm rot="18805991">
            <a:off x="6296872" y="2129337"/>
            <a:ext cx="298800" cy="14400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9" name="Block Arc 11">
            <a:extLst>
              <a:ext uri="{FF2B5EF4-FFF2-40B4-BE49-F238E27FC236}">
                <a16:creationId xmlns:a16="http://schemas.microsoft.com/office/drawing/2014/main" id="{6237B46C-EE2F-45F5-A452-AEF5853F7D2C}"/>
              </a:ext>
            </a:extLst>
          </p:cNvPr>
          <p:cNvSpPr/>
          <p:nvPr/>
        </p:nvSpPr>
        <p:spPr>
          <a:xfrm rot="10800000">
            <a:off x="6238164" y="1803549"/>
            <a:ext cx="298800" cy="14400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6354428" y="2716192"/>
            <a:ext cx="298800" cy="322403"/>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useBgFill="1">
        <p:nvSpPr>
          <p:cNvPr id="21" name="Rounded Rectangle 17">
            <a:extLst>
              <a:ext uri="{FF2B5EF4-FFF2-40B4-BE49-F238E27FC236}">
                <a16:creationId xmlns:a16="http://schemas.microsoft.com/office/drawing/2014/main" id="{28FB6A07-8DCF-42F8-9DE6-63A2D33F840A}"/>
              </a:ext>
            </a:extLst>
          </p:cNvPr>
          <p:cNvSpPr/>
          <p:nvPr/>
        </p:nvSpPr>
        <p:spPr>
          <a:xfrm>
            <a:off x="1766328" y="1242949"/>
            <a:ext cx="1270852" cy="143999"/>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rgbClr val="7030A0"/>
                </a:solidFill>
              </a:rPr>
              <a:t>Impuestos</a:t>
            </a:r>
            <a:endParaRPr lang="en-US" sz="1400" dirty="0">
              <a:solidFill>
                <a:srgbClr val="7030A0"/>
              </a:solidFill>
            </a:endParaRPr>
          </a:p>
        </p:txBody>
      </p:sp>
      <p:sp useBgFill="1">
        <p:nvSpPr>
          <p:cNvPr id="22" name="Rounded Rectangle 17">
            <a:extLst>
              <a:ext uri="{FF2B5EF4-FFF2-40B4-BE49-F238E27FC236}">
                <a16:creationId xmlns:a16="http://schemas.microsoft.com/office/drawing/2014/main" id="{28FB6A07-8DCF-42F8-9DE6-63A2D33F840A}"/>
              </a:ext>
            </a:extLst>
          </p:cNvPr>
          <p:cNvSpPr/>
          <p:nvPr/>
        </p:nvSpPr>
        <p:spPr>
          <a:xfrm>
            <a:off x="1766328" y="1820416"/>
            <a:ext cx="1270852" cy="143999"/>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7030A0"/>
                </a:solidFill>
              </a:rPr>
              <a:t>Derechos</a:t>
            </a:r>
          </a:p>
        </p:txBody>
      </p:sp>
      <p:sp useBgFill="1">
        <p:nvSpPr>
          <p:cNvPr id="23" name="Rounded Rectangle 17">
            <a:extLst>
              <a:ext uri="{FF2B5EF4-FFF2-40B4-BE49-F238E27FC236}">
                <a16:creationId xmlns:a16="http://schemas.microsoft.com/office/drawing/2014/main" id="{28FB6A07-8DCF-42F8-9DE6-63A2D33F840A}"/>
              </a:ext>
            </a:extLst>
          </p:cNvPr>
          <p:cNvSpPr/>
          <p:nvPr/>
        </p:nvSpPr>
        <p:spPr>
          <a:xfrm>
            <a:off x="1766328" y="2137619"/>
            <a:ext cx="1270852" cy="143999"/>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rgbClr val="7030A0"/>
                </a:solidFill>
              </a:rPr>
              <a:t>Productos</a:t>
            </a:r>
            <a:endParaRPr lang="en-US" sz="1400" dirty="0">
              <a:solidFill>
                <a:srgbClr val="7030A0"/>
              </a:solidFill>
            </a:endParaRPr>
          </a:p>
        </p:txBody>
      </p:sp>
      <p:sp useBgFill="1">
        <p:nvSpPr>
          <p:cNvPr id="24" name="Rounded Rectangle 17">
            <a:extLst>
              <a:ext uri="{FF2B5EF4-FFF2-40B4-BE49-F238E27FC236}">
                <a16:creationId xmlns:a16="http://schemas.microsoft.com/office/drawing/2014/main" id="{28FB6A07-8DCF-42F8-9DE6-63A2D33F840A}"/>
              </a:ext>
            </a:extLst>
          </p:cNvPr>
          <p:cNvSpPr/>
          <p:nvPr/>
        </p:nvSpPr>
        <p:spPr>
          <a:xfrm>
            <a:off x="1805071" y="2497221"/>
            <a:ext cx="1914399" cy="78568"/>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rgbClr val="7030A0"/>
                </a:solidFill>
              </a:rPr>
              <a:t>Aprovechamientos</a:t>
            </a:r>
            <a:endParaRPr lang="en-US" sz="1400" dirty="0">
              <a:solidFill>
                <a:srgbClr val="7030A0"/>
              </a:solidFill>
            </a:endParaRPr>
          </a:p>
        </p:txBody>
      </p:sp>
      <p:sp useBgFill="1">
        <p:nvSpPr>
          <p:cNvPr id="25" name="Rounded Rectangle 17">
            <a:extLst>
              <a:ext uri="{FF2B5EF4-FFF2-40B4-BE49-F238E27FC236}">
                <a16:creationId xmlns:a16="http://schemas.microsoft.com/office/drawing/2014/main" id="{28FB6A07-8DCF-42F8-9DE6-63A2D33F840A}"/>
              </a:ext>
            </a:extLst>
          </p:cNvPr>
          <p:cNvSpPr/>
          <p:nvPr/>
        </p:nvSpPr>
        <p:spPr>
          <a:xfrm>
            <a:off x="1805071" y="2813290"/>
            <a:ext cx="1270852" cy="143999"/>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7030A0"/>
                </a:solidFill>
              </a:rPr>
              <a:t>F.G.P</a:t>
            </a:r>
          </a:p>
        </p:txBody>
      </p:sp>
      <p:sp useBgFill="1">
        <p:nvSpPr>
          <p:cNvPr id="26" name="Rounded Rectangle 17">
            <a:extLst>
              <a:ext uri="{FF2B5EF4-FFF2-40B4-BE49-F238E27FC236}">
                <a16:creationId xmlns:a16="http://schemas.microsoft.com/office/drawing/2014/main" id="{28FB6A07-8DCF-42F8-9DE6-63A2D33F840A}"/>
              </a:ext>
            </a:extLst>
          </p:cNvPr>
          <p:cNvSpPr/>
          <p:nvPr/>
        </p:nvSpPr>
        <p:spPr>
          <a:xfrm>
            <a:off x="1805071" y="3090729"/>
            <a:ext cx="1270852" cy="143999"/>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7030A0"/>
                </a:solidFill>
              </a:rPr>
              <a:t>F.F.M</a:t>
            </a:r>
          </a:p>
        </p:txBody>
      </p:sp>
      <p:sp useBgFill="1">
        <p:nvSpPr>
          <p:cNvPr id="27" name="Rounded Rectangle 17">
            <a:extLst>
              <a:ext uri="{FF2B5EF4-FFF2-40B4-BE49-F238E27FC236}">
                <a16:creationId xmlns:a16="http://schemas.microsoft.com/office/drawing/2014/main" id="{28FB6A07-8DCF-42F8-9DE6-63A2D33F840A}"/>
              </a:ext>
            </a:extLst>
          </p:cNvPr>
          <p:cNvSpPr/>
          <p:nvPr/>
        </p:nvSpPr>
        <p:spPr>
          <a:xfrm>
            <a:off x="6719448" y="1214022"/>
            <a:ext cx="1270852" cy="143999"/>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rgbClr val="7030A0"/>
                </a:solidFill>
              </a:rPr>
              <a:t>F.F.yR</a:t>
            </a:r>
            <a:endParaRPr lang="en-US" sz="1400" dirty="0">
              <a:solidFill>
                <a:srgbClr val="7030A0"/>
              </a:solidFill>
            </a:endParaRPr>
          </a:p>
        </p:txBody>
      </p:sp>
      <p:sp useBgFill="1">
        <p:nvSpPr>
          <p:cNvPr id="28" name="Rounded Rectangle 17">
            <a:extLst>
              <a:ext uri="{FF2B5EF4-FFF2-40B4-BE49-F238E27FC236}">
                <a16:creationId xmlns:a16="http://schemas.microsoft.com/office/drawing/2014/main" id="{28FB6A07-8DCF-42F8-9DE6-63A2D33F840A}"/>
              </a:ext>
            </a:extLst>
          </p:cNvPr>
          <p:cNvSpPr/>
          <p:nvPr/>
        </p:nvSpPr>
        <p:spPr>
          <a:xfrm>
            <a:off x="6719448" y="1537718"/>
            <a:ext cx="1270852" cy="143999"/>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7030A0"/>
                </a:solidFill>
              </a:rPr>
              <a:t>F.C.</a:t>
            </a:r>
          </a:p>
        </p:txBody>
      </p:sp>
      <p:sp useBgFill="1">
        <p:nvSpPr>
          <p:cNvPr id="29" name="Rounded Rectangle 17">
            <a:extLst>
              <a:ext uri="{FF2B5EF4-FFF2-40B4-BE49-F238E27FC236}">
                <a16:creationId xmlns:a16="http://schemas.microsoft.com/office/drawing/2014/main" id="{28FB6A07-8DCF-42F8-9DE6-63A2D33F840A}"/>
              </a:ext>
            </a:extLst>
          </p:cNvPr>
          <p:cNvSpPr/>
          <p:nvPr/>
        </p:nvSpPr>
        <p:spPr>
          <a:xfrm>
            <a:off x="6719448" y="1811628"/>
            <a:ext cx="1670532" cy="154051"/>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rgbClr val="7030A0"/>
                </a:solidFill>
              </a:rPr>
              <a:t>Gasolina</a:t>
            </a:r>
            <a:r>
              <a:rPr lang="en-US" sz="1400" dirty="0">
                <a:solidFill>
                  <a:srgbClr val="7030A0"/>
                </a:solidFill>
              </a:rPr>
              <a:t> y Diesel</a:t>
            </a:r>
          </a:p>
        </p:txBody>
      </p:sp>
      <p:sp useBgFill="1">
        <p:nvSpPr>
          <p:cNvPr id="30" name="Rounded Rectangle 17">
            <a:extLst>
              <a:ext uri="{FF2B5EF4-FFF2-40B4-BE49-F238E27FC236}">
                <a16:creationId xmlns:a16="http://schemas.microsoft.com/office/drawing/2014/main" id="{28FB6A07-8DCF-42F8-9DE6-63A2D33F840A}"/>
              </a:ext>
            </a:extLst>
          </p:cNvPr>
          <p:cNvSpPr/>
          <p:nvPr/>
        </p:nvSpPr>
        <p:spPr>
          <a:xfrm>
            <a:off x="6719448" y="2161713"/>
            <a:ext cx="1670532" cy="154051"/>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7030A0"/>
                </a:solidFill>
              </a:rPr>
              <a:t>IEPS</a:t>
            </a:r>
          </a:p>
        </p:txBody>
      </p:sp>
      <p:sp useBgFill="1">
        <p:nvSpPr>
          <p:cNvPr id="31" name="Rounded Rectangle 17">
            <a:extLst>
              <a:ext uri="{FF2B5EF4-FFF2-40B4-BE49-F238E27FC236}">
                <a16:creationId xmlns:a16="http://schemas.microsoft.com/office/drawing/2014/main" id="{28FB6A07-8DCF-42F8-9DE6-63A2D33F840A}"/>
              </a:ext>
            </a:extLst>
          </p:cNvPr>
          <p:cNvSpPr/>
          <p:nvPr/>
        </p:nvSpPr>
        <p:spPr>
          <a:xfrm>
            <a:off x="6719448" y="2526722"/>
            <a:ext cx="1951886" cy="94184"/>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rgbClr val="7030A0"/>
                </a:solidFill>
              </a:rPr>
              <a:t>Compensación</a:t>
            </a:r>
            <a:r>
              <a:rPr lang="en-US" sz="1400" dirty="0">
                <a:solidFill>
                  <a:srgbClr val="7030A0"/>
                </a:solidFill>
              </a:rPr>
              <a:t> ISAN</a:t>
            </a:r>
          </a:p>
        </p:txBody>
      </p:sp>
      <p:sp useBgFill="1">
        <p:nvSpPr>
          <p:cNvPr id="32" name="Rounded Rectangle 17">
            <a:extLst>
              <a:ext uri="{FF2B5EF4-FFF2-40B4-BE49-F238E27FC236}">
                <a16:creationId xmlns:a16="http://schemas.microsoft.com/office/drawing/2014/main" id="{28FB6A07-8DCF-42F8-9DE6-63A2D33F840A}"/>
              </a:ext>
            </a:extLst>
          </p:cNvPr>
          <p:cNvSpPr/>
          <p:nvPr/>
        </p:nvSpPr>
        <p:spPr>
          <a:xfrm>
            <a:off x="6719448" y="2889632"/>
            <a:ext cx="1951886" cy="94184"/>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rgbClr val="7030A0"/>
                </a:solidFill>
              </a:rPr>
              <a:t>ISAN</a:t>
            </a:r>
          </a:p>
        </p:txBody>
      </p:sp>
      <p:sp useBgFill="1">
        <p:nvSpPr>
          <p:cNvPr id="33" name="Rounded Rectangle 17">
            <a:extLst>
              <a:ext uri="{FF2B5EF4-FFF2-40B4-BE49-F238E27FC236}">
                <a16:creationId xmlns:a16="http://schemas.microsoft.com/office/drawing/2014/main" id="{28FB6A07-8DCF-42F8-9DE6-63A2D33F840A}"/>
              </a:ext>
            </a:extLst>
          </p:cNvPr>
          <p:cNvSpPr/>
          <p:nvPr/>
        </p:nvSpPr>
        <p:spPr>
          <a:xfrm>
            <a:off x="6719448" y="3162729"/>
            <a:ext cx="1951886" cy="94184"/>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rgbClr val="7030A0"/>
                </a:solidFill>
              </a:rPr>
              <a:t>Aportaciones</a:t>
            </a:r>
            <a:r>
              <a:rPr lang="en-US" sz="1400" dirty="0">
                <a:solidFill>
                  <a:srgbClr val="7030A0"/>
                </a:solidFill>
              </a:rPr>
              <a:t> </a:t>
            </a:r>
            <a:r>
              <a:rPr lang="en-US" sz="1400" dirty="0" err="1">
                <a:solidFill>
                  <a:srgbClr val="7030A0"/>
                </a:solidFill>
              </a:rPr>
              <a:t>federales</a:t>
            </a:r>
            <a:endParaRPr lang="en-US" sz="1400" dirty="0">
              <a:solidFill>
                <a:srgbClr val="7030A0"/>
              </a:solidFill>
            </a:endParaRPr>
          </a:p>
        </p:txBody>
      </p:sp>
      <p:sp useBgFill="1">
        <p:nvSpPr>
          <p:cNvPr id="34" name="Rounded Rectangle 17">
            <a:extLst>
              <a:ext uri="{FF2B5EF4-FFF2-40B4-BE49-F238E27FC236}">
                <a16:creationId xmlns:a16="http://schemas.microsoft.com/office/drawing/2014/main" id="{28FB6A07-8DCF-42F8-9DE6-63A2D33F840A}"/>
              </a:ext>
            </a:extLst>
          </p:cNvPr>
          <p:cNvSpPr/>
          <p:nvPr/>
        </p:nvSpPr>
        <p:spPr>
          <a:xfrm>
            <a:off x="1514696" y="1568823"/>
            <a:ext cx="1951886" cy="94184"/>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7030A0"/>
                </a:solidFill>
              </a:rPr>
              <a:t>Cont. de </a:t>
            </a:r>
            <a:r>
              <a:rPr lang="en-US" sz="1400" dirty="0" err="1">
                <a:solidFill>
                  <a:srgbClr val="7030A0"/>
                </a:solidFill>
              </a:rPr>
              <a:t>mejoras</a:t>
            </a:r>
            <a:endParaRPr lang="en-US" sz="1400" dirty="0">
              <a:solidFill>
                <a:srgbClr val="7030A0"/>
              </a:solidFill>
            </a:endParaRPr>
          </a:p>
        </p:txBody>
      </p:sp>
      <p:sp>
        <p:nvSpPr>
          <p:cNvPr id="35" name="Rectángulo 34"/>
          <p:cNvSpPr/>
          <p:nvPr/>
        </p:nvSpPr>
        <p:spPr>
          <a:xfrm>
            <a:off x="3692169" y="1146656"/>
            <a:ext cx="1520752" cy="369332"/>
          </a:xfrm>
          <a:prstGeom prst="rect">
            <a:avLst/>
          </a:prstGeom>
        </p:spPr>
        <p:txBody>
          <a:bodyPr wrap="square">
            <a:spAutoFit/>
          </a:bodyPr>
          <a:lstStyle/>
          <a:p>
            <a:pPr algn="r"/>
            <a:r>
              <a:rPr lang="es-MX" dirty="0"/>
              <a:t> </a:t>
            </a:r>
            <a:r>
              <a:rPr lang="es-MX" sz="1400" dirty="0">
                <a:solidFill>
                  <a:srgbClr val="002060"/>
                </a:solidFill>
              </a:rPr>
              <a:t>360,092,427.00</a:t>
            </a:r>
            <a:r>
              <a:rPr lang="es-MX" dirty="0"/>
              <a:t> </a:t>
            </a:r>
          </a:p>
        </p:txBody>
      </p:sp>
      <p:sp>
        <p:nvSpPr>
          <p:cNvPr id="36" name="Rectángulo 35"/>
          <p:cNvSpPr/>
          <p:nvPr/>
        </p:nvSpPr>
        <p:spPr>
          <a:xfrm>
            <a:off x="3692165" y="1465152"/>
            <a:ext cx="1520752" cy="307777"/>
          </a:xfrm>
          <a:prstGeom prst="rect">
            <a:avLst/>
          </a:prstGeom>
        </p:spPr>
        <p:txBody>
          <a:bodyPr wrap="square">
            <a:spAutoFit/>
          </a:bodyPr>
          <a:lstStyle/>
          <a:p>
            <a:pPr algn="r"/>
            <a:r>
              <a:rPr lang="es-MX" sz="1400" dirty="0">
                <a:solidFill>
                  <a:srgbClr val="002060"/>
                </a:solidFill>
              </a:rPr>
              <a:t> 1,000.00 </a:t>
            </a:r>
          </a:p>
        </p:txBody>
      </p:sp>
      <p:sp>
        <p:nvSpPr>
          <p:cNvPr id="37" name="Rectángulo 36"/>
          <p:cNvSpPr/>
          <p:nvPr/>
        </p:nvSpPr>
        <p:spPr>
          <a:xfrm>
            <a:off x="3691439" y="1736148"/>
            <a:ext cx="1520752" cy="307777"/>
          </a:xfrm>
          <a:prstGeom prst="rect">
            <a:avLst/>
          </a:prstGeom>
        </p:spPr>
        <p:txBody>
          <a:bodyPr wrap="square">
            <a:spAutoFit/>
          </a:bodyPr>
          <a:lstStyle/>
          <a:p>
            <a:pPr algn="r"/>
            <a:r>
              <a:rPr lang="es-MX" sz="1400" dirty="0">
                <a:solidFill>
                  <a:srgbClr val="002060"/>
                </a:solidFill>
              </a:rPr>
              <a:t>68,158,330</a:t>
            </a:r>
          </a:p>
        </p:txBody>
      </p:sp>
      <p:sp>
        <p:nvSpPr>
          <p:cNvPr id="38" name="Rectángulo 37"/>
          <p:cNvSpPr/>
          <p:nvPr/>
        </p:nvSpPr>
        <p:spPr>
          <a:xfrm>
            <a:off x="3676641" y="2059594"/>
            <a:ext cx="1520752" cy="307777"/>
          </a:xfrm>
          <a:prstGeom prst="rect">
            <a:avLst/>
          </a:prstGeom>
        </p:spPr>
        <p:txBody>
          <a:bodyPr wrap="square">
            <a:spAutoFit/>
          </a:bodyPr>
          <a:lstStyle/>
          <a:p>
            <a:pPr algn="r"/>
            <a:r>
              <a:rPr lang="es-MX" sz="1400" dirty="0">
                <a:solidFill>
                  <a:srgbClr val="002060"/>
                </a:solidFill>
              </a:rPr>
              <a:t>55,943,695.00 </a:t>
            </a:r>
          </a:p>
        </p:txBody>
      </p:sp>
      <p:sp>
        <p:nvSpPr>
          <p:cNvPr id="39" name="Rectángulo 38"/>
          <p:cNvSpPr/>
          <p:nvPr/>
        </p:nvSpPr>
        <p:spPr>
          <a:xfrm>
            <a:off x="3692169" y="2368832"/>
            <a:ext cx="1520752" cy="369332"/>
          </a:xfrm>
          <a:prstGeom prst="rect">
            <a:avLst/>
          </a:prstGeom>
        </p:spPr>
        <p:txBody>
          <a:bodyPr wrap="square">
            <a:spAutoFit/>
          </a:bodyPr>
          <a:lstStyle/>
          <a:p>
            <a:pPr algn="r"/>
            <a:r>
              <a:rPr lang="es-MX" dirty="0"/>
              <a:t> </a:t>
            </a:r>
            <a:r>
              <a:rPr lang="es-MX" sz="1400" dirty="0">
                <a:solidFill>
                  <a:srgbClr val="002060"/>
                </a:solidFill>
              </a:rPr>
              <a:t>164,724,364.00</a:t>
            </a:r>
            <a:r>
              <a:rPr lang="es-MX" dirty="0"/>
              <a:t> </a:t>
            </a:r>
          </a:p>
        </p:txBody>
      </p:sp>
      <p:sp>
        <p:nvSpPr>
          <p:cNvPr id="40" name="Rectángulo 39"/>
          <p:cNvSpPr/>
          <p:nvPr/>
        </p:nvSpPr>
        <p:spPr>
          <a:xfrm>
            <a:off x="3533267" y="2677407"/>
            <a:ext cx="1679654" cy="369332"/>
          </a:xfrm>
          <a:prstGeom prst="rect">
            <a:avLst/>
          </a:prstGeom>
        </p:spPr>
        <p:txBody>
          <a:bodyPr wrap="square">
            <a:spAutoFit/>
          </a:bodyPr>
          <a:lstStyle/>
          <a:p>
            <a:pPr algn="r"/>
            <a:r>
              <a:rPr lang="es-MX" dirty="0"/>
              <a:t> </a:t>
            </a:r>
            <a:r>
              <a:rPr lang="es-MX" sz="1400" dirty="0">
                <a:solidFill>
                  <a:srgbClr val="002060"/>
                </a:solidFill>
              </a:rPr>
              <a:t>1,504,070,782.00</a:t>
            </a:r>
            <a:endParaRPr lang="es-MX" dirty="0"/>
          </a:p>
        </p:txBody>
      </p:sp>
      <p:sp>
        <p:nvSpPr>
          <p:cNvPr id="41" name="Rectángulo 40"/>
          <p:cNvSpPr/>
          <p:nvPr/>
        </p:nvSpPr>
        <p:spPr>
          <a:xfrm>
            <a:off x="3700539" y="2987443"/>
            <a:ext cx="1520752" cy="369332"/>
          </a:xfrm>
          <a:prstGeom prst="rect">
            <a:avLst/>
          </a:prstGeom>
        </p:spPr>
        <p:txBody>
          <a:bodyPr wrap="square">
            <a:spAutoFit/>
          </a:bodyPr>
          <a:lstStyle/>
          <a:p>
            <a:pPr algn="r"/>
            <a:r>
              <a:rPr lang="es-MX" dirty="0"/>
              <a:t> </a:t>
            </a:r>
            <a:r>
              <a:rPr lang="es-MX" sz="1400" dirty="0">
                <a:solidFill>
                  <a:srgbClr val="002060"/>
                </a:solidFill>
              </a:rPr>
              <a:t>171,961,544.00</a:t>
            </a:r>
            <a:endParaRPr lang="es-MX" dirty="0"/>
          </a:p>
        </p:txBody>
      </p:sp>
      <p:sp>
        <p:nvSpPr>
          <p:cNvPr id="42" name="Rectángulo 41"/>
          <p:cNvSpPr/>
          <p:nvPr/>
        </p:nvSpPr>
        <p:spPr>
          <a:xfrm>
            <a:off x="8838606" y="1130243"/>
            <a:ext cx="1520752" cy="369332"/>
          </a:xfrm>
          <a:prstGeom prst="rect">
            <a:avLst/>
          </a:prstGeom>
        </p:spPr>
        <p:txBody>
          <a:bodyPr wrap="square">
            <a:spAutoFit/>
          </a:bodyPr>
          <a:lstStyle/>
          <a:p>
            <a:pPr algn="r"/>
            <a:r>
              <a:rPr lang="es-MX" dirty="0"/>
              <a:t> </a:t>
            </a:r>
            <a:r>
              <a:rPr lang="es-MX" sz="1400" dirty="0">
                <a:solidFill>
                  <a:srgbClr val="002060"/>
                </a:solidFill>
              </a:rPr>
              <a:t>5,063,633.00</a:t>
            </a:r>
            <a:endParaRPr lang="es-MX" dirty="0"/>
          </a:p>
        </p:txBody>
      </p:sp>
      <p:sp>
        <p:nvSpPr>
          <p:cNvPr id="43" name="Rectángulo 42"/>
          <p:cNvSpPr/>
          <p:nvPr/>
        </p:nvSpPr>
        <p:spPr>
          <a:xfrm>
            <a:off x="8838602" y="1420603"/>
            <a:ext cx="1520752" cy="369332"/>
          </a:xfrm>
          <a:prstGeom prst="rect">
            <a:avLst/>
          </a:prstGeom>
        </p:spPr>
        <p:txBody>
          <a:bodyPr wrap="square">
            <a:spAutoFit/>
          </a:bodyPr>
          <a:lstStyle/>
          <a:p>
            <a:pPr algn="r"/>
            <a:r>
              <a:rPr lang="es-MX" dirty="0"/>
              <a:t> </a:t>
            </a:r>
            <a:r>
              <a:rPr lang="es-MX" sz="1400" dirty="0">
                <a:solidFill>
                  <a:srgbClr val="002060"/>
                </a:solidFill>
              </a:rPr>
              <a:t>19.979,738.00</a:t>
            </a:r>
            <a:endParaRPr lang="es-MX" dirty="0"/>
          </a:p>
        </p:txBody>
      </p:sp>
      <p:sp>
        <p:nvSpPr>
          <p:cNvPr id="44" name="Rectángulo 43"/>
          <p:cNvSpPr/>
          <p:nvPr/>
        </p:nvSpPr>
        <p:spPr>
          <a:xfrm>
            <a:off x="8823808" y="1733803"/>
            <a:ext cx="1520752" cy="369332"/>
          </a:xfrm>
          <a:prstGeom prst="rect">
            <a:avLst/>
          </a:prstGeom>
        </p:spPr>
        <p:txBody>
          <a:bodyPr wrap="square">
            <a:spAutoFit/>
          </a:bodyPr>
          <a:lstStyle/>
          <a:p>
            <a:pPr algn="r"/>
            <a:r>
              <a:rPr lang="es-MX" dirty="0"/>
              <a:t> </a:t>
            </a:r>
            <a:r>
              <a:rPr lang="es-MX" sz="1400" dirty="0">
                <a:solidFill>
                  <a:srgbClr val="002060"/>
                </a:solidFill>
              </a:rPr>
              <a:t>14,171,422.00</a:t>
            </a:r>
            <a:endParaRPr lang="es-MX" dirty="0"/>
          </a:p>
        </p:txBody>
      </p:sp>
      <p:sp>
        <p:nvSpPr>
          <p:cNvPr id="45" name="Rectángulo 44"/>
          <p:cNvSpPr/>
          <p:nvPr/>
        </p:nvSpPr>
        <p:spPr>
          <a:xfrm>
            <a:off x="8823808" y="2042150"/>
            <a:ext cx="1520752" cy="369332"/>
          </a:xfrm>
          <a:prstGeom prst="rect">
            <a:avLst/>
          </a:prstGeom>
        </p:spPr>
        <p:txBody>
          <a:bodyPr wrap="square">
            <a:spAutoFit/>
          </a:bodyPr>
          <a:lstStyle/>
          <a:p>
            <a:pPr algn="r"/>
            <a:r>
              <a:rPr lang="es-MX" dirty="0"/>
              <a:t> </a:t>
            </a:r>
            <a:r>
              <a:rPr lang="es-MX" sz="1400" dirty="0">
                <a:solidFill>
                  <a:srgbClr val="002060"/>
                </a:solidFill>
              </a:rPr>
              <a:t>13,798,727.00</a:t>
            </a:r>
            <a:endParaRPr lang="es-MX" dirty="0"/>
          </a:p>
        </p:txBody>
      </p:sp>
      <p:sp>
        <p:nvSpPr>
          <p:cNvPr id="46" name="Rectángulo 45"/>
          <p:cNvSpPr/>
          <p:nvPr/>
        </p:nvSpPr>
        <p:spPr>
          <a:xfrm>
            <a:off x="8838606" y="2408691"/>
            <a:ext cx="1520752" cy="369332"/>
          </a:xfrm>
          <a:prstGeom prst="rect">
            <a:avLst/>
          </a:prstGeom>
        </p:spPr>
        <p:txBody>
          <a:bodyPr wrap="square">
            <a:spAutoFit/>
          </a:bodyPr>
          <a:lstStyle/>
          <a:p>
            <a:pPr algn="r"/>
            <a:r>
              <a:rPr lang="es-MX" dirty="0"/>
              <a:t> </a:t>
            </a:r>
            <a:r>
              <a:rPr lang="es-MX" sz="1400" dirty="0">
                <a:solidFill>
                  <a:srgbClr val="002060"/>
                </a:solidFill>
              </a:rPr>
              <a:t>2,426,118.00</a:t>
            </a:r>
            <a:endParaRPr lang="es-MX" dirty="0"/>
          </a:p>
        </p:txBody>
      </p:sp>
      <p:sp>
        <p:nvSpPr>
          <p:cNvPr id="47" name="Rectángulo 46"/>
          <p:cNvSpPr/>
          <p:nvPr/>
        </p:nvSpPr>
        <p:spPr>
          <a:xfrm>
            <a:off x="8838606" y="2717266"/>
            <a:ext cx="1520752" cy="369332"/>
          </a:xfrm>
          <a:prstGeom prst="rect">
            <a:avLst/>
          </a:prstGeom>
        </p:spPr>
        <p:txBody>
          <a:bodyPr wrap="square">
            <a:spAutoFit/>
          </a:bodyPr>
          <a:lstStyle/>
          <a:p>
            <a:pPr algn="r"/>
            <a:r>
              <a:rPr lang="es-MX" dirty="0"/>
              <a:t> </a:t>
            </a:r>
            <a:r>
              <a:rPr lang="es-MX" sz="1400" dirty="0">
                <a:solidFill>
                  <a:srgbClr val="002060"/>
                </a:solidFill>
              </a:rPr>
              <a:t>9,433,679.00</a:t>
            </a:r>
            <a:endParaRPr lang="es-MX" dirty="0"/>
          </a:p>
        </p:txBody>
      </p:sp>
      <p:sp>
        <p:nvSpPr>
          <p:cNvPr id="48" name="Rectángulo 47"/>
          <p:cNvSpPr/>
          <p:nvPr/>
        </p:nvSpPr>
        <p:spPr>
          <a:xfrm>
            <a:off x="8846976" y="3027302"/>
            <a:ext cx="1520752" cy="369332"/>
          </a:xfrm>
          <a:prstGeom prst="rect">
            <a:avLst/>
          </a:prstGeom>
        </p:spPr>
        <p:txBody>
          <a:bodyPr wrap="square">
            <a:spAutoFit/>
          </a:bodyPr>
          <a:lstStyle/>
          <a:p>
            <a:pPr algn="r"/>
            <a:r>
              <a:rPr lang="es-MX" dirty="0">
                <a:solidFill>
                  <a:srgbClr val="002060"/>
                </a:solidFill>
              </a:rPr>
              <a:t> </a:t>
            </a:r>
            <a:r>
              <a:rPr lang="es-MX" sz="1400" dirty="0">
                <a:solidFill>
                  <a:srgbClr val="002060"/>
                </a:solidFill>
              </a:rPr>
              <a:t>867,350,611.00</a:t>
            </a:r>
            <a:endParaRPr lang="es-MX" dirty="0">
              <a:solidFill>
                <a:srgbClr val="002060"/>
              </a:solidFill>
            </a:endParaRPr>
          </a:p>
        </p:txBody>
      </p:sp>
      <p:graphicFrame>
        <p:nvGraphicFramePr>
          <p:cNvPr id="50" name="Gráfico 49"/>
          <p:cNvGraphicFramePr>
            <a:graphicFrameLocks/>
          </p:cNvGraphicFramePr>
          <p:nvPr>
            <p:extLst>
              <p:ext uri="{D42A27DB-BD31-4B8C-83A1-F6EECF244321}">
                <p14:modId xmlns:p14="http://schemas.microsoft.com/office/powerpoint/2010/main" val="2269438058"/>
              </p:ext>
            </p:extLst>
          </p:nvPr>
        </p:nvGraphicFramePr>
        <p:xfrm>
          <a:off x="3037181" y="3209444"/>
          <a:ext cx="6639568" cy="37210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108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824244" y="6130344"/>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6" name="CuadroTexto 5"/>
          <p:cNvSpPr txBox="1"/>
          <p:nvPr/>
        </p:nvSpPr>
        <p:spPr>
          <a:xfrm>
            <a:off x="1880310" y="173052"/>
            <a:ext cx="7675807" cy="1446550"/>
          </a:xfrm>
          <a:prstGeom prst="rect">
            <a:avLst/>
          </a:prstGeom>
          <a:noFill/>
        </p:spPr>
        <p:txBody>
          <a:bodyPr wrap="square" rtlCol="0">
            <a:spAutoFit/>
          </a:bodyPr>
          <a:lstStyle/>
          <a:p>
            <a:pPr algn="ctr"/>
            <a:r>
              <a:rPr lang="es-MX" sz="4400" dirty="0">
                <a:solidFill>
                  <a:schemeClr val="tx2">
                    <a:lumMod val="90000"/>
                    <a:lumOff val="10000"/>
                  </a:schemeClr>
                </a:solidFill>
                <a:latin typeface="Bell MT" panose="02020503060305020303" pitchFamily="18" charset="0"/>
              </a:rPr>
              <a:t>La importancia del presupuesto de egresos</a:t>
            </a:r>
          </a:p>
        </p:txBody>
      </p:sp>
      <p:sp>
        <p:nvSpPr>
          <p:cNvPr id="7" name="Rectángulo 6"/>
          <p:cNvSpPr/>
          <p:nvPr/>
        </p:nvSpPr>
        <p:spPr>
          <a:xfrm>
            <a:off x="2350178" y="1841679"/>
            <a:ext cx="7205939" cy="4857945"/>
          </a:xfrm>
          <a:prstGeom prst="rect">
            <a:avLst/>
          </a:prstGeom>
        </p:spPr>
        <p:txBody>
          <a:bodyPr wrap="square">
            <a:spAutoFit/>
          </a:bodyPr>
          <a:lstStyle/>
          <a:p>
            <a:pPr marL="285750" indent="-285750" algn="just">
              <a:lnSpc>
                <a:spcPct val="80000"/>
              </a:lnSpc>
              <a:buFont typeface="Wingdings" panose="05000000000000000000" pitchFamily="2" charset="2"/>
              <a:buChar char="Ø"/>
            </a:pPr>
            <a:r>
              <a:rPr lang="es-ES" dirty="0">
                <a:solidFill>
                  <a:schemeClr val="accent6">
                    <a:lumMod val="50000"/>
                  </a:schemeClr>
                </a:solidFill>
                <a:cs typeface="Calibri" panose="020F0502020204030204" pitchFamily="34" charset="0"/>
              </a:rPr>
              <a:t>El Presupuesto de Egresos es un instrumento operativo, de orden presupuestal y de planeación.</a:t>
            </a:r>
          </a:p>
          <a:p>
            <a:pPr marL="285750" indent="-285750" algn="just">
              <a:lnSpc>
                <a:spcPct val="80000"/>
              </a:lnSpc>
              <a:buFont typeface="Wingdings" panose="05000000000000000000" pitchFamily="2" charset="2"/>
              <a:buChar char="Ø"/>
            </a:pPr>
            <a:endParaRPr lang="es-ES" dirty="0">
              <a:solidFill>
                <a:schemeClr val="accent6">
                  <a:lumMod val="50000"/>
                </a:schemeClr>
              </a:solidFill>
              <a:cs typeface="Calibri" panose="020F0502020204030204" pitchFamily="34" charset="0"/>
            </a:endParaRPr>
          </a:p>
          <a:p>
            <a:pPr marL="285750" indent="-285750" algn="just">
              <a:lnSpc>
                <a:spcPct val="80000"/>
              </a:lnSpc>
              <a:buFont typeface="Wingdings" panose="05000000000000000000" pitchFamily="2" charset="2"/>
              <a:buChar char="Ø"/>
            </a:pPr>
            <a:r>
              <a:rPr lang="es-ES" dirty="0">
                <a:solidFill>
                  <a:schemeClr val="accent6">
                    <a:lumMod val="50000"/>
                  </a:schemeClr>
                </a:solidFill>
                <a:cs typeface="Calibri" panose="020F0502020204030204" pitchFamily="34" charset="0"/>
              </a:rPr>
              <a:t>Permite al Municipio anticipar y programar los recursos necesarios para ejercer sus funciones y dar cumplimiento a la prestación de servicios públicos y políticas públicas. </a:t>
            </a:r>
          </a:p>
          <a:p>
            <a:pPr marL="285750" indent="-285750" algn="just">
              <a:lnSpc>
                <a:spcPct val="80000"/>
              </a:lnSpc>
              <a:buFont typeface="Wingdings" panose="05000000000000000000" pitchFamily="2" charset="2"/>
              <a:buChar char="Ø"/>
            </a:pPr>
            <a:endParaRPr lang="es-ES" dirty="0">
              <a:solidFill>
                <a:schemeClr val="accent6">
                  <a:lumMod val="50000"/>
                </a:schemeClr>
              </a:solidFill>
              <a:cs typeface="Calibri" panose="020F0502020204030204" pitchFamily="34" charset="0"/>
            </a:endParaRPr>
          </a:p>
          <a:p>
            <a:pPr marL="285750" indent="-285750" algn="just">
              <a:lnSpc>
                <a:spcPct val="80000"/>
              </a:lnSpc>
              <a:buFont typeface="Wingdings" panose="05000000000000000000" pitchFamily="2" charset="2"/>
              <a:buChar char="Ø"/>
            </a:pPr>
            <a:r>
              <a:rPr lang="es-ES" dirty="0">
                <a:solidFill>
                  <a:schemeClr val="accent6">
                    <a:lumMod val="50000"/>
                  </a:schemeClr>
                </a:solidFill>
                <a:cs typeface="Calibri" panose="020F0502020204030204" pitchFamily="34" charset="0"/>
              </a:rPr>
              <a:t>Es elaborado anualmente y en el se establece detalladamente el monto estimado para cada capítulo de gasto.</a:t>
            </a:r>
          </a:p>
          <a:p>
            <a:pPr marL="285750" indent="-285750" algn="just">
              <a:lnSpc>
                <a:spcPct val="80000"/>
              </a:lnSpc>
              <a:buFont typeface="Wingdings" panose="05000000000000000000" pitchFamily="2" charset="2"/>
              <a:buChar char="Ø"/>
            </a:pPr>
            <a:endParaRPr lang="es-ES" dirty="0">
              <a:solidFill>
                <a:schemeClr val="accent6">
                  <a:lumMod val="50000"/>
                </a:schemeClr>
              </a:solidFill>
              <a:cs typeface="Calibri" panose="020F0502020204030204" pitchFamily="34" charset="0"/>
            </a:endParaRPr>
          </a:p>
          <a:p>
            <a:pPr marL="285750" indent="-285750" algn="just">
              <a:lnSpc>
                <a:spcPct val="80000"/>
              </a:lnSpc>
              <a:buFont typeface="Wingdings" panose="05000000000000000000" pitchFamily="2" charset="2"/>
              <a:buChar char="Ø"/>
            </a:pPr>
            <a:r>
              <a:rPr lang="es-ES" dirty="0">
                <a:solidFill>
                  <a:schemeClr val="accent6">
                    <a:lumMod val="50000"/>
                  </a:schemeClr>
                </a:solidFill>
                <a:cs typeface="Calibri" panose="020F0502020204030204" pitchFamily="34" charset="0"/>
              </a:rPr>
              <a:t>El Presupuesto de Egresos y el Presupuesto de Ingresos, son elaborados a partir de las características del Municipio, la actividad económica preponderante, la extensión de su territorio, las actividades prioritarias de sus habitantes, la amplitud de sus servicios públicos, la forma de distribución de la población, la prioridad de la obra pública y de la deuda publica.</a:t>
            </a:r>
          </a:p>
          <a:p>
            <a:pPr marL="285750" indent="-285750" algn="just">
              <a:lnSpc>
                <a:spcPct val="80000"/>
              </a:lnSpc>
              <a:buFont typeface="Wingdings" panose="05000000000000000000" pitchFamily="2" charset="2"/>
              <a:buChar char="Ø"/>
            </a:pPr>
            <a:endParaRPr lang="es-ES" dirty="0">
              <a:solidFill>
                <a:schemeClr val="accent6">
                  <a:lumMod val="50000"/>
                </a:schemeClr>
              </a:solidFill>
              <a:cs typeface="Calibri" panose="020F0502020204030204" pitchFamily="34" charset="0"/>
            </a:endParaRPr>
          </a:p>
          <a:p>
            <a:pPr marL="285750" indent="-285750" algn="just">
              <a:lnSpc>
                <a:spcPct val="80000"/>
              </a:lnSpc>
              <a:buFont typeface="Wingdings" panose="05000000000000000000" pitchFamily="2" charset="2"/>
              <a:buChar char="Ø"/>
            </a:pPr>
            <a:r>
              <a:rPr lang="es-ES" dirty="0">
                <a:solidFill>
                  <a:schemeClr val="accent6">
                    <a:lumMod val="50000"/>
                  </a:schemeClr>
                </a:solidFill>
                <a:cs typeface="Calibri" panose="020F0502020204030204" pitchFamily="34" charset="0"/>
              </a:rPr>
              <a:t>La importancia de este documento normativo, obliga al    Gobierno municipal a erogar moderadamente y eficientemente los recursos aprobados.</a:t>
            </a:r>
            <a:endParaRPr lang="ko-KR" altLang="en-US" dirty="0">
              <a:solidFill>
                <a:schemeClr val="accent6">
                  <a:lumMod val="50000"/>
                </a:schemeClr>
              </a:solidFill>
              <a:cs typeface="Calibri" panose="020F0502020204030204" pitchFamily="34" charset="0"/>
            </a:endParaRPr>
          </a:p>
          <a:p>
            <a:pPr marL="285750" indent="-285750" algn="just">
              <a:lnSpc>
                <a:spcPct val="80000"/>
              </a:lnSpc>
              <a:buFont typeface="Wingdings" panose="05000000000000000000" pitchFamily="2" charset="2"/>
              <a:buChar char="Ø"/>
            </a:pPr>
            <a:endParaRPr lang="en-US" dirty="0">
              <a:latin typeface="Calibri" panose="020F0502020204030204" pitchFamily="34" charset="0"/>
              <a:cs typeface="Calibri" panose="020F0502020204030204" pitchFamily="34" charset="0"/>
            </a:endParaRPr>
          </a:p>
        </p:txBody>
      </p:sp>
      <p:grpSp>
        <p:nvGrpSpPr>
          <p:cNvPr id="35" name="Group 78">
            <a:extLst>
              <a:ext uri="{FF2B5EF4-FFF2-40B4-BE49-F238E27FC236}">
                <a16:creationId xmlns:a16="http://schemas.microsoft.com/office/drawing/2014/main" id="{81CC7F9D-0E87-400A-9C0F-819B12125AC7}"/>
              </a:ext>
            </a:extLst>
          </p:cNvPr>
          <p:cNvGrpSpPr/>
          <p:nvPr/>
        </p:nvGrpSpPr>
        <p:grpSpPr>
          <a:xfrm>
            <a:off x="9624330" y="1975327"/>
            <a:ext cx="2567670" cy="2766069"/>
            <a:chOff x="8339847" y="379157"/>
            <a:chExt cx="3866652" cy="4165421"/>
          </a:xfrm>
        </p:grpSpPr>
        <p:sp>
          <p:nvSpPr>
            <p:cNvPr id="36" name="Graphic 45">
              <a:extLst>
                <a:ext uri="{FF2B5EF4-FFF2-40B4-BE49-F238E27FC236}">
                  <a16:creationId xmlns:a16="http://schemas.microsoft.com/office/drawing/2014/main" id="{A1CBFB51-2893-4221-82F4-ADEA64AA14FD}"/>
                </a:ext>
              </a:extLst>
            </p:cNvPr>
            <p:cNvSpPr/>
            <p:nvPr/>
          </p:nvSpPr>
          <p:spPr>
            <a:xfrm>
              <a:off x="8339847" y="379157"/>
              <a:ext cx="3866652" cy="3229930"/>
            </a:xfrm>
            <a:custGeom>
              <a:avLst/>
              <a:gdLst>
                <a:gd name="connsiteX0" fmla="*/ 1793634 w 1792101"/>
                <a:gd name="connsiteY0" fmla="*/ 1118440 h 1677468"/>
                <a:gd name="connsiteX1" fmla="*/ 1793634 w 1792101"/>
                <a:gd name="connsiteY1" fmla="*/ 1353056 h 1677468"/>
                <a:gd name="connsiteX2" fmla="*/ 1780642 w 1792101"/>
                <a:gd name="connsiteY2" fmla="*/ 1369105 h 1677468"/>
                <a:gd name="connsiteX3" fmla="*/ 1462725 w 1792101"/>
                <a:gd name="connsiteY3" fmla="*/ 1429479 h 1677468"/>
                <a:gd name="connsiteX4" fmla="*/ 1269377 w 1792101"/>
                <a:gd name="connsiteY4" fmla="*/ 1470365 h 1677468"/>
                <a:gd name="connsiteX5" fmla="*/ 995403 w 1792101"/>
                <a:gd name="connsiteY5" fmla="*/ 1442470 h 1677468"/>
                <a:gd name="connsiteX6" fmla="*/ 859372 w 1792101"/>
                <a:gd name="connsiteY6" fmla="*/ 1395471 h 1677468"/>
                <a:gd name="connsiteX7" fmla="*/ 701560 w 1792101"/>
                <a:gd name="connsiteY7" fmla="*/ 1371780 h 1677468"/>
                <a:gd name="connsiteX8" fmla="*/ 615967 w 1792101"/>
                <a:gd name="connsiteY8" fmla="*/ 1372544 h 1677468"/>
                <a:gd name="connsiteX9" fmla="*/ 483756 w 1792101"/>
                <a:gd name="connsiteY9" fmla="*/ 1462722 h 1677468"/>
                <a:gd name="connsiteX10" fmla="*/ 436757 w 1792101"/>
                <a:gd name="connsiteY10" fmla="*/ 1606014 h 1677468"/>
                <a:gd name="connsiteX11" fmla="*/ 434846 w 1792101"/>
                <a:gd name="connsiteY11" fmla="*/ 1666770 h 1677468"/>
                <a:gd name="connsiteX12" fmla="*/ 421090 w 1792101"/>
                <a:gd name="connsiteY12" fmla="*/ 1680908 h 1677468"/>
                <a:gd name="connsiteX13" fmla="*/ 14524 w 1792101"/>
                <a:gd name="connsiteY13" fmla="*/ 1680908 h 1677468"/>
                <a:gd name="connsiteX14" fmla="*/ 386 w 1792101"/>
                <a:gd name="connsiteY14" fmla="*/ 1666006 h 1677468"/>
                <a:gd name="connsiteX15" fmla="*/ 1150 w 1792101"/>
                <a:gd name="connsiteY15" fmla="*/ 1336626 h 1677468"/>
                <a:gd name="connsiteX16" fmla="*/ 66873 w 1792101"/>
                <a:gd name="connsiteY16" fmla="*/ 1145570 h 1677468"/>
                <a:gd name="connsiteX17" fmla="*/ 322123 w 1792101"/>
                <a:gd name="connsiteY17" fmla="*/ 930441 h 1677468"/>
                <a:gd name="connsiteX18" fmla="*/ 589219 w 1792101"/>
                <a:gd name="connsiteY18" fmla="*/ 867393 h 1677468"/>
                <a:gd name="connsiteX19" fmla="*/ 889176 w 1792101"/>
                <a:gd name="connsiteY19" fmla="*/ 867775 h 1677468"/>
                <a:gd name="connsiteX20" fmla="*/ 952989 w 1792101"/>
                <a:gd name="connsiteY20" fmla="*/ 804344 h 1677468"/>
                <a:gd name="connsiteX21" fmla="*/ 953371 w 1792101"/>
                <a:gd name="connsiteY21" fmla="*/ 765751 h 1677468"/>
                <a:gd name="connsiteX22" fmla="*/ 934266 w 1792101"/>
                <a:gd name="connsiteY22" fmla="*/ 745881 h 1677468"/>
                <a:gd name="connsiteX23" fmla="*/ 846762 w 1792101"/>
                <a:gd name="connsiteY23" fmla="*/ 746264 h 1677468"/>
                <a:gd name="connsiteX24" fmla="*/ 829185 w 1792101"/>
                <a:gd name="connsiteY24" fmla="*/ 729833 h 1677468"/>
                <a:gd name="connsiteX25" fmla="*/ 829185 w 1792101"/>
                <a:gd name="connsiteY25" fmla="*/ 645386 h 1677468"/>
                <a:gd name="connsiteX26" fmla="*/ 844469 w 1792101"/>
                <a:gd name="connsiteY26" fmla="*/ 629720 h 1677468"/>
                <a:gd name="connsiteX27" fmla="*/ 938087 w 1792101"/>
                <a:gd name="connsiteY27" fmla="*/ 630102 h 1677468"/>
                <a:gd name="connsiteX28" fmla="*/ 953371 w 1792101"/>
                <a:gd name="connsiteY28" fmla="*/ 614435 h 1677468"/>
                <a:gd name="connsiteX29" fmla="*/ 953371 w 1792101"/>
                <a:gd name="connsiteY29" fmla="*/ 497127 h 1677468"/>
                <a:gd name="connsiteX30" fmla="*/ 1117679 w 1792101"/>
                <a:gd name="connsiteY30" fmla="*/ 330526 h 1677468"/>
                <a:gd name="connsiteX31" fmla="*/ 1131053 w 1792101"/>
                <a:gd name="connsiteY31" fmla="*/ 330526 h 1677468"/>
                <a:gd name="connsiteX32" fmla="*/ 1144809 w 1792101"/>
                <a:gd name="connsiteY32" fmla="*/ 316388 h 1677468"/>
                <a:gd name="connsiteX33" fmla="*/ 1144809 w 1792101"/>
                <a:gd name="connsiteY33" fmla="*/ 242259 h 1677468"/>
                <a:gd name="connsiteX34" fmla="*/ 1129525 w 1792101"/>
                <a:gd name="connsiteY34" fmla="*/ 228120 h 1677468"/>
                <a:gd name="connsiteX35" fmla="*/ 1099338 w 1792101"/>
                <a:gd name="connsiteY35" fmla="*/ 196787 h 1677468"/>
                <a:gd name="connsiteX36" fmla="*/ 1099338 w 1792101"/>
                <a:gd name="connsiteY36" fmla="*/ 152080 h 1677468"/>
                <a:gd name="connsiteX37" fmla="*/ 1082143 w 1792101"/>
                <a:gd name="connsiteY37" fmla="*/ 140617 h 1677468"/>
                <a:gd name="connsiteX38" fmla="*/ 1029029 w 1792101"/>
                <a:gd name="connsiteY38" fmla="*/ 159340 h 1677468"/>
                <a:gd name="connsiteX39" fmla="*/ 924713 w 1792101"/>
                <a:gd name="connsiteY39" fmla="*/ 178064 h 1677468"/>
                <a:gd name="connsiteX40" fmla="*/ 721047 w 1792101"/>
                <a:gd name="connsiteY40" fmla="*/ 191820 h 1677468"/>
                <a:gd name="connsiteX41" fmla="*/ 700414 w 1792101"/>
                <a:gd name="connsiteY41" fmla="*/ 192202 h 1677468"/>
                <a:gd name="connsiteX42" fmla="*/ 661820 w 1792101"/>
                <a:gd name="connsiteY42" fmla="*/ 162015 h 1677468"/>
                <a:gd name="connsiteX43" fmla="*/ 661056 w 1792101"/>
                <a:gd name="connsiteY43" fmla="*/ 66487 h 1677468"/>
                <a:gd name="connsiteX44" fmla="*/ 704235 w 1792101"/>
                <a:gd name="connsiteY44" fmla="*/ 34008 h 1677468"/>
                <a:gd name="connsiteX45" fmla="*/ 789828 w 1792101"/>
                <a:gd name="connsiteY45" fmla="*/ 39357 h 1677468"/>
                <a:gd name="connsiteX46" fmla="*/ 892998 w 1792101"/>
                <a:gd name="connsiteY46" fmla="*/ 47000 h 1677468"/>
                <a:gd name="connsiteX47" fmla="*/ 1072972 w 1792101"/>
                <a:gd name="connsiteY47" fmla="*/ 83300 h 1677468"/>
                <a:gd name="connsiteX48" fmla="*/ 1098573 w 1792101"/>
                <a:gd name="connsiteY48" fmla="*/ 65723 h 1677468"/>
                <a:gd name="connsiteX49" fmla="*/ 1098573 w 1792101"/>
                <a:gd name="connsiteY49" fmla="*/ 12228 h 1677468"/>
                <a:gd name="connsiteX50" fmla="*/ 1110801 w 1792101"/>
                <a:gd name="connsiteY50" fmla="*/ 0 h 1677468"/>
                <a:gd name="connsiteX51" fmla="*/ 1336247 w 1792101"/>
                <a:gd name="connsiteY51" fmla="*/ 0 h 1677468"/>
                <a:gd name="connsiteX52" fmla="*/ 1348092 w 1792101"/>
                <a:gd name="connsiteY52" fmla="*/ 12610 h 1677468"/>
                <a:gd name="connsiteX53" fmla="*/ 1348092 w 1792101"/>
                <a:gd name="connsiteY53" fmla="*/ 79479 h 1677468"/>
                <a:gd name="connsiteX54" fmla="*/ 1360320 w 1792101"/>
                <a:gd name="connsiteY54" fmla="*/ 88268 h 1677468"/>
                <a:gd name="connsiteX55" fmla="*/ 1442856 w 1792101"/>
                <a:gd name="connsiteY55" fmla="*/ 59227 h 1677468"/>
                <a:gd name="connsiteX56" fmla="*/ 1490620 w 1792101"/>
                <a:gd name="connsiteY56" fmla="*/ 51203 h 1677468"/>
                <a:gd name="connsiteX57" fmla="*/ 1656074 w 1792101"/>
                <a:gd name="connsiteY57" fmla="*/ 39740 h 1677468"/>
                <a:gd name="connsiteX58" fmla="*/ 1743195 w 1792101"/>
                <a:gd name="connsiteY58" fmla="*/ 34390 h 1677468"/>
                <a:gd name="connsiteX59" fmla="*/ 1785992 w 1792101"/>
                <a:gd name="connsiteY59" fmla="*/ 67252 h 1677468"/>
                <a:gd name="connsiteX60" fmla="*/ 1786374 w 1792101"/>
                <a:gd name="connsiteY60" fmla="*/ 157048 h 1677468"/>
                <a:gd name="connsiteX61" fmla="*/ 1742431 w 1792101"/>
                <a:gd name="connsiteY61" fmla="*/ 191820 h 1677468"/>
                <a:gd name="connsiteX62" fmla="*/ 1594936 w 1792101"/>
                <a:gd name="connsiteY62" fmla="*/ 181885 h 1677468"/>
                <a:gd name="connsiteX63" fmla="*/ 1499026 w 1792101"/>
                <a:gd name="connsiteY63" fmla="*/ 176153 h 1677468"/>
                <a:gd name="connsiteX64" fmla="*/ 1418401 w 1792101"/>
                <a:gd name="connsiteY64" fmla="*/ 159340 h 1677468"/>
                <a:gd name="connsiteX65" fmla="*/ 1364141 w 1792101"/>
                <a:gd name="connsiteY65" fmla="*/ 139853 h 1677468"/>
                <a:gd name="connsiteX66" fmla="*/ 1348474 w 1792101"/>
                <a:gd name="connsiteY66" fmla="*/ 151698 h 1677468"/>
                <a:gd name="connsiteX67" fmla="*/ 1348474 w 1792101"/>
                <a:gd name="connsiteY67" fmla="*/ 215511 h 1677468"/>
                <a:gd name="connsiteX68" fmla="*/ 1336247 w 1792101"/>
                <a:gd name="connsiteY68" fmla="*/ 227738 h 1677468"/>
                <a:gd name="connsiteX69" fmla="*/ 1303385 w 1792101"/>
                <a:gd name="connsiteY69" fmla="*/ 231177 h 1677468"/>
                <a:gd name="connsiteX70" fmla="*/ 1300710 w 1792101"/>
                <a:gd name="connsiteY70" fmla="*/ 265567 h 1677468"/>
                <a:gd name="connsiteX71" fmla="*/ 1300710 w 1792101"/>
                <a:gd name="connsiteY71" fmla="*/ 310274 h 1677468"/>
                <a:gd name="connsiteX72" fmla="*/ 1320198 w 1792101"/>
                <a:gd name="connsiteY72" fmla="*/ 330144 h 1677468"/>
                <a:gd name="connsiteX73" fmla="*/ 1426425 w 1792101"/>
                <a:gd name="connsiteY73" fmla="*/ 365298 h 1677468"/>
                <a:gd name="connsiteX74" fmla="*/ 1493677 w 1792101"/>
                <a:gd name="connsiteY74" fmla="*/ 497891 h 1677468"/>
                <a:gd name="connsiteX75" fmla="*/ 1493677 w 1792101"/>
                <a:gd name="connsiteY75" fmla="*/ 610614 h 1677468"/>
                <a:gd name="connsiteX76" fmla="*/ 1513164 w 1792101"/>
                <a:gd name="connsiteY76" fmla="*/ 629337 h 1677468"/>
                <a:gd name="connsiteX77" fmla="*/ 1600668 w 1792101"/>
                <a:gd name="connsiteY77" fmla="*/ 628955 h 1677468"/>
                <a:gd name="connsiteX78" fmla="*/ 1615570 w 1792101"/>
                <a:gd name="connsiteY78" fmla="*/ 643093 h 1677468"/>
                <a:gd name="connsiteX79" fmla="*/ 1615570 w 1792101"/>
                <a:gd name="connsiteY79" fmla="*/ 730597 h 1677468"/>
                <a:gd name="connsiteX80" fmla="*/ 1601050 w 1792101"/>
                <a:gd name="connsiteY80" fmla="*/ 745499 h 1677468"/>
                <a:gd name="connsiteX81" fmla="*/ 1513546 w 1792101"/>
                <a:gd name="connsiteY81" fmla="*/ 745499 h 1677468"/>
                <a:gd name="connsiteX82" fmla="*/ 1494059 w 1792101"/>
                <a:gd name="connsiteY82" fmla="*/ 765751 h 1677468"/>
                <a:gd name="connsiteX83" fmla="*/ 1494059 w 1792101"/>
                <a:gd name="connsiteY83" fmla="*/ 807401 h 1677468"/>
                <a:gd name="connsiteX84" fmla="*/ 1553668 w 1792101"/>
                <a:gd name="connsiteY84" fmla="*/ 867011 h 1677468"/>
                <a:gd name="connsiteX85" fmla="*/ 1770325 w 1792101"/>
                <a:gd name="connsiteY85" fmla="*/ 867011 h 1677468"/>
                <a:gd name="connsiteX86" fmla="*/ 1793252 w 1792101"/>
                <a:gd name="connsiteY86" fmla="*/ 890320 h 1677468"/>
                <a:gd name="connsiteX87" fmla="*/ 1793634 w 1792101"/>
                <a:gd name="connsiteY87" fmla="*/ 1118440 h 1677468"/>
                <a:gd name="connsiteX0" fmla="*/ 1793634 w 2010937"/>
                <a:gd name="connsiteY0" fmla="*/ 1118440 h 1680908"/>
                <a:gd name="connsiteX1" fmla="*/ 1793634 w 2010937"/>
                <a:gd name="connsiteY1" fmla="*/ 1353056 h 1680908"/>
                <a:gd name="connsiteX2" fmla="*/ 1780642 w 2010937"/>
                <a:gd name="connsiteY2" fmla="*/ 1369105 h 1680908"/>
                <a:gd name="connsiteX3" fmla="*/ 1462725 w 2010937"/>
                <a:gd name="connsiteY3" fmla="*/ 1429479 h 1680908"/>
                <a:gd name="connsiteX4" fmla="*/ 1269377 w 2010937"/>
                <a:gd name="connsiteY4" fmla="*/ 1470365 h 1680908"/>
                <a:gd name="connsiteX5" fmla="*/ 995403 w 2010937"/>
                <a:gd name="connsiteY5" fmla="*/ 1442470 h 1680908"/>
                <a:gd name="connsiteX6" fmla="*/ 859372 w 2010937"/>
                <a:gd name="connsiteY6" fmla="*/ 1395471 h 1680908"/>
                <a:gd name="connsiteX7" fmla="*/ 701560 w 2010937"/>
                <a:gd name="connsiteY7" fmla="*/ 1371780 h 1680908"/>
                <a:gd name="connsiteX8" fmla="*/ 615967 w 2010937"/>
                <a:gd name="connsiteY8" fmla="*/ 1372544 h 1680908"/>
                <a:gd name="connsiteX9" fmla="*/ 483756 w 2010937"/>
                <a:gd name="connsiteY9" fmla="*/ 1462722 h 1680908"/>
                <a:gd name="connsiteX10" fmla="*/ 436757 w 2010937"/>
                <a:gd name="connsiteY10" fmla="*/ 1606014 h 1680908"/>
                <a:gd name="connsiteX11" fmla="*/ 434846 w 2010937"/>
                <a:gd name="connsiteY11" fmla="*/ 1666770 h 1680908"/>
                <a:gd name="connsiteX12" fmla="*/ 421090 w 2010937"/>
                <a:gd name="connsiteY12" fmla="*/ 1680908 h 1680908"/>
                <a:gd name="connsiteX13" fmla="*/ 14524 w 2010937"/>
                <a:gd name="connsiteY13" fmla="*/ 1680908 h 1680908"/>
                <a:gd name="connsiteX14" fmla="*/ 386 w 2010937"/>
                <a:gd name="connsiteY14" fmla="*/ 1666006 h 1680908"/>
                <a:gd name="connsiteX15" fmla="*/ 1150 w 2010937"/>
                <a:gd name="connsiteY15" fmla="*/ 1336626 h 1680908"/>
                <a:gd name="connsiteX16" fmla="*/ 66873 w 2010937"/>
                <a:gd name="connsiteY16" fmla="*/ 1145570 h 1680908"/>
                <a:gd name="connsiteX17" fmla="*/ 322123 w 2010937"/>
                <a:gd name="connsiteY17" fmla="*/ 930441 h 1680908"/>
                <a:gd name="connsiteX18" fmla="*/ 589219 w 2010937"/>
                <a:gd name="connsiteY18" fmla="*/ 867393 h 1680908"/>
                <a:gd name="connsiteX19" fmla="*/ 889176 w 2010937"/>
                <a:gd name="connsiteY19" fmla="*/ 867775 h 1680908"/>
                <a:gd name="connsiteX20" fmla="*/ 952989 w 2010937"/>
                <a:gd name="connsiteY20" fmla="*/ 804344 h 1680908"/>
                <a:gd name="connsiteX21" fmla="*/ 953371 w 2010937"/>
                <a:gd name="connsiteY21" fmla="*/ 765751 h 1680908"/>
                <a:gd name="connsiteX22" fmla="*/ 934266 w 2010937"/>
                <a:gd name="connsiteY22" fmla="*/ 745881 h 1680908"/>
                <a:gd name="connsiteX23" fmla="*/ 846762 w 2010937"/>
                <a:gd name="connsiteY23" fmla="*/ 746264 h 1680908"/>
                <a:gd name="connsiteX24" fmla="*/ 829185 w 2010937"/>
                <a:gd name="connsiteY24" fmla="*/ 729833 h 1680908"/>
                <a:gd name="connsiteX25" fmla="*/ 829185 w 2010937"/>
                <a:gd name="connsiteY25" fmla="*/ 645386 h 1680908"/>
                <a:gd name="connsiteX26" fmla="*/ 844469 w 2010937"/>
                <a:gd name="connsiteY26" fmla="*/ 629720 h 1680908"/>
                <a:gd name="connsiteX27" fmla="*/ 938087 w 2010937"/>
                <a:gd name="connsiteY27" fmla="*/ 630102 h 1680908"/>
                <a:gd name="connsiteX28" fmla="*/ 953371 w 2010937"/>
                <a:gd name="connsiteY28" fmla="*/ 614435 h 1680908"/>
                <a:gd name="connsiteX29" fmla="*/ 953371 w 2010937"/>
                <a:gd name="connsiteY29" fmla="*/ 497127 h 1680908"/>
                <a:gd name="connsiteX30" fmla="*/ 1117679 w 2010937"/>
                <a:gd name="connsiteY30" fmla="*/ 330526 h 1680908"/>
                <a:gd name="connsiteX31" fmla="*/ 1131053 w 2010937"/>
                <a:gd name="connsiteY31" fmla="*/ 330526 h 1680908"/>
                <a:gd name="connsiteX32" fmla="*/ 1144809 w 2010937"/>
                <a:gd name="connsiteY32" fmla="*/ 316388 h 1680908"/>
                <a:gd name="connsiteX33" fmla="*/ 1144809 w 2010937"/>
                <a:gd name="connsiteY33" fmla="*/ 242259 h 1680908"/>
                <a:gd name="connsiteX34" fmla="*/ 1129525 w 2010937"/>
                <a:gd name="connsiteY34" fmla="*/ 228120 h 1680908"/>
                <a:gd name="connsiteX35" fmla="*/ 1099338 w 2010937"/>
                <a:gd name="connsiteY35" fmla="*/ 196787 h 1680908"/>
                <a:gd name="connsiteX36" fmla="*/ 1099338 w 2010937"/>
                <a:gd name="connsiteY36" fmla="*/ 152080 h 1680908"/>
                <a:gd name="connsiteX37" fmla="*/ 1082143 w 2010937"/>
                <a:gd name="connsiteY37" fmla="*/ 140617 h 1680908"/>
                <a:gd name="connsiteX38" fmla="*/ 1029029 w 2010937"/>
                <a:gd name="connsiteY38" fmla="*/ 159340 h 1680908"/>
                <a:gd name="connsiteX39" fmla="*/ 924713 w 2010937"/>
                <a:gd name="connsiteY39" fmla="*/ 178064 h 1680908"/>
                <a:gd name="connsiteX40" fmla="*/ 721047 w 2010937"/>
                <a:gd name="connsiteY40" fmla="*/ 191820 h 1680908"/>
                <a:gd name="connsiteX41" fmla="*/ 700414 w 2010937"/>
                <a:gd name="connsiteY41" fmla="*/ 192202 h 1680908"/>
                <a:gd name="connsiteX42" fmla="*/ 661820 w 2010937"/>
                <a:gd name="connsiteY42" fmla="*/ 162015 h 1680908"/>
                <a:gd name="connsiteX43" fmla="*/ 661056 w 2010937"/>
                <a:gd name="connsiteY43" fmla="*/ 66487 h 1680908"/>
                <a:gd name="connsiteX44" fmla="*/ 704235 w 2010937"/>
                <a:gd name="connsiteY44" fmla="*/ 34008 h 1680908"/>
                <a:gd name="connsiteX45" fmla="*/ 789828 w 2010937"/>
                <a:gd name="connsiteY45" fmla="*/ 39357 h 1680908"/>
                <a:gd name="connsiteX46" fmla="*/ 892998 w 2010937"/>
                <a:gd name="connsiteY46" fmla="*/ 47000 h 1680908"/>
                <a:gd name="connsiteX47" fmla="*/ 1072972 w 2010937"/>
                <a:gd name="connsiteY47" fmla="*/ 83300 h 1680908"/>
                <a:gd name="connsiteX48" fmla="*/ 1098573 w 2010937"/>
                <a:gd name="connsiteY48" fmla="*/ 65723 h 1680908"/>
                <a:gd name="connsiteX49" fmla="*/ 1098573 w 2010937"/>
                <a:gd name="connsiteY49" fmla="*/ 12228 h 1680908"/>
                <a:gd name="connsiteX50" fmla="*/ 1110801 w 2010937"/>
                <a:gd name="connsiteY50" fmla="*/ 0 h 1680908"/>
                <a:gd name="connsiteX51" fmla="*/ 1336247 w 2010937"/>
                <a:gd name="connsiteY51" fmla="*/ 0 h 1680908"/>
                <a:gd name="connsiteX52" fmla="*/ 1348092 w 2010937"/>
                <a:gd name="connsiteY52" fmla="*/ 12610 h 1680908"/>
                <a:gd name="connsiteX53" fmla="*/ 1348092 w 2010937"/>
                <a:gd name="connsiteY53" fmla="*/ 79479 h 1680908"/>
                <a:gd name="connsiteX54" fmla="*/ 1360320 w 2010937"/>
                <a:gd name="connsiteY54" fmla="*/ 88268 h 1680908"/>
                <a:gd name="connsiteX55" fmla="*/ 1442856 w 2010937"/>
                <a:gd name="connsiteY55" fmla="*/ 59227 h 1680908"/>
                <a:gd name="connsiteX56" fmla="*/ 1490620 w 2010937"/>
                <a:gd name="connsiteY56" fmla="*/ 51203 h 1680908"/>
                <a:gd name="connsiteX57" fmla="*/ 1656074 w 2010937"/>
                <a:gd name="connsiteY57" fmla="*/ 39740 h 1680908"/>
                <a:gd name="connsiteX58" fmla="*/ 1743195 w 2010937"/>
                <a:gd name="connsiteY58" fmla="*/ 34390 h 1680908"/>
                <a:gd name="connsiteX59" fmla="*/ 1785992 w 2010937"/>
                <a:gd name="connsiteY59" fmla="*/ 67252 h 1680908"/>
                <a:gd name="connsiteX60" fmla="*/ 1786374 w 2010937"/>
                <a:gd name="connsiteY60" fmla="*/ 157048 h 1680908"/>
                <a:gd name="connsiteX61" fmla="*/ 1742431 w 2010937"/>
                <a:gd name="connsiteY61" fmla="*/ 191820 h 1680908"/>
                <a:gd name="connsiteX62" fmla="*/ 1594936 w 2010937"/>
                <a:gd name="connsiteY62" fmla="*/ 181885 h 1680908"/>
                <a:gd name="connsiteX63" fmla="*/ 1499026 w 2010937"/>
                <a:gd name="connsiteY63" fmla="*/ 176153 h 1680908"/>
                <a:gd name="connsiteX64" fmla="*/ 1418401 w 2010937"/>
                <a:gd name="connsiteY64" fmla="*/ 159340 h 1680908"/>
                <a:gd name="connsiteX65" fmla="*/ 1364141 w 2010937"/>
                <a:gd name="connsiteY65" fmla="*/ 139853 h 1680908"/>
                <a:gd name="connsiteX66" fmla="*/ 1348474 w 2010937"/>
                <a:gd name="connsiteY66" fmla="*/ 151698 h 1680908"/>
                <a:gd name="connsiteX67" fmla="*/ 1348474 w 2010937"/>
                <a:gd name="connsiteY67" fmla="*/ 215511 h 1680908"/>
                <a:gd name="connsiteX68" fmla="*/ 1336247 w 2010937"/>
                <a:gd name="connsiteY68" fmla="*/ 227738 h 1680908"/>
                <a:gd name="connsiteX69" fmla="*/ 1303385 w 2010937"/>
                <a:gd name="connsiteY69" fmla="*/ 231177 h 1680908"/>
                <a:gd name="connsiteX70" fmla="*/ 1300710 w 2010937"/>
                <a:gd name="connsiteY70" fmla="*/ 265567 h 1680908"/>
                <a:gd name="connsiteX71" fmla="*/ 1300710 w 2010937"/>
                <a:gd name="connsiteY71" fmla="*/ 310274 h 1680908"/>
                <a:gd name="connsiteX72" fmla="*/ 1320198 w 2010937"/>
                <a:gd name="connsiteY72" fmla="*/ 330144 h 1680908"/>
                <a:gd name="connsiteX73" fmla="*/ 1426425 w 2010937"/>
                <a:gd name="connsiteY73" fmla="*/ 365298 h 1680908"/>
                <a:gd name="connsiteX74" fmla="*/ 1493677 w 2010937"/>
                <a:gd name="connsiteY74" fmla="*/ 497891 h 1680908"/>
                <a:gd name="connsiteX75" fmla="*/ 1493677 w 2010937"/>
                <a:gd name="connsiteY75" fmla="*/ 610614 h 1680908"/>
                <a:gd name="connsiteX76" fmla="*/ 1513164 w 2010937"/>
                <a:gd name="connsiteY76" fmla="*/ 629337 h 1680908"/>
                <a:gd name="connsiteX77" fmla="*/ 1600668 w 2010937"/>
                <a:gd name="connsiteY77" fmla="*/ 628955 h 1680908"/>
                <a:gd name="connsiteX78" fmla="*/ 1615570 w 2010937"/>
                <a:gd name="connsiteY78" fmla="*/ 643093 h 1680908"/>
                <a:gd name="connsiteX79" fmla="*/ 1615570 w 2010937"/>
                <a:gd name="connsiteY79" fmla="*/ 730597 h 1680908"/>
                <a:gd name="connsiteX80" fmla="*/ 1601050 w 2010937"/>
                <a:gd name="connsiteY80" fmla="*/ 745499 h 1680908"/>
                <a:gd name="connsiteX81" fmla="*/ 1513546 w 2010937"/>
                <a:gd name="connsiteY81" fmla="*/ 745499 h 1680908"/>
                <a:gd name="connsiteX82" fmla="*/ 1494059 w 2010937"/>
                <a:gd name="connsiteY82" fmla="*/ 765751 h 1680908"/>
                <a:gd name="connsiteX83" fmla="*/ 1494059 w 2010937"/>
                <a:gd name="connsiteY83" fmla="*/ 807401 h 1680908"/>
                <a:gd name="connsiteX84" fmla="*/ 1553668 w 2010937"/>
                <a:gd name="connsiteY84" fmla="*/ 867011 h 1680908"/>
                <a:gd name="connsiteX85" fmla="*/ 1770325 w 2010937"/>
                <a:gd name="connsiteY85" fmla="*/ 867011 h 1680908"/>
                <a:gd name="connsiteX86" fmla="*/ 2010937 w 2010937"/>
                <a:gd name="connsiteY86" fmla="*/ 875133 h 1680908"/>
                <a:gd name="connsiteX87" fmla="*/ 1793634 w 2010937"/>
                <a:gd name="connsiteY87" fmla="*/ 1118440 h 1680908"/>
                <a:gd name="connsiteX0" fmla="*/ 2010937 w 2010998"/>
                <a:gd name="connsiteY0" fmla="*/ 875133 h 1680908"/>
                <a:gd name="connsiteX1" fmla="*/ 1793634 w 2010998"/>
                <a:gd name="connsiteY1" fmla="*/ 1353056 h 1680908"/>
                <a:gd name="connsiteX2" fmla="*/ 1780642 w 2010998"/>
                <a:gd name="connsiteY2" fmla="*/ 1369105 h 1680908"/>
                <a:gd name="connsiteX3" fmla="*/ 1462725 w 2010998"/>
                <a:gd name="connsiteY3" fmla="*/ 1429479 h 1680908"/>
                <a:gd name="connsiteX4" fmla="*/ 1269377 w 2010998"/>
                <a:gd name="connsiteY4" fmla="*/ 1470365 h 1680908"/>
                <a:gd name="connsiteX5" fmla="*/ 995403 w 2010998"/>
                <a:gd name="connsiteY5" fmla="*/ 1442470 h 1680908"/>
                <a:gd name="connsiteX6" fmla="*/ 859372 w 2010998"/>
                <a:gd name="connsiteY6" fmla="*/ 1395471 h 1680908"/>
                <a:gd name="connsiteX7" fmla="*/ 701560 w 2010998"/>
                <a:gd name="connsiteY7" fmla="*/ 1371780 h 1680908"/>
                <a:gd name="connsiteX8" fmla="*/ 615967 w 2010998"/>
                <a:gd name="connsiteY8" fmla="*/ 1372544 h 1680908"/>
                <a:gd name="connsiteX9" fmla="*/ 483756 w 2010998"/>
                <a:gd name="connsiteY9" fmla="*/ 1462722 h 1680908"/>
                <a:gd name="connsiteX10" fmla="*/ 436757 w 2010998"/>
                <a:gd name="connsiteY10" fmla="*/ 1606014 h 1680908"/>
                <a:gd name="connsiteX11" fmla="*/ 434846 w 2010998"/>
                <a:gd name="connsiteY11" fmla="*/ 1666770 h 1680908"/>
                <a:gd name="connsiteX12" fmla="*/ 421090 w 2010998"/>
                <a:gd name="connsiteY12" fmla="*/ 1680908 h 1680908"/>
                <a:gd name="connsiteX13" fmla="*/ 14524 w 2010998"/>
                <a:gd name="connsiteY13" fmla="*/ 1680908 h 1680908"/>
                <a:gd name="connsiteX14" fmla="*/ 386 w 2010998"/>
                <a:gd name="connsiteY14" fmla="*/ 1666006 h 1680908"/>
                <a:gd name="connsiteX15" fmla="*/ 1150 w 2010998"/>
                <a:gd name="connsiteY15" fmla="*/ 1336626 h 1680908"/>
                <a:gd name="connsiteX16" fmla="*/ 66873 w 2010998"/>
                <a:gd name="connsiteY16" fmla="*/ 1145570 h 1680908"/>
                <a:gd name="connsiteX17" fmla="*/ 322123 w 2010998"/>
                <a:gd name="connsiteY17" fmla="*/ 930441 h 1680908"/>
                <a:gd name="connsiteX18" fmla="*/ 589219 w 2010998"/>
                <a:gd name="connsiteY18" fmla="*/ 867393 h 1680908"/>
                <a:gd name="connsiteX19" fmla="*/ 889176 w 2010998"/>
                <a:gd name="connsiteY19" fmla="*/ 867775 h 1680908"/>
                <a:gd name="connsiteX20" fmla="*/ 952989 w 2010998"/>
                <a:gd name="connsiteY20" fmla="*/ 804344 h 1680908"/>
                <a:gd name="connsiteX21" fmla="*/ 953371 w 2010998"/>
                <a:gd name="connsiteY21" fmla="*/ 765751 h 1680908"/>
                <a:gd name="connsiteX22" fmla="*/ 934266 w 2010998"/>
                <a:gd name="connsiteY22" fmla="*/ 745881 h 1680908"/>
                <a:gd name="connsiteX23" fmla="*/ 846762 w 2010998"/>
                <a:gd name="connsiteY23" fmla="*/ 746264 h 1680908"/>
                <a:gd name="connsiteX24" fmla="*/ 829185 w 2010998"/>
                <a:gd name="connsiteY24" fmla="*/ 729833 h 1680908"/>
                <a:gd name="connsiteX25" fmla="*/ 829185 w 2010998"/>
                <a:gd name="connsiteY25" fmla="*/ 645386 h 1680908"/>
                <a:gd name="connsiteX26" fmla="*/ 844469 w 2010998"/>
                <a:gd name="connsiteY26" fmla="*/ 629720 h 1680908"/>
                <a:gd name="connsiteX27" fmla="*/ 938087 w 2010998"/>
                <a:gd name="connsiteY27" fmla="*/ 630102 h 1680908"/>
                <a:gd name="connsiteX28" fmla="*/ 953371 w 2010998"/>
                <a:gd name="connsiteY28" fmla="*/ 614435 h 1680908"/>
                <a:gd name="connsiteX29" fmla="*/ 953371 w 2010998"/>
                <a:gd name="connsiteY29" fmla="*/ 497127 h 1680908"/>
                <a:gd name="connsiteX30" fmla="*/ 1117679 w 2010998"/>
                <a:gd name="connsiteY30" fmla="*/ 330526 h 1680908"/>
                <a:gd name="connsiteX31" fmla="*/ 1131053 w 2010998"/>
                <a:gd name="connsiteY31" fmla="*/ 330526 h 1680908"/>
                <a:gd name="connsiteX32" fmla="*/ 1144809 w 2010998"/>
                <a:gd name="connsiteY32" fmla="*/ 316388 h 1680908"/>
                <a:gd name="connsiteX33" fmla="*/ 1144809 w 2010998"/>
                <a:gd name="connsiteY33" fmla="*/ 242259 h 1680908"/>
                <a:gd name="connsiteX34" fmla="*/ 1129525 w 2010998"/>
                <a:gd name="connsiteY34" fmla="*/ 228120 h 1680908"/>
                <a:gd name="connsiteX35" fmla="*/ 1099338 w 2010998"/>
                <a:gd name="connsiteY35" fmla="*/ 196787 h 1680908"/>
                <a:gd name="connsiteX36" fmla="*/ 1099338 w 2010998"/>
                <a:gd name="connsiteY36" fmla="*/ 152080 h 1680908"/>
                <a:gd name="connsiteX37" fmla="*/ 1082143 w 2010998"/>
                <a:gd name="connsiteY37" fmla="*/ 140617 h 1680908"/>
                <a:gd name="connsiteX38" fmla="*/ 1029029 w 2010998"/>
                <a:gd name="connsiteY38" fmla="*/ 159340 h 1680908"/>
                <a:gd name="connsiteX39" fmla="*/ 924713 w 2010998"/>
                <a:gd name="connsiteY39" fmla="*/ 178064 h 1680908"/>
                <a:gd name="connsiteX40" fmla="*/ 721047 w 2010998"/>
                <a:gd name="connsiteY40" fmla="*/ 191820 h 1680908"/>
                <a:gd name="connsiteX41" fmla="*/ 700414 w 2010998"/>
                <a:gd name="connsiteY41" fmla="*/ 192202 h 1680908"/>
                <a:gd name="connsiteX42" fmla="*/ 661820 w 2010998"/>
                <a:gd name="connsiteY42" fmla="*/ 162015 h 1680908"/>
                <a:gd name="connsiteX43" fmla="*/ 661056 w 2010998"/>
                <a:gd name="connsiteY43" fmla="*/ 66487 h 1680908"/>
                <a:gd name="connsiteX44" fmla="*/ 704235 w 2010998"/>
                <a:gd name="connsiteY44" fmla="*/ 34008 h 1680908"/>
                <a:gd name="connsiteX45" fmla="*/ 789828 w 2010998"/>
                <a:gd name="connsiteY45" fmla="*/ 39357 h 1680908"/>
                <a:gd name="connsiteX46" fmla="*/ 892998 w 2010998"/>
                <a:gd name="connsiteY46" fmla="*/ 47000 h 1680908"/>
                <a:gd name="connsiteX47" fmla="*/ 1072972 w 2010998"/>
                <a:gd name="connsiteY47" fmla="*/ 83300 h 1680908"/>
                <a:gd name="connsiteX48" fmla="*/ 1098573 w 2010998"/>
                <a:gd name="connsiteY48" fmla="*/ 65723 h 1680908"/>
                <a:gd name="connsiteX49" fmla="*/ 1098573 w 2010998"/>
                <a:gd name="connsiteY49" fmla="*/ 12228 h 1680908"/>
                <a:gd name="connsiteX50" fmla="*/ 1110801 w 2010998"/>
                <a:gd name="connsiteY50" fmla="*/ 0 h 1680908"/>
                <a:gd name="connsiteX51" fmla="*/ 1336247 w 2010998"/>
                <a:gd name="connsiteY51" fmla="*/ 0 h 1680908"/>
                <a:gd name="connsiteX52" fmla="*/ 1348092 w 2010998"/>
                <a:gd name="connsiteY52" fmla="*/ 12610 h 1680908"/>
                <a:gd name="connsiteX53" fmla="*/ 1348092 w 2010998"/>
                <a:gd name="connsiteY53" fmla="*/ 79479 h 1680908"/>
                <a:gd name="connsiteX54" fmla="*/ 1360320 w 2010998"/>
                <a:gd name="connsiteY54" fmla="*/ 88268 h 1680908"/>
                <a:gd name="connsiteX55" fmla="*/ 1442856 w 2010998"/>
                <a:gd name="connsiteY55" fmla="*/ 59227 h 1680908"/>
                <a:gd name="connsiteX56" fmla="*/ 1490620 w 2010998"/>
                <a:gd name="connsiteY56" fmla="*/ 51203 h 1680908"/>
                <a:gd name="connsiteX57" fmla="*/ 1656074 w 2010998"/>
                <a:gd name="connsiteY57" fmla="*/ 39740 h 1680908"/>
                <a:gd name="connsiteX58" fmla="*/ 1743195 w 2010998"/>
                <a:gd name="connsiteY58" fmla="*/ 34390 h 1680908"/>
                <a:gd name="connsiteX59" fmla="*/ 1785992 w 2010998"/>
                <a:gd name="connsiteY59" fmla="*/ 67252 h 1680908"/>
                <a:gd name="connsiteX60" fmla="*/ 1786374 w 2010998"/>
                <a:gd name="connsiteY60" fmla="*/ 157048 h 1680908"/>
                <a:gd name="connsiteX61" fmla="*/ 1742431 w 2010998"/>
                <a:gd name="connsiteY61" fmla="*/ 191820 h 1680908"/>
                <a:gd name="connsiteX62" fmla="*/ 1594936 w 2010998"/>
                <a:gd name="connsiteY62" fmla="*/ 181885 h 1680908"/>
                <a:gd name="connsiteX63" fmla="*/ 1499026 w 2010998"/>
                <a:gd name="connsiteY63" fmla="*/ 176153 h 1680908"/>
                <a:gd name="connsiteX64" fmla="*/ 1418401 w 2010998"/>
                <a:gd name="connsiteY64" fmla="*/ 159340 h 1680908"/>
                <a:gd name="connsiteX65" fmla="*/ 1364141 w 2010998"/>
                <a:gd name="connsiteY65" fmla="*/ 139853 h 1680908"/>
                <a:gd name="connsiteX66" fmla="*/ 1348474 w 2010998"/>
                <a:gd name="connsiteY66" fmla="*/ 151698 h 1680908"/>
                <a:gd name="connsiteX67" fmla="*/ 1348474 w 2010998"/>
                <a:gd name="connsiteY67" fmla="*/ 215511 h 1680908"/>
                <a:gd name="connsiteX68" fmla="*/ 1336247 w 2010998"/>
                <a:gd name="connsiteY68" fmla="*/ 227738 h 1680908"/>
                <a:gd name="connsiteX69" fmla="*/ 1303385 w 2010998"/>
                <a:gd name="connsiteY69" fmla="*/ 231177 h 1680908"/>
                <a:gd name="connsiteX70" fmla="*/ 1300710 w 2010998"/>
                <a:gd name="connsiteY70" fmla="*/ 265567 h 1680908"/>
                <a:gd name="connsiteX71" fmla="*/ 1300710 w 2010998"/>
                <a:gd name="connsiteY71" fmla="*/ 310274 h 1680908"/>
                <a:gd name="connsiteX72" fmla="*/ 1320198 w 2010998"/>
                <a:gd name="connsiteY72" fmla="*/ 330144 h 1680908"/>
                <a:gd name="connsiteX73" fmla="*/ 1426425 w 2010998"/>
                <a:gd name="connsiteY73" fmla="*/ 365298 h 1680908"/>
                <a:gd name="connsiteX74" fmla="*/ 1493677 w 2010998"/>
                <a:gd name="connsiteY74" fmla="*/ 497891 h 1680908"/>
                <a:gd name="connsiteX75" fmla="*/ 1493677 w 2010998"/>
                <a:gd name="connsiteY75" fmla="*/ 610614 h 1680908"/>
                <a:gd name="connsiteX76" fmla="*/ 1513164 w 2010998"/>
                <a:gd name="connsiteY76" fmla="*/ 629337 h 1680908"/>
                <a:gd name="connsiteX77" fmla="*/ 1600668 w 2010998"/>
                <a:gd name="connsiteY77" fmla="*/ 628955 h 1680908"/>
                <a:gd name="connsiteX78" fmla="*/ 1615570 w 2010998"/>
                <a:gd name="connsiteY78" fmla="*/ 643093 h 1680908"/>
                <a:gd name="connsiteX79" fmla="*/ 1615570 w 2010998"/>
                <a:gd name="connsiteY79" fmla="*/ 730597 h 1680908"/>
                <a:gd name="connsiteX80" fmla="*/ 1601050 w 2010998"/>
                <a:gd name="connsiteY80" fmla="*/ 745499 h 1680908"/>
                <a:gd name="connsiteX81" fmla="*/ 1513546 w 2010998"/>
                <a:gd name="connsiteY81" fmla="*/ 745499 h 1680908"/>
                <a:gd name="connsiteX82" fmla="*/ 1494059 w 2010998"/>
                <a:gd name="connsiteY82" fmla="*/ 765751 h 1680908"/>
                <a:gd name="connsiteX83" fmla="*/ 1494059 w 2010998"/>
                <a:gd name="connsiteY83" fmla="*/ 807401 h 1680908"/>
                <a:gd name="connsiteX84" fmla="*/ 1553668 w 2010998"/>
                <a:gd name="connsiteY84" fmla="*/ 867011 h 1680908"/>
                <a:gd name="connsiteX85" fmla="*/ 1770325 w 2010998"/>
                <a:gd name="connsiteY85" fmla="*/ 867011 h 1680908"/>
                <a:gd name="connsiteX86" fmla="*/ 2010937 w 2010998"/>
                <a:gd name="connsiteY86" fmla="*/ 875133 h 1680908"/>
                <a:gd name="connsiteX0" fmla="*/ 2010937 w 2019435"/>
                <a:gd name="connsiteY0" fmla="*/ 875133 h 1680908"/>
                <a:gd name="connsiteX1" fmla="*/ 1996132 w 2019435"/>
                <a:gd name="connsiteY1" fmla="*/ 1393555 h 1680908"/>
                <a:gd name="connsiteX2" fmla="*/ 1780642 w 2019435"/>
                <a:gd name="connsiteY2" fmla="*/ 1369105 h 1680908"/>
                <a:gd name="connsiteX3" fmla="*/ 1462725 w 2019435"/>
                <a:gd name="connsiteY3" fmla="*/ 1429479 h 1680908"/>
                <a:gd name="connsiteX4" fmla="*/ 1269377 w 2019435"/>
                <a:gd name="connsiteY4" fmla="*/ 1470365 h 1680908"/>
                <a:gd name="connsiteX5" fmla="*/ 995403 w 2019435"/>
                <a:gd name="connsiteY5" fmla="*/ 1442470 h 1680908"/>
                <a:gd name="connsiteX6" fmla="*/ 859372 w 2019435"/>
                <a:gd name="connsiteY6" fmla="*/ 1395471 h 1680908"/>
                <a:gd name="connsiteX7" fmla="*/ 701560 w 2019435"/>
                <a:gd name="connsiteY7" fmla="*/ 1371780 h 1680908"/>
                <a:gd name="connsiteX8" fmla="*/ 615967 w 2019435"/>
                <a:gd name="connsiteY8" fmla="*/ 1372544 h 1680908"/>
                <a:gd name="connsiteX9" fmla="*/ 483756 w 2019435"/>
                <a:gd name="connsiteY9" fmla="*/ 1462722 h 1680908"/>
                <a:gd name="connsiteX10" fmla="*/ 436757 w 2019435"/>
                <a:gd name="connsiteY10" fmla="*/ 1606014 h 1680908"/>
                <a:gd name="connsiteX11" fmla="*/ 434846 w 2019435"/>
                <a:gd name="connsiteY11" fmla="*/ 1666770 h 1680908"/>
                <a:gd name="connsiteX12" fmla="*/ 421090 w 2019435"/>
                <a:gd name="connsiteY12" fmla="*/ 1680908 h 1680908"/>
                <a:gd name="connsiteX13" fmla="*/ 14524 w 2019435"/>
                <a:gd name="connsiteY13" fmla="*/ 1680908 h 1680908"/>
                <a:gd name="connsiteX14" fmla="*/ 386 w 2019435"/>
                <a:gd name="connsiteY14" fmla="*/ 1666006 h 1680908"/>
                <a:gd name="connsiteX15" fmla="*/ 1150 w 2019435"/>
                <a:gd name="connsiteY15" fmla="*/ 1336626 h 1680908"/>
                <a:gd name="connsiteX16" fmla="*/ 66873 w 2019435"/>
                <a:gd name="connsiteY16" fmla="*/ 1145570 h 1680908"/>
                <a:gd name="connsiteX17" fmla="*/ 322123 w 2019435"/>
                <a:gd name="connsiteY17" fmla="*/ 930441 h 1680908"/>
                <a:gd name="connsiteX18" fmla="*/ 589219 w 2019435"/>
                <a:gd name="connsiteY18" fmla="*/ 867393 h 1680908"/>
                <a:gd name="connsiteX19" fmla="*/ 889176 w 2019435"/>
                <a:gd name="connsiteY19" fmla="*/ 867775 h 1680908"/>
                <a:gd name="connsiteX20" fmla="*/ 952989 w 2019435"/>
                <a:gd name="connsiteY20" fmla="*/ 804344 h 1680908"/>
                <a:gd name="connsiteX21" fmla="*/ 953371 w 2019435"/>
                <a:gd name="connsiteY21" fmla="*/ 765751 h 1680908"/>
                <a:gd name="connsiteX22" fmla="*/ 934266 w 2019435"/>
                <a:gd name="connsiteY22" fmla="*/ 745881 h 1680908"/>
                <a:gd name="connsiteX23" fmla="*/ 846762 w 2019435"/>
                <a:gd name="connsiteY23" fmla="*/ 746264 h 1680908"/>
                <a:gd name="connsiteX24" fmla="*/ 829185 w 2019435"/>
                <a:gd name="connsiteY24" fmla="*/ 729833 h 1680908"/>
                <a:gd name="connsiteX25" fmla="*/ 829185 w 2019435"/>
                <a:gd name="connsiteY25" fmla="*/ 645386 h 1680908"/>
                <a:gd name="connsiteX26" fmla="*/ 844469 w 2019435"/>
                <a:gd name="connsiteY26" fmla="*/ 629720 h 1680908"/>
                <a:gd name="connsiteX27" fmla="*/ 938087 w 2019435"/>
                <a:gd name="connsiteY27" fmla="*/ 630102 h 1680908"/>
                <a:gd name="connsiteX28" fmla="*/ 953371 w 2019435"/>
                <a:gd name="connsiteY28" fmla="*/ 614435 h 1680908"/>
                <a:gd name="connsiteX29" fmla="*/ 953371 w 2019435"/>
                <a:gd name="connsiteY29" fmla="*/ 497127 h 1680908"/>
                <a:gd name="connsiteX30" fmla="*/ 1117679 w 2019435"/>
                <a:gd name="connsiteY30" fmla="*/ 330526 h 1680908"/>
                <a:gd name="connsiteX31" fmla="*/ 1131053 w 2019435"/>
                <a:gd name="connsiteY31" fmla="*/ 330526 h 1680908"/>
                <a:gd name="connsiteX32" fmla="*/ 1144809 w 2019435"/>
                <a:gd name="connsiteY32" fmla="*/ 316388 h 1680908"/>
                <a:gd name="connsiteX33" fmla="*/ 1144809 w 2019435"/>
                <a:gd name="connsiteY33" fmla="*/ 242259 h 1680908"/>
                <a:gd name="connsiteX34" fmla="*/ 1129525 w 2019435"/>
                <a:gd name="connsiteY34" fmla="*/ 228120 h 1680908"/>
                <a:gd name="connsiteX35" fmla="*/ 1099338 w 2019435"/>
                <a:gd name="connsiteY35" fmla="*/ 196787 h 1680908"/>
                <a:gd name="connsiteX36" fmla="*/ 1099338 w 2019435"/>
                <a:gd name="connsiteY36" fmla="*/ 152080 h 1680908"/>
                <a:gd name="connsiteX37" fmla="*/ 1082143 w 2019435"/>
                <a:gd name="connsiteY37" fmla="*/ 140617 h 1680908"/>
                <a:gd name="connsiteX38" fmla="*/ 1029029 w 2019435"/>
                <a:gd name="connsiteY38" fmla="*/ 159340 h 1680908"/>
                <a:gd name="connsiteX39" fmla="*/ 924713 w 2019435"/>
                <a:gd name="connsiteY39" fmla="*/ 178064 h 1680908"/>
                <a:gd name="connsiteX40" fmla="*/ 721047 w 2019435"/>
                <a:gd name="connsiteY40" fmla="*/ 191820 h 1680908"/>
                <a:gd name="connsiteX41" fmla="*/ 700414 w 2019435"/>
                <a:gd name="connsiteY41" fmla="*/ 192202 h 1680908"/>
                <a:gd name="connsiteX42" fmla="*/ 661820 w 2019435"/>
                <a:gd name="connsiteY42" fmla="*/ 162015 h 1680908"/>
                <a:gd name="connsiteX43" fmla="*/ 661056 w 2019435"/>
                <a:gd name="connsiteY43" fmla="*/ 66487 h 1680908"/>
                <a:gd name="connsiteX44" fmla="*/ 704235 w 2019435"/>
                <a:gd name="connsiteY44" fmla="*/ 34008 h 1680908"/>
                <a:gd name="connsiteX45" fmla="*/ 789828 w 2019435"/>
                <a:gd name="connsiteY45" fmla="*/ 39357 h 1680908"/>
                <a:gd name="connsiteX46" fmla="*/ 892998 w 2019435"/>
                <a:gd name="connsiteY46" fmla="*/ 47000 h 1680908"/>
                <a:gd name="connsiteX47" fmla="*/ 1072972 w 2019435"/>
                <a:gd name="connsiteY47" fmla="*/ 83300 h 1680908"/>
                <a:gd name="connsiteX48" fmla="*/ 1098573 w 2019435"/>
                <a:gd name="connsiteY48" fmla="*/ 65723 h 1680908"/>
                <a:gd name="connsiteX49" fmla="*/ 1098573 w 2019435"/>
                <a:gd name="connsiteY49" fmla="*/ 12228 h 1680908"/>
                <a:gd name="connsiteX50" fmla="*/ 1110801 w 2019435"/>
                <a:gd name="connsiteY50" fmla="*/ 0 h 1680908"/>
                <a:gd name="connsiteX51" fmla="*/ 1336247 w 2019435"/>
                <a:gd name="connsiteY51" fmla="*/ 0 h 1680908"/>
                <a:gd name="connsiteX52" fmla="*/ 1348092 w 2019435"/>
                <a:gd name="connsiteY52" fmla="*/ 12610 h 1680908"/>
                <a:gd name="connsiteX53" fmla="*/ 1348092 w 2019435"/>
                <a:gd name="connsiteY53" fmla="*/ 79479 h 1680908"/>
                <a:gd name="connsiteX54" fmla="*/ 1360320 w 2019435"/>
                <a:gd name="connsiteY54" fmla="*/ 88268 h 1680908"/>
                <a:gd name="connsiteX55" fmla="*/ 1442856 w 2019435"/>
                <a:gd name="connsiteY55" fmla="*/ 59227 h 1680908"/>
                <a:gd name="connsiteX56" fmla="*/ 1490620 w 2019435"/>
                <a:gd name="connsiteY56" fmla="*/ 51203 h 1680908"/>
                <a:gd name="connsiteX57" fmla="*/ 1656074 w 2019435"/>
                <a:gd name="connsiteY57" fmla="*/ 39740 h 1680908"/>
                <a:gd name="connsiteX58" fmla="*/ 1743195 w 2019435"/>
                <a:gd name="connsiteY58" fmla="*/ 34390 h 1680908"/>
                <a:gd name="connsiteX59" fmla="*/ 1785992 w 2019435"/>
                <a:gd name="connsiteY59" fmla="*/ 67252 h 1680908"/>
                <a:gd name="connsiteX60" fmla="*/ 1786374 w 2019435"/>
                <a:gd name="connsiteY60" fmla="*/ 157048 h 1680908"/>
                <a:gd name="connsiteX61" fmla="*/ 1742431 w 2019435"/>
                <a:gd name="connsiteY61" fmla="*/ 191820 h 1680908"/>
                <a:gd name="connsiteX62" fmla="*/ 1594936 w 2019435"/>
                <a:gd name="connsiteY62" fmla="*/ 181885 h 1680908"/>
                <a:gd name="connsiteX63" fmla="*/ 1499026 w 2019435"/>
                <a:gd name="connsiteY63" fmla="*/ 176153 h 1680908"/>
                <a:gd name="connsiteX64" fmla="*/ 1418401 w 2019435"/>
                <a:gd name="connsiteY64" fmla="*/ 159340 h 1680908"/>
                <a:gd name="connsiteX65" fmla="*/ 1364141 w 2019435"/>
                <a:gd name="connsiteY65" fmla="*/ 139853 h 1680908"/>
                <a:gd name="connsiteX66" fmla="*/ 1348474 w 2019435"/>
                <a:gd name="connsiteY66" fmla="*/ 151698 h 1680908"/>
                <a:gd name="connsiteX67" fmla="*/ 1348474 w 2019435"/>
                <a:gd name="connsiteY67" fmla="*/ 215511 h 1680908"/>
                <a:gd name="connsiteX68" fmla="*/ 1336247 w 2019435"/>
                <a:gd name="connsiteY68" fmla="*/ 227738 h 1680908"/>
                <a:gd name="connsiteX69" fmla="*/ 1303385 w 2019435"/>
                <a:gd name="connsiteY69" fmla="*/ 231177 h 1680908"/>
                <a:gd name="connsiteX70" fmla="*/ 1300710 w 2019435"/>
                <a:gd name="connsiteY70" fmla="*/ 265567 h 1680908"/>
                <a:gd name="connsiteX71" fmla="*/ 1300710 w 2019435"/>
                <a:gd name="connsiteY71" fmla="*/ 310274 h 1680908"/>
                <a:gd name="connsiteX72" fmla="*/ 1320198 w 2019435"/>
                <a:gd name="connsiteY72" fmla="*/ 330144 h 1680908"/>
                <a:gd name="connsiteX73" fmla="*/ 1426425 w 2019435"/>
                <a:gd name="connsiteY73" fmla="*/ 365298 h 1680908"/>
                <a:gd name="connsiteX74" fmla="*/ 1493677 w 2019435"/>
                <a:gd name="connsiteY74" fmla="*/ 497891 h 1680908"/>
                <a:gd name="connsiteX75" fmla="*/ 1493677 w 2019435"/>
                <a:gd name="connsiteY75" fmla="*/ 610614 h 1680908"/>
                <a:gd name="connsiteX76" fmla="*/ 1513164 w 2019435"/>
                <a:gd name="connsiteY76" fmla="*/ 629337 h 1680908"/>
                <a:gd name="connsiteX77" fmla="*/ 1600668 w 2019435"/>
                <a:gd name="connsiteY77" fmla="*/ 628955 h 1680908"/>
                <a:gd name="connsiteX78" fmla="*/ 1615570 w 2019435"/>
                <a:gd name="connsiteY78" fmla="*/ 643093 h 1680908"/>
                <a:gd name="connsiteX79" fmla="*/ 1615570 w 2019435"/>
                <a:gd name="connsiteY79" fmla="*/ 730597 h 1680908"/>
                <a:gd name="connsiteX80" fmla="*/ 1601050 w 2019435"/>
                <a:gd name="connsiteY80" fmla="*/ 745499 h 1680908"/>
                <a:gd name="connsiteX81" fmla="*/ 1513546 w 2019435"/>
                <a:gd name="connsiteY81" fmla="*/ 745499 h 1680908"/>
                <a:gd name="connsiteX82" fmla="*/ 1494059 w 2019435"/>
                <a:gd name="connsiteY82" fmla="*/ 765751 h 1680908"/>
                <a:gd name="connsiteX83" fmla="*/ 1494059 w 2019435"/>
                <a:gd name="connsiteY83" fmla="*/ 807401 h 1680908"/>
                <a:gd name="connsiteX84" fmla="*/ 1553668 w 2019435"/>
                <a:gd name="connsiteY84" fmla="*/ 867011 h 1680908"/>
                <a:gd name="connsiteX85" fmla="*/ 1770325 w 2019435"/>
                <a:gd name="connsiteY85" fmla="*/ 867011 h 1680908"/>
                <a:gd name="connsiteX86" fmla="*/ 2010937 w 2019435"/>
                <a:gd name="connsiteY86" fmla="*/ 875133 h 1680908"/>
                <a:gd name="connsiteX0" fmla="*/ 2010937 w 2041231"/>
                <a:gd name="connsiteY0" fmla="*/ 875133 h 1680908"/>
                <a:gd name="connsiteX1" fmla="*/ 1996132 w 2041231"/>
                <a:gd name="connsiteY1" fmla="*/ 1393555 h 1680908"/>
                <a:gd name="connsiteX2" fmla="*/ 1780642 w 2041231"/>
                <a:gd name="connsiteY2" fmla="*/ 1369105 h 1680908"/>
                <a:gd name="connsiteX3" fmla="*/ 1462725 w 2041231"/>
                <a:gd name="connsiteY3" fmla="*/ 1429479 h 1680908"/>
                <a:gd name="connsiteX4" fmla="*/ 1269377 w 2041231"/>
                <a:gd name="connsiteY4" fmla="*/ 1470365 h 1680908"/>
                <a:gd name="connsiteX5" fmla="*/ 995403 w 2041231"/>
                <a:gd name="connsiteY5" fmla="*/ 1442470 h 1680908"/>
                <a:gd name="connsiteX6" fmla="*/ 859372 w 2041231"/>
                <a:gd name="connsiteY6" fmla="*/ 1395471 h 1680908"/>
                <a:gd name="connsiteX7" fmla="*/ 701560 w 2041231"/>
                <a:gd name="connsiteY7" fmla="*/ 1371780 h 1680908"/>
                <a:gd name="connsiteX8" fmla="*/ 615967 w 2041231"/>
                <a:gd name="connsiteY8" fmla="*/ 1372544 h 1680908"/>
                <a:gd name="connsiteX9" fmla="*/ 483756 w 2041231"/>
                <a:gd name="connsiteY9" fmla="*/ 1462722 h 1680908"/>
                <a:gd name="connsiteX10" fmla="*/ 436757 w 2041231"/>
                <a:gd name="connsiteY10" fmla="*/ 1606014 h 1680908"/>
                <a:gd name="connsiteX11" fmla="*/ 434846 w 2041231"/>
                <a:gd name="connsiteY11" fmla="*/ 1666770 h 1680908"/>
                <a:gd name="connsiteX12" fmla="*/ 421090 w 2041231"/>
                <a:gd name="connsiteY12" fmla="*/ 1680908 h 1680908"/>
                <a:gd name="connsiteX13" fmla="*/ 14524 w 2041231"/>
                <a:gd name="connsiteY13" fmla="*/ 1680908 h 1680908"/>
                <a:gd name="connsiteX14" fmla="*/ 386 w 2041231"/>
                <a:gd name="connsiteY14" fmla="*/ 1666006 h 1680908"/>
                <a:gd name="connsiteX15" fmla="*/ 1150 w 2041231"/>
                <a:gd name="connsiteY15" fmla="*/ 1336626 h 1680908"/>
                <a:gd name="connsiteX16" fmla="*/ 66873 w 2041231"/>
                <a:gd name="connsiteY16" fmla="*/ 1145570 h 1680908"/>
                <a:gd name="connsiteX17" fmla="*/ 322123 w 2041231"/>
                <a:gd name="connsiteY17" fmla="*/ 930441 h 1680908"/>
                <a:gd name="connsiteX18" fmla="*/ 589219 w 2041231"/>
                <a:gd name="connsiteY18" fmla="*/ 867393 h 1680908"/>
                <a:gd name="connsiteX19" fmla="*/ 889176 w 2041231"/>
                <a:gd name="connsiteY19" fmla="*/ 867775 h 1680908"/>
                <a:gd name="connsiteX20" fmla="*/ 952989 w 2041231"/>
                <a:gd name="connsiteY20" fmla="*/ 804344 h 1680908"/>
                <a:gd name="connsiteX21" fmla="*/ 953371 w 2041231"/>
                <a:gd name="connsiteY21" fmla="*/ 765751 h 1680908"/>
                <a:gd name="connsiteX22" fmla="*/ 934266 w 2041231"/>
                <a:gd name="connsiteY22" fmla="*/ 745881 h 1680908"/>
                <a:gd name="connsiteX23" fmla="*/ 846762 w 2041231"/>
                <a:gd name="connsiteY23" fmla="*/ 746264 h 1680908"/>
                <a:gd name="connsiteX24" fmla="*/ 829185 w 2041231"/>
                <a:gd name="connsiteY24" fmla="*/ 729833 h 1680908"/>
                <a:gd name="connsiteX25" fmla="*/ 829185 w 2041231"/>
                <a:gd name="connsiteY25" fmla="*/ 645386 h 1680908"/>
                <a:gd name="connsiteX26" fmla="*/ 844469 w 2041231"/>
                <a:gd name="connsiteY26" fmla="*/ 629720 h 1680908"/>
                <a:gd name="connsiteX27" fmla="*/ 938087 w 2041231"/>
                <a:gd name="connsiteY27" fmla="*/ 630102 h 1680908"/>
                <a:gd name="connsiteX28" fmla="*/ 953371 w 2041231"/>
                <a:gd name="connsiteY28" fmla="*/ 614435 h 1680908"/>
                <a:gd name="connsiteX29" fmla="*/ 953371 w 2041231"/>
                <a:gd name="connsiteY29" fmla="*/ 497127 h 1680908"/>
                <a:gd name="connsiteX30" fmla="*/ 1117679 w 2041231"/>
                <a:gd name="connsiteY30" fmla="*/ 330526 h 1680908"/>
                <a:gd name="connsiteX31" fmla="*/ 1131053 w 2041231"/>
                <a:gd name="connsiteY31" fmla="*/ 330526 h 1680908"/>
                <a:gd name="connsiteX32" fmla="*/ 1144809 w 2041231"/>
                <a:gd name="connsiteY32" fmla="*/ 316388 h 1680908"/>
                <a:gd name="connsiteX33" fmla="*/ 1144809 w 2041231"/>
                <a:gd name="connsiteY33" fmla="*/ 242259 h 1680908"/>
                <a:gd name="connsiteX34" fmla="*/ 1129525 w 2041231"/>
                <a:gd name="connsiteY34" fmla="*/ 228120 h 1680908"/>
                <a:gd name="connsiteX35" fmla="*/ 1099338 w 2041231"/>
                <a:gd name="connsiteY35" fmla="*/ 196787 h 1680908"/>
                <a:gd name="connsiteX36" fmla="*/ 1099338 w 2041231"/>
                <a:gd name="connsiteY36" fmla="*/ 152080 h 1680908"/>
                <a:gd name="connsiteX37" fmla="*/ 1082143 w 2041231"/>
                <a:gd name="connsiteY37" fmla="*/ 140617 h 1680908"/>
                <a:gd name="connsiteX38" fmla="*/ 1029029 w 2041231"/>
                <a:gd name="connsiteY38" fmla="*/ 159340 h 1680908"/>
                <a:gd name="connsiteX39" fmla="*/ 924713 w 2041231"/>
                <a:gd name="connsiteY39" fmla="*/ 178064 h 1680908"/>
                <a:gd name="connsiteX40" fmla="*/ 721047 w 2041231"/>
                <a:gd name="connsiteY40" fmla="*/ 191820 h 1680908"/>
                <a:gd name="connsiteX41" fmla="*/ 700414 w 2041231"/>
                <a:gd name="connsiteY41" fmla="*/ 192202 h 1680908"/>
                <a:gd name="connsiteX42" fmla="*/ 661820 w 2041231"/>
                <a:gd name="connsiteY42" fmla="*/ 162015 h 1680908"/>
                <a:gd name="connsiteX43" fmla="*/ 661056 w 2041231"/>
                <a:gd name="connsiteY43" fmla="*/ 66487 h 1680908"/>
                <a:gd name="connsiteX44" fmla="*/ 704235 w 2041231"/>
                <a:gd name="connsiteY44" fmla="*/ 34008 h 1680908"/>
                <a:gd name="connsiteX45" fmla="*/ 789828 w 2041231"/>
                <a:gd name="connsiteY45" fmla="*/ 39357 h 1680908"/>
                <a:gd name="connsiteX46" fmla="*/ 892998 w 2041231"/>
                <a:gd name="connsiteY46" fmla="*/ 47000 h 1680908"/>
                <a:gd name="connsiteX47" fmla="*/ 1072972 w 2041231"/>
                <a:gd name="connsiteY47" fmla="*/ 83300 h 1680908"/>
                <a:gd name="connsiteX48" fmla="*/ 1098573 w 2041231"/>
                <a:gd name="connsiteY48" fmla="*/ 65723 h 1680908"/>
                <a:gd name="connsiteX49" fmla="*/ 1098573 w 2041231"/>
                <a:gd name="connsiteY49" fmla="*/ 12228 h 1680908"/>
                <a:gd name="connsiteX50" fmla="*/ 1110801 w 2041231"/>
                <a:gd name="connsiteY50" fmla="*/ 0 h 1680908"/>
                <a:gd name="connsiteX51" fmla="*/ 1336247 w 2041231"/>
                <a:gd name="connsiteY51" fmla="*/ 0 h 1680908"/>
                <a:gd name="connsiteX52" fmla="*/ 1348092 w 2041231"/>
                <a:gd name="connsiteY52" fmla="*/ 12610 h 1680908"/>
                <a:gd name="connsiteX53" fmla="*/ 1348092 w 2041231"/>
                <a:gd name="connsiteY53" fmla="*/ 79479 h 1680908"/>
                <a:gd name="connsiteX54" fmla="*/ 1360320 w 2041231"/>
                <a:gd name="connsiteY54" fmla="*/ 88268 h 1680908"/>
                <a:gd name="connsiteX55" fmla="*/ 1442856 w 2041231"/>
                <a:gd name="connsiteY55" fmla="*/ 59227 h 1680908"/>
                <a:gd name="connsiteX56" fmla="*/ 1490620 w 2041231"/>
                <a:gd name="connsiteY56" fmla="*/ 51203 h 1680908"/>
                <a:gd name="connsiteX57" fmla="*/ 1656074 w 2041231"/>
                <a:gd name="connsiteY57" fmla="*/ 39740 h 1680908"/>
                <a:gd name="connsiteX58" fmla="*/ 1743195 w 2041231"/>
                <a:gd name="connsiteY58" fmla="*/ 34390 h 1680908"/>
                <a:gd name="connsiteX59" fmla="*/ 1785992 w 2041231"/>
                <a:gd name="connsiteY59" fmla="*/ 67252 h 1680908"/>
                <a:gd name="connsiteX60" fmla="*/ 1786374 w 2041231"/>
                <a:gd name="connsiteY60" fmla="*/ 157048 h 1680908"/>
                <a:gd name="connsiteX61" fmla="*/ 1742431 w 2041231"/>
                <a:gd name="connsiteY61" fmla="*/ 191820 h 1680908"/>
                <a:gd name="connsiteX62" fmla="*/ 1594936 w 2041231"/>
                <a:gd name="connsiteY62" fmla="*/ 181885 h 1680908"/>
                <a:gd name="connsiteX63" fmla="*/ 1499026 w 2041231"/>
                <a:gd name="connsiteY63" fmla="*/ 176153 h 1680908"/>
                <a:gd name="connsiteX64" fmla="*/ 1418401 w 2041231"/>
                <a:gd name="connsiteY64" fmla="*/ 159340 h 1680908"/>
                <a:gd name="connsiteX65" fmla="*/ 1364141 w 2041231"/>
                <a:gd name="connsiteY65" fmla="*/ 139853 h 1680908"/>
                <a:gd name="connsiteX66" fmla="*/ 1348474 w 2041231"/>
                <a:gd name="connsiteY66" fmla="*/ 151698 h 1680908"/>
                <a:gd name="connsiteX67" fmla="*/ 1348474 w 2041231"/>
                <a:gd name="connsiteY67" fmla="*/ 215511 h 1680908"/>
                <a:gd name="connsiteX68" fmla="*/ 1336247 w 2041231"/>
                <a:gd name="connsiteY68" fmla="*/ 227738 h 1680908"/>
                <a:gd name="connsiteX69" fmla="*/ 1303385 w 2041231"/>
                <a:gd name="connsiteY69" fmla="*/ 231177 h 1680908"/>
                <a:gd name="connsiteX70" fmla="*/ 1300710 w 2041231"/>
                <a:gd name="connsiteY70" fmla="*/ 265567 h 1680908"/>
                <a:gd name="connsiteX71" fmla="*/ 1300710 w 2041231"/>
                <a:gd name="connsiteY71" fmla="*/ 310274 h 1680908"/>
                <a:gd name="connsiteX72" fmla="*/ 1320198 w 2041231"/>
                <a:gd name="connsiteY72" fmla="*/ 330144 h 1680908"/>
                <a:gd name="connsiteX73" fmla="*/ 1426425 w 2041231"/>
                <a:gd name="connsiteY73" fmla="*/ 365298 h 1680908"/>
                <a:gd name="connsiteX74" fmla="*/ 1493677 w 2041231"/>
                <a:gd name="connsiteY74" fmla="*/ 497891 h 1680908"/>
                <a:gd name="connsiteX75" fmla="*/ 1493677 w 2041231"/>
                <a:gd name="connsiteY75" fmla="*/ 610614 h 1680908"/>
                <a:gd name="connsiteX76" fmla="*/ 1513164 w 2041231"/>
                <a:gd name="connsiteY76" fmla="*/ 629337 h 1680908"/>
                <a:gd name="connsiteX77" fmla="*/ 1600668 w 2041231"/>
                <a:gd name="connsiteY77" fmla="*/ 628955 h 1680908"/>
                <a:gd name="connsiteX78" fmla="*/ 1615570 w 2041231"/>
                <a:gd name="connsiteY78" fmla="*/ 643093 h 1680908"/>
                <a:gd name="connsiteX79" fmla="*/ 1615570 w 2041231"/>
                <a:gd name="connsiteY79" fmla="*/ 730597 h 1680908"/>
                <a:gd name="connsiteX80" fmla="*/ 1601050 w 2041231"/>
                <a:gd name="connsiteY80" fmla="*/ 745499 h 1680908"/>
                <a:gd name="connsiteX81" fmla="*/ 1513546 w 2041231"/>
                <a:gd name="connsiteY81" fmla="*/ 745499 h 1680908"/>
                <a:gd name="connsiteX82" fmla="*/ 1494059 w 2041231"/>
                <a:gd name="connsiteY82" fmla="*/ 765751 h 1680908"/>
                <a:gd name="connsiteX83" fmla="*/ 1494059 w 2041231"/>
                <a:gd name="connsiteY83" fmla="*/ 807401 h 1680908"/>
                <a:gd name="connsiteX84" fmla="*/ 1553668 w 2041231"/>
                <a:gd name="connsiteY84" fmla="*/ 867011 h 1680908"/>
                <a:gd name="connsiteX85" fmla="*/ 1770325 w 2041231"/>
                <a:gd name="connsiteY85" fmla="*/ 867011 h 1680908"/>
                <a:gd name="connsiteX86" fmla="*/ 2010937 w 2041231"/>
                <a:gd name="connsiteY86" fmla="*/ 875133 h 1680908"/>
                <a:gd name="connsiteX0" fmla="*/ 2010937 w 2011794"/>
                <a:gd name="connsiteY0" fmla="*/ 875133 h 1680908"/>
                <a:gd name="connsiteX1" fmla="*/ 1996132 w 2011794"/>
                <a:gd name="connsiteY1" fmla="*/ 1393555 h 1680908"/>
                <a:gd name="connsiteX2" fmla="*/ 1780642 w 2011794"/>
                <a:gd name="connsiteY2" fmla="*/ 1369105 h 1680908"/>
                <a:gd name="connsiteX3" fmla="*/ 1462725 w 2011794"/>
                <a:gd name="connsiteY3" fmla="*/ 1429479 h 1680908"/>
                <a:gd name="connsiteX4" fmla="*/ 1269377 w 2011794"/>
                <a:gd name="connsiteY4" fmla="*/ 1470365 h 1680908"/>
                <a:gd name="connsiteX5" fmla="*/ 995403 w 2011794"/>
                <a:gd name="connsiteY5" fmla="*/ 1442470 h 1680908"/>
                <a:gd name="connsiteX6" fmla="*/ 859372 w 2011794"/>
                <a:gd name="connsiteY6" fmla="*/ 1395471 h 1680908"/>
                <a:gd name="connsiteX7" fmla="*/ 701560 w 2011794"/>
                <a:gd name="connsiteY7" fmla="*/ 1371780 h 1680908"/>
                <a:gd name="connsiteX8" fmla="*/ 615967 w 2011794"/>
                <a:gd name="connsiteY8" fmla="*/ 1372544 h 1680908"/>
                <a:gd name="connsiteX9" fmla="*/ 483756 w 2011794"/>
                <a:gd name="connsiteY9" fmla="*/ 1462722 h 1680908"/>
                <a:gd name="connsiteX10" fmla="*/ 436757 w 2011794"/>
                <a:gd name="connsiteY10" fmla="*/ 1606014 h 1680908"/>
                <a:gd name="connsiteX11" fmla="*/ 434846 w 2011794"/>
                <a:gd name="connsiteY11" fmla="*/ 1666770 h 1680908"/>
                <a:gd name="connsiteX12" fmla="*/ 421090 w 2011794"/>
                <a:gd name="connsiteY12" fmla="*/ 1680908 h 1680908"/>
                <a:gd name="connsiteX13" fmla="*/ 14524 w 2011794"/>
                <a:gd name="connsiteY13" fmla="*/ 1680908 h 1680908"/>
                <a:gd name="connsiteX14" fmla="*/ 386 w 2011794"/>
                <a:gd name="connsiteY14" fmla="*/ 1666006 h 1680908"/>
                <a:gd name="connsiteX15" fmla="*/ 1150 w 2011794"/>
                <a:gd name="connsiteY15" fmla="*/ 1336626 h 1680908"/>
                <a:gd name="connsiteX16" fmla="*/ 66873 w 2011794"/>
                <a:gd name="connsiteY16" fmla="*/ 1145570 h 1680908"/>
                <a:gd name="connsiteX17" fmla="*/ 322123 w 2011794"/>
                <a:gd name="connsiteY17" fmla="*/ 930441 h 1680908"/>
                <a:gd name="connsiteX18" fmla="*/ 589219 w 2011794"/>
                <a:gd name="connsiteY18" fmla="*/ 867393 h 1680908"/>
                <a:gd name="connsiteX19" fmla="*/ 889176 w 2011794"/>
                <a:gd name="connsiteY19" fmla="*/ 867775 h 1680908"/>
                <a:gd name="connsiteX20" fmla="*/ 952989 w 2011794"/>
                <a:gd name="connsiteY20" fmla="*/ 804344 h 1680908"/>
                <a:gd name="connsiteX21" fmla="*/ 953371 w 2011794"/>
                <a:gd name="connsiteY21" fmla="*/ 765751 h 1680908"/>
                <a:gd name="connsiteX22" fmla="*/ 934266 w 2011794"/>
                <a:gd name="connsiteY22" fmla="*/ 745881 h 1680908"/>
                <a:gd name="connsiteX23" fmla="*/ 846762 w 2011794"/>
                <a:gd name="connsiteY23" fmla="*/ 746264 h 1680908"/>
                <a:gd name="connsiteX24" fmla="*/ 829185 w 2011794"/>
                <a:gd name="connsiteY24" fmla="*/ 729833 h 1680908"/>
                <a:gd name="connsiteX25" fmla="*/ 829185 w 2011794"/>
                <a:gd name="connsiteY25" fmla="*/ 645386 h 1680908"/>
                <a:gd name="connsiteX26" fmla="*/ 844469 w 2011794"/>
                <a:gd name="connsiteY26" fmla="*/ 629720 h 1680908"/>
                <a:gd name="connsiteX27" fmla="*/ 938087 w 2011794"/>
                <a:gd name="connsiteY27" fmla="*/ 630102 h 1680908"/>
                <a:gd name="connsiteX28" fmla="*/ 953371 w 2011794"/>
                <a:gd name="connsiteY28" fmla="*/ 614435 h 1680908"/>
                <a:gd name="connsiteX29" fmla="*/ 953371 w 2011794"/>
                <a:gd name="connsiteY29" fmla="*/ 497127 h 1680908"/>
                <a:gd name="connsiteX30" fmla="*/ 1117679 w 2011794"/>
                <a:gd name="connsiteY30" fmla="*/ 330526 h 1680908"/>
                <a:gd name="connsiteX31" fmla="*/ 1131053 w 2011794"/>
                <a:gd name="connsiteY31" fmla="*/ 330526 h 1680908"/>
                <a:gd name="connsiteX32" fmla="*/ 1144809 w 2011794"/>
                <a:gd name="connsiteY32" fmla="*/ 316388 h 1680908"/>
                <a:gd name="connsiteX33" fmla="*/ 1144809 w 2011794"/>
                <a:gd name="connsiteY33" fmla="*/ 242259 h 1680908"/>
                <a:gd name="connsiteX34" fmla="*/ 1129525 w 2011794"/>
                <a:gd name="connsiteY34" fmla="*/ 228120 h 1680908"/>
                <a:gd name="connsiteX35" fmla="*/ 1099338 w 2011794"/>
                <a:gd name="connsiteY35" fmla="*/ 196787 h 1680908"/>
                <a:gd name="connsiteX36" fmla="*/ 1099338 w 2011794"/>
                <a:gd name="connsiteY36" fmla="*/ 152080 h 1680908"/>
                <a:gd name="connsiteX37" fmla="*/ 1082143 w 2011794"/>
                <a:gd name="connsiteY37" fmla="*/ 140617 h 1680908"/>
                <a:gd name="connsiteX38" fmla="*/ 1029029 w 2011794"/>
                <a:gd name="connsiteY38" fmla="*/ 159340 h 1680908"/>
                <a:gd name="connsiteX39" fmla="*/ 924713 w 2011794"/>
                <a:gd name="connsiteY39" fmla="*/ 178064 h 1680908"/>
                <a:gd name="connsiteX40" fmla="*/ 721047 w 2011794"/>
                <a:gd name="connsiteY40" fmla="*/ 191820 h 1680908"/>
                <a:gd name="connsiteX41" fmla="*/ 700414 w 2011794"/>
                <a:gd name="connsiteY41" fmla="*/ 192202 h 1680908"/>
                <a:gd name="connsiteX42" fmla="*/ 661820 w 2011794"/>
                <a:gd name="connsiteY42" fmla="*/ 162015 h 1680908"/>
                <a:gd name="connsiteX43" fmla="*/ 661056 w 2011794"/>
                <a:gd name="connsiteY43" fmla="*/ 66487 h 1680908"/>
                <a:gd name="connsiteX44" fmla="*/ 704235 w 2011794"/>
                <a:gd name="connsiteY44" fmla="*/ 34008 h 1680908"/>
                <a:gd name="connsiteX45" fmla="*/ 789828 w 2011794"/>
                <a:gd name="connsiteY45" fmla="*/ 39357 h 1680908"/>
                <a:gd name="connsiteX46" fmla="*/ 892998 w 2011794"/>
                <a:gd name="connsiteY46" fmla="*/ 47000 h 1680908"/>
                <a:gd name="connsiteX47" fmla="*/ 1072972 w 2011794"/>
                <a:gd name="connsiteY47" fmla="*/ 83300 h 1680908"/>
                <a:gd name="connsiteX48" fmla="*/ 1098573 w 2011794"/>
                <a:gd name="connsiteY48" fmla="*/ 65723 h 1680908"/>
                <a:gd name="connsiteX49" fmla="*/ 1098573 w 2011794"/>
                <a:gd name="connsiteY49" fmla="*/ 12228 h 1680908"/>
                <a:gd name="connsiteX50" fmla="*/ 1110801 w 2011794"/>
                <a:gd name="connsiteY50" fmla="*/ 0 h 1680908"/>
                <a:gd name="connsiteX51" fmla="*/ 1336247 w 2011794"/>
                <a:gd name="connsiteY51" fmla="*/ 0 h 1680908"/>
                <a:gd name="connsiteX52" fmla="*/ 1348092 w 2011794"/>
                <a:gd name="connsiteY52" fmla="*/ 12610 h 1680908"/>
                <a:gd name="connsiteX53" fmla="*/ 1348092 w 2011794"/>
                <a:gd name="connsiteY53" fmla="*/ 79479 h 1680908"/>
                <a:gd name="connsiteX54" fmla="*/ 1360320 w 2011794"/>
                <a:gd name="connsiteY54" fmla="*/ 88268 h 1680908"/>
                <a:gd name="connsiteX55" fmla="*/ 1442856 w 2011794"/>
                <a:gd name="connsiteY55" fmla="*/ 59227 h 1680908"/>
                <a:gd name="connsiteX56" fmla="*/ 1490620 w 2011794"/>
                <a:gd name="connsiteY56" fmla="*/ 51203 h 1680908"/>
                <a:gd name="connsiteX57" fmla="*/ 1656074 w 2011794"/>
                <a:gd name="connsiteY57" fmla="*/ 39740 h 1680908"/>
                <a:gd name="connsiteX58" fmla="*/ 1743195 w 2011794"/>
                <a:gd name="connsiteY58" fmla="*/ 34390 h 1680908"/>
                <a:gd name="connsiteX59" fmla="*/ 1785992 w 2011794"/>
                <a:gd name="connsiteY59" fmla="*/ 67252 h 1680908"/>
                <a:gd name="connsiteX60" fmla="*/ 1786374 w 2011794"/>
                <a:gd name="connsiteY60" fmla="*/ 157048 h 1680908"/>
                <a:gd name="connsiteX61" fmla="*/ 1742431 w 2011794"/>
                <a:gd name="connsiteY61" fmla="*/ 191820 h 1680908"/>
                <a:gd name="connsiteX62" fmla="*/ 1594936 w 2011794"/>
                <a:gd name="connsiteY62" fmla="*/ 181885 h 1680908"/>
                <a:gd name="connsiteX63" fmla="*/ 1499026 w 2011794"/>
                <a:gd name="connsiteY63" fmla="*/ 176153 h 1680908"/>
                <a:gd name="connsiteX64" fmla="*/ 1418401 w 2011794"/>
                <a:gd name="connsiteY64" fmla="*/ 159340 h 1680908"/>
                <a:gd name="connsiteX65" fmla="*/ 1364141 w 2011794"/>
                <a:gd name="connsiteY65" fmla="*/ 139853 h 1680908"/>
                <a:gd name="connsiteX66" fmla="*/ 1348474 w 2011794"/>
                <a:gd name="connsiteY66" fmla="*/ 151698 h 1680908"/>
                <a:gd name="connsiteX67" fmla="*/ 1348474 w 2011794"/>
                <a:gd name="connsiteY67" fmla="*/ 215511 h 1680908"/>
                <a:gd name="connsiteX68" fmla="*/ 1336247 w 2011794"/>
                <a:gd name="connsiteY68" fmla="*/ 227738 h 1680908"/>
                <a:gd name="connsiteX69" fmla="*/ 1303385 w 2011794"/>
                <a:gd name="connsiteY69" fmla="*/ 231177 h 1680908"/>
                <a:gd name="connsiteX70" fmla="*/ 1300710 w 2011794"/>
                <a:gd name="connsiteY70" fmla="*/ 265567 h 1680908"/>
                <a:gd name="connsiteX71" fmla="*/ 1300710 w 2011794"/>
                <a:gd name="connsiteY71" fmla="*/ 310274 h 1680908"/>
                <a:gd name="connsiteX72" fmla="*/ 1320198 w 2011794"/>
                <a:gd name="connsiteY72" fmla="*/ 330144 h 1680908"/>
                <a:gd name="connsiteX73" fmla="*/ 1426425 w 2011794"/>
                <a:gd name="connsiteY73" fmla="*/ 365298 h 1680908"/>
                <a:gd name="connsiteX74" fmla="*/ 1493677 w 2011794"/>
                <a:gd name="connsiteY74" fmla="*/ 497891 h 1680908"/>
                <a:gd name="connsiteX75" fmla="*/ 1493677 w 2011794"/>
                <a:gd name="connsiteY75" fmla="*/ 610614 h 1680908"/>
                <a:gd name="connsiteX76" fmla="*/ 1513164 w 2011794"/>
                <a:gd name="connsiteY76" fmla="*/ 629337 h 1680908"/>
                <a:gd name="connsiteX77" fmla="*/ 1600668 w 2011794"/>
                <a:gd name="connsiteY77" fmla="*/ 628955 h 1680908"/>
                <a:gd name="connsiteX78" fmla="*/ 1615570 w 2011794"/>
                <a:gd name="connsiteY78" fmla="*/ 643093 h 1680908"/>
                <a:gd name="connsiteX79" fmla="*/ 1615570 w 2011794"/>
                <a:gd name="connsiteY79" fmla="*/ 730597 h 1680908"/>
                <a:gd name="connsiteX80" fmla="*/ 1601050 w 2011794"/>
                <a:gd name="connsiteY80" fmla="*/ 745499 h 1680908"/>
                <a:gd name="connsiteX81" fmla="*/ 1513546 w 2011794"/>
                <a:gd name="connsiteY81" fmla="*/ 745499 h 1680908"/>
                <a:gd name="connsiteX82" fmla="*/ 1494059 w 2011794"/>
                <a:gd name="connsiteY82" fmla="*/ 765751 h 1680908"/>
                <a:gd name="connsiteX83" fmla="*/ 1494059 w 2011794"/>
                <a:gd name="connsiteY83" fmla="*/ 807401 h 1680908"/>
                <a:gd name="connsiteX84" fmla="*/ 1553668 w 2011794"/>
                <a:gd name="connsiteY84" fmla="*/ 867011 h 1680908"/>
                <a:gd name="connsiteX85" fmla="*/ 1770325 w 2011794"/>
                <a:gd name="connsiteY85" fmla="*/ 867011 h 1680908"/>
                <a:gd name="connsiteX86" fmla="*/ 2010937 w 2011794"/>
                <a:gd name="connsiteY86" fmla="*/ 875133 h 1680908"/>
                <a:gd name="connsiteX0" fmla="*/ 2010937 w 2011794"/>
                <a:gd name="connsiteY0" fmla="*/ 875133 h 1680908"/>
                <a:gd name="connsiteX1" fmla="*/ 1996132 w 2011794"/>
                <a:gd name="connsiteY1" fmla="*/ 1393555 h 1680908"/>
                <a:gd name="connsiteX2" fmla="*/ 1780642 w 2011794"/>
                <a:gd name="connsiteY2" fmla="*/ 1369105 h 1680908"/>
                <a:gd name="connsiteX3" fmla="*/ 1462725 w 2011794"/>
                <a:gd name="connsiteY3" fmla="*/ 1429479 h 1680908"/>
                <a:gd name="connsiteX4" fmla="*/ 1269377 w 2011794"/>
                <a:gd name="connsiteY4" fmla="*/ 1470365 h 1680908"/>
                <a:gd name="connsiteX5" fmla="*/ 995403 w 2011794"/>
                <a:gd name="connsiteY5" fmla="*/ 1442470 h 1680908"/>
                <a:gd name="connsiteX6" fmla="*/ 859372 w 2011794"/>
                <a:gd name="connsiteY6" fmla="*/ 1395471 h 1680908"/>
                <a:gd name="connsiteX7" fmla="*/ 701560 w 2011794"/>
                <a:gd name="connsiteY7" fmla="*/ 1371780 h 1680908"/>
                <a:gd name="connsiteX8" fmla="*/ 615967 w 2011794"/>
                <a:gd name="connsiteY8" fmla="*/ 1372544 h 1680908"/>
                <a:gd name="connsiteX9" fmla="*/ 483756 w 2011794"/>
                <a:gd name="connsiteY9" fmla="*/ 1462722 h 1680908"/>
                <a:gd name="connsiteX10" fmla="*/ 436757 w 2011794"/>
                <a:gd name="connsiteY10" fmla="*/ 1606014 h 1680908"/>
                <a:gd name="connsiteX11" fmla="*/ 434846 w 2011794"/>
                <a:gd name="connsiteY11" fmla="*/ 1666770 h 1680908"/>
                <a:gd name="connsiteX12" fmla="*/ 421090 w 2011794"/>
                <a:gd name="connsiteY12" fmla="*/ 1680908 h 1680908"/>
                <a:gd name="connsiteX13" fmla="*/ 14524 w 2011794"/>
                <a:gd name="connsiteY13" fmla="*/ 1680908 h 1680908"/>
                <a:gd name="connsiteX14" fmla="*/ 386 w 2011794"/>
                <a:gd name="connsiteY14" fmla="*/ 1666006 h 1680908"/>
                <a:gd name="connsiteX15" fmla="*/ 1150 w 2011794"/>
                <a:gd name="connsiteY15" fmla="*/ 1336626 h 1680908"/>
                <a:gd name="connsiteX16" fmla="*/ 66873 w 2011794"/>
                <a:gd name="connsiteY16" fmla="*/ 1145570 h 1680908"/>
                <a:gd name="connsiteX17" fmla="*/ 322123 w 2011794"/>
                <a:gd name="connsiteY17" fmla="*/ 930441 h 1680908"/>
                <a:gd name="connsiteX18" fmla="*/ 589219 w 2011794"/>
                <a:gd name="connsiteY18" fmla="*/ 867393 h 1680908"/>
                <a:gd name="connsiteX19" fmla="*/ 889176 w 2011794"/>
                <a:gd name="connsiteY19" fmla="*/ 867775 h 1680908"/>
                <a:gd name="connsiteX20" fmla="*/ 952989 w 2011794"/>
                <a:gd name="connsiteY20" fmla="*/ 804344 h 1680908"/>
                <a:gd name="connsiteX21" fmla="*/ 953371 w 2011794"/>
                <a:gd name="connsiteY21" fmla="*/ 765751 h 1680908"/>
                <a:gd name="connsiteX22" fmla="*/ 934266 w 2011794"/>
                <a:gd name="connsiteY22" fmla="*/ 745881 h 1680908"/>
                <a:gd name="connsiteX23" fmla="*/ 846762 w 2011794"/>
                <a:gd name="connsiteY23" fmla="*/ 746264 h 1680908"/>
                <a:gd name="connsiteX24" fmla="*/ 829185 w 2011794"/>
                <a:gd name="connsiteY24" fmla="*/ 729833 h 1680908"/>
                <a:gd name="connsiteX25" fmla="*/ 829185 w 2011794"/>
                <a:gd name="connsiteY25" fmla="*/ 645386 h 1680908"/>
                <a:gd name="connsiteX26" fmla="*/ 844469 w 2011794"/>
                <a:gd name="connsiteY26" fmla="*/ 629720 h 1680908"/>
                <a:gd name="connsiteX27" fmla="*/ 938087 w 2011794"/>
                <a:gd name="connsiteY27" fmla="*/ 630102 h 1680908"/>
                <a:gd name="connsiteX28" fmla="*/ 953371 w 2011794"/>
                <a:gd name="connsiteY28" fmla="*/ 614435 h 1680908"/>
                <a:gd name="connsiteX29" fmla="*/ 953371 w 2011794"/>
                <a:gd name="connsiteY29" fmla="*/ 497127 h 1680908"/>
                <a:gd name="connsiteX30" fmla="*/ 1117679 w 2011794"/>
                <a:gd name="connsiteY30" fmla="*/ 330526 h 1680908"/>
                <a:gd name="connsiteX31" fmla="*/ 1131053 w 2011794"/>
                <a:gd name="connsiteY31" fmla="*/ 330526 h 1680908"/>
                <a:gd name="connsiteX32" fmla="*/ 1144809 w 2011794"/>
                <a:gd name="connsiteY32" fmla="*/ 316388 h 1680908"/>
                <a:gd name="connsiteX33" fmla="*/ 1144809 w 2011794"/>
                <a:gd name="connsiteY33" fmla="*/ 242259 h 1680908"/>
                <a:gd name="connsiteX34" fmla="*/ 1129525 w 2011794"/>
                <a:gd name="connsiteY34" fmla="*/ 228120 h 1680908"/>
                <a:gd name="connsiteX35" fmla="*/ 1099338 w 2011794"/>
                <a:gd name="connsiteY35" fmla="*/ 196787 h 1680908"/>
                <a:gd name="connsiteX36" fmla="*/ 1099338 w 2011794"/>
                <a:gd name="connsiteY36" fmla="*/ 152080 h 1680908"/>
                <a:gd name="connsiteX37" fmla="*/ 1082143 w 2011794"/>
                <a:gd name="connsiteY37" fmla="*/ 140617 h 1680908"/>
                <a:gd name="connsiteX38" fmla="*/ 1029029 w 2011794"/>
                <a:gd name="connsiteY38" fmla="*/ 159340 h 1680908"/>
                <a:gd name="connsiteX39" fmla="*/ 924713 w 2011794"/>
                <a:gd name="connsiteY39" fmla="*/ 178064 h 1680908"/>
                <a:gd name="connsiteX40" fmla="*/ 721047 w 2011794"/>
                <a:gd name="connsiteY40" fmla="*/ 191820 h 1680908"/>
                <a:gd name="connsiteX41" fmla="*/ 700414 w 2011794"/>
                <a:gd name="connsiteY41" fmla="*/ 192202 h 1680908"/>
                <a:gd name="connsiteX42" fmla="*/ 661820 w 2011794"/>
                <a:gd name="connsiteY42" fmla="*/ 162015 h 1680908"/>
                <a:gd name="connsiteX43" fmla="*/ 661056 w 2011794"/>
                <a:gd name="connsiteY43" fmla="*/ 66487 h 1680908"/>
                <a:gd name="connsiteX44" fmla="*/ 704235 w 2011794"/>
                <a:gd name="connsiteY44" fmla="*/ 34008 h 1680908"/>
                <a:gd name="connsiteX45" fmla="*/ 789828 w 2011794"/>
                <a:gd name="connsiteY45" fmla="*/ 39357 h 1680908"/>
                <a:gd name="connsiteX46" fmla="*/ 892998 w 2011794"/>
                <a:gd name="connsiteY46" fmla="*/ 47000 h 1680908"/>
                <a:gd name="connsiteX47" fmla="*/ 1072972 w 2011794"/>
                <a:gd name="connsiteY47" fmla="*/ 83300 h 1680908"/>
                <a:gd name="connsiteX48" fmla="*/ 1098573 w 2011794"/>
                <a:gd name="connsiteY48" fmla="*/ 65723 h 1680908"/>
                <a:gd name="connsiteX49" fmla="*/ 1098573 w 2011794"/>
                <a:gd name="connsiteY49" fmla="*/ 12228 h 1680908"/>
                <a:gd name="connsiteX50" fmla="*/ 1110801 w 2011794"/>
                <a:gd name="connsiteY50" fmla="*/ 0 h 1680908"/>
                <a:gd name="connsiteX51" fmla="*/ 1336247 w 2011794"/>
                <a:gd name="connsiteY51" fmla="*/ 0 h 1680908"/>
                <a:gd name="connsiteX52" fmla="*/ 1348092 w 2011794"/>
                <a:gd name="connsiteY52" fmla="*/ 12610 h 1680908"/>
                <a:gd name="connsiteX53" fmla="*/ 1348092 w 2011794"/>
                <a:gd name="connsiteY53" fmla="*/ 79479 h 1680908"/>
                <a:gd name="connsiteX54" fmla="*/ 1360320 w 2011794"/>
                <a:gd name="connsiteY54" fmla="*/ 88268 h 1680908"/>
                <a:gd name="connsiteX55" fmla="*/ 1442856 w 2011794"/>
                <a:gd name="connsiteY55" fmla="*/ 59227 h 1680908"/>
                <a:gd name="connsiteX56" fmla="*/ 1490620 w 2011794"/>
                <a:gd name="connsiteY56" fmla="*/ 51203 h 1680908"/>
                <a:gd name="connsiteX57" fmla="*/ 1656074 w 2011794"/>
                <a:gd name="connsiteY57" fmla="*/ 39740 h 1680908"/>
                <a:gd name="connsiteX58" fmla="*/ 1743195 w 2011794"/>
                <a:gd name="connsiteY58" fmla="*/ 34390 h 1680908"/>
                <a:gd name="connsiteX59" fmla="*/ 1785992 w 2011794"/>
                <a:gd name="connsiteY59" fmla="*/ 67252 h 1680908"/>
                <a:gd name="connsiteX60" fmla="*/ 1786374 w 2011794"/>
                <a:gd name="connsiteY60" fmla="*/ 157048 h 1680908"/>
                <a:gd name="connsiteX61" fmla="*/ 1742431 w 2011794"/>
                <a:gd name="connsiteY61" fmla="*/ 191820 h 1680908"/>
                <a:gd name="connsiteX62" fmla="*/ 1594936 w 2011794"/>
                <a:gd name="connsiteY62" fmla="*/ 181885 h 1680908"/>
                <a:gd name="connsiteX63" fmla="*/ 1499026 w 2011794"/>
                <a:gd name="connsiteY63" fmla="*/ 176153 h 1680908"/>
                <a:gd name="connsiteX64" fmla="*/ 1418401 w 2011794"/>
                <a:gd name="connsiteY64" fmla="*/ 159340 h 1680908"/>
                <a:gd name="connsiteX65" fmla="*/ 1364141 w 2011794"/>
                <a:gd name="connsiteY65" fmla="*/ 139853 h 1680908"/>
                <a:gd name="connsiteX66" fmla="*/ 1348474 w 2011794"/>
                <a:gd name="connsiteY66" fmla="*/ 151698 h 1680908"/>
                <a:gd name="connsiteX67" fmla="*/ 1348474 w 2011794"/>
                <a:gd name="connsiteY67" fmla="*/ 215511 h 1680908"/>
                <a:gd name="connsiteX68" fmla="*/ 1336247 w 2011794"/>
                <a:gd name="connsiteY68" fmla="*/ 227738 h 1680908"/>
                <a:gd name="connsiteX69" fmla="*/ 1303385 w 2011794"/>
                <a:gd name="connsiteY69" fmla="*/ 231177 h 1680908"/>
                <a:gd name="connsiteX70" fmla="*/ 1300710 w 2011794"/>
                <a:gd name="connsiteY70" fmla="*/ 265567 h 1680908"/>
                <a:gd name="connsiteX71" fmla="*/ 1300710 w 2011794"/>
                <a:gd name="connsiteY71" fmla="*/ 310274 h 1680908"/>
                <a:gd name="connsiteX72" fmla="*/ 1320198 w 2011794"/>
                <a:gd name="connsiteY72" fmla="*/ 330144 h 1680908"/>
                <a:gd name="connsiteX73" fmla="*/ 1426425 w 2011794"/>
                <a:gd name="connsiteY73" fmla="*/ 365298 h 1680908"/>
                <a:gd name="connsiteX74" fmla="*/ 1493677 w 2011794"/>
                <a:gd name="connsiteY74" fmla="*/ 497891 h 1680908"/>
                <a:gd name="connsiteX75" fmla="*/ 1493677 w 2011794"/>
                <a:gd name="connsiteY75" fmla="*/ 610614 h 1680908"/>
                <a:gd name="connsiteX76" fmla="*/ 1513164 w 2011794"/>
                <a:gd name="connsiteY76" fmla="*/ 629337 h 1680908"/>
                <a:gd name="connsiteX77" fmla="*/ 1600668 w 2011794"/>
                <a:gd name="connsiteY77" fmla="*/ 628955 h 1680908"/>
                <a:gd name="connsiteX78" fmla="*/ 1615570 w 2011794"/>
                <a:gd name="connsiteY78" fmla="*/ 643093 h 1680908"/>
                <a:gd name="connsiteX79" fmla="*/ 1615570 w 2011794"/>
                <a:gd name="connsiteY79" fmla="*/ 730597 h 1680908"/>
                <a:gd name="connsiteX80" fmla="*/ 1601050 w 2011794"/>
                <a:gd name="connsiteY80" fmla="*/ 745499 h 1680908"/>
                <a:gd name="connsiteX81" fmla="*/ 1513546 w 2011794"/>
                <a:gd name="connsiteY81" fmla="*/ 745499 h 1680908"/>
                <a:gd name="connsiteX82" fmla="*/ 1494059 w 2011794"/>
                <a:gd name="connsiteY82" fmla="*/ 765751 h 1680908"/>
                <a:gd name="connsiteX83" fmla="*/ 1494059 w 2011794"/>
                <a:gd name="connsiteY83" fmla="*/ 807401 h 1680908"/>
                <a:gd name="connsiteX84" fmla="*/ 1553668 w 2011794"/>
                <a:gd name="connsiteY84" fmla="*/ 867011 h 1680908"/>
                <a:gd name="connsiteX85" fmla="*/ 1770325 w 2011794"/>
                <a:gd name="connsiteY85" fmla="*/ 867011 h 1680908"/>
                <a:gd name="connsiteX86" fmla="*/ 2010937 w 2011794"/>
                <a:gd name="connsiteY86" fmla="*/ 875133 h 1680908"/>
                <a:gd name="connsiteX0" fmla="*/ 2010937 w 2012268"/>
                <a:gd name="connsiteY0" fmla="*/ 875133 h 1680908"/>
                <a:gd name="connsiteX1" fmla="*/ 2001195 w 2012268"/>
                <a:gd name="connsiteY1" fmla="*/ 1393555 h 1680908"/>
                <a:gd name="connsiteX2" fmla="*/ 1780642 w 2012268"/>
                <a:gd name="connsiteY2" fmla="*/ 1369105 h 1680908"/>
                <a:gd name="connsiteX3" fmla="*/ 1462725 w 2012268"/>
                <a:gd name="connsiteY3" fmla="*/ 1429479 h 1680908"/>
                <a:gd name="connsiteX4" fmla="*/ 1269377 w 2012268"/>
                <a:gd name="connsiteY4" fmla="*/ 1470365 h 1680908"/>
                <a:gd name="connsiteX5" fmla="*/ 995403 w 2012268"/>
                <a:gd name="connsiteY5" fmla="*/ 1442470 h 1680908"/>
                <a:gd name="connsiteX6" fmla="*/ 859372 w 2012268"/>
                <a:gd name="connsiteY6" fmla="*/ 1395471 h 1680908"/>
                <a:gd name="connsiteX7" fmla="*/ 701560 w 2012268"/>
                <a:gd name="connsiteY7" fmla="*/ 1371780 h 1680908"/>
                <a:gd name="connsiteX8" fmla="*/ 615967 w 2012268"/>
                <a:gd name="connsiteY8" fmla="*/ 1372544 h 1680908"/>
                <a:gd name="connsiteX9" fmla="*/ 483756 w 2012268"/>
                <a:gd name="connsiteY9" fmla="*/ 1462722 h 1680908"/>
                <a:gd name="connsiteX10" fmla="*/ 436757 w 2012268"/>
                <a:gd name="connsiteY10" fmla="*/ 1606014 h 1680908"/>
                <a:gd name="connsiteX11" fmla="*/ 434846 w 2012268"/>
                <a:gd name="connsiteY11" fmla="*/ 1666770 h 1680908"/>
                <a:gd name="connsiteX12" fmla="*/ 421090 w 2012268"/>
                <a:gd name="connsiteY12" fmla="*/ 1680908 h 1680908"/>
                <a:gd name="connsiteX13" fmla="*/ 14524 w 2012268"/>
                <a:gd name="connsiteY13" fmla="*/ 1680908 h 1680908"/>
                <a:gd name="connsiteX14" fmla="*/ 386 w 2012268"/>
                <a:gd name="connsiteY14" fmla="*/ 1666006 h 1680908"/>
                <a:gd name="connsiteX15" fmla="*/ 1150 w 2012268"/>
                <a:gd name="connsiteY15" fmla="*/ 1336626 h 1680908"/>
                <a:gd name="connsiteX16" fmla="*/ 66873 w 2012268"/>
                <a:gd name="connsiteY16" fmla="*/ 1145570 h 1680908"/>
                <a:gd name="connsiteX17" fmla="*/ 322123 w 2012268"/>
                <a:gd name="connsiteY17" fmla="*/ 930441 h 1680908"/>
                <a:gd name="connsiteX18" fmla="*/ 589219 w 2012268"/>
                <a:gd name="connsiteY18" fmla="*/ 867393 h 1680908"/>
                <a:gd name="connsiteX19" fmla="*/ 889176 w 2012268"/>
                <a:gd name="connsiteY19" fmla="*/ 867775 h 1680908"/>
                <a:gd name="connsiteX20" fmla="*/ 952989 w 2012268"/>
                <a:gd name="connsiteY20" fmla="*/ 804344 h 1680908"/>
                <a:gd name="connsiteX21" fmla="*/ 953371 w 2012268"/>
                <a:gd name="connsiteY21" fmla="*/ 765751 h 1680908"/>
                <a:gd name="connsiteX22" fmla="*/ 934266 w 2012268"/>
                <a:gd name="connsiteY22" fmla="*/ 745881 h 1680908"/>
                <a:gd name="connsiteX23" fmla="*/ 846762 w 2012268"/>
                <a:gd name="connsiteY23" fmla="*/ 746264 h 1680908"/>
                <a:gd name="connsiteX24" fmla="*/ 829185 w 2012268"/>
                <a:gd name="connsiteY24" fmla="*/ 729833 h 1680908"/>
                <a:gd name="connsiteX25" fmla="*/ 829185 w 2012268"/>
                <a:gd name="connsiteY25" fmla="*/ 645386 h 1680908"/>
                <a:gd name="connsiteX26" fmla="*/ 844469 w 2012268"/>
                <a:gd name="connsiteY26" fmla="*/ 629720 h 1680908"/>
                <a:gd name="connsiteX27" fmla="*/ 938087 w 2012268"/>
                <a:gd name="connsiteY27" fmla="*/ 630102 h 1680908"/>
                <a:gd name="connsiteX28" fmla="*/ 953371 w 2012268"/>
                <a:gd name="connsiteY28" fmla="*/ 614435 h 1680908"/>
                <a:gd name="connsiteX29" fmla="*/ 953371 w 2012268"/>
                <a:gd name="connsiteY29" fmla="*/ 497127 h 1680908"/>
                <a:gd name="connsiteX30" fmla="*/ 1117679 w 2012268"/>
                <a:gd name="connsiteY30" fmla="*/ 330526 h 1680908"/>
                <a:gd name="connsiteX31" fmla="*/ 1131053 w 2012268"/>
                <a:gd name="connsiteY31" fmla="*/ 330526 h 1680908"/>
                <a:gd name="connsiteX32" fmla="*/ 1144809 w 2012268"/>
                <a:gd name="connsiteY32" fmla="*/ 316388 h 1680908"/>
                <a:gd name="connsiteX33" fmla="*/ 1144809 w 2012268"/>
                <a:gd name="connsiteY33" fmla="*/ 242259 h 1680908"/>
                <a:gd name="connsiteX34" fmla="*/ 1129525 w 2012268"/>
                <a:gd name="connsiteY34" fmla="*/ 228120 h 1680908"/>
                <a:gd name="connsiteX35" fmla="*/ 1099338 w 2012268"/>
                <a:gd name="connsiteY35" fmla="*/ 196787 h 1680908"/>
                <a:gd name="connsiteX36" fmla="*/ 1099338 w 2012268"/>
                <a:gd name="connsiteY36" fmla="*/ 152080 h 1680908"/>
                <a:gd name="connsiteX37" fmla="*/ 1082143 w 2012268"/>
                <a:gd name="connsiteY37" fmla="*/ 140617 h 1680908"/>
                <a:gd name="connsiteX38" fmla="*/ 1029029 w 2012268"/>
                <a:gd name="connsiteY38" fmla="*/ 159340 h 1680908"/>
                <a:gd name="connsiteX39" fmla="*/ 924713 w 2012268"/>
                <a:gd name="connsiteY39" fmla="*/ 178064 h 1680908"/>
                <a:gd name="connsiteX40" fmla="*/ 721047 w 2012268"/>
                <a:gd name="connsiteY40" fmla="*/ 191820 h 1680908"/>
                <a:gd name="connsiteX41" fmla="*/ 700414 w 2012268"/>
                <a:gd name="connsiteY41" fmla="*/ 192202 h 1680908"/>
                <a:gd name="connsiteX42" fmla="*/ 661820 w 2012268"/>
                <a:gd name="connsiteY42" fmla="*/ 162015 h 1680908"/>
                <a:gd name="connsiteX43" fmla="*/ 661056 w 2012268"/>
                <a:gd name="connsiteY43" fmla="*/ 66487 h 1680908"/>
                <a:gd name="connsiteX44" fmla="*/ 704235 w 2012268"/>
                <a:gd name="connsiteY44" fmla="*/ 34008 h 1680908"/>
                <a:gd name="connsiteX45" fmla="*/ 789828 w 2012268"/>
                <a:gd name="connsiteY45" fmla="*/ 39357 h 1680908"/>
                <a:gd name="connsiteX46" fmla="*/ 892998 w 2012268"/>
                <a:gd name="connsiteY46" fmla="*/ 47000 h 1680908"/>
                <a:gd name="connsiteX47" fmla="*/ 1072972 w 2012268"/>
                <a:gd name="connsiteY47" fmla="*/ 83300 h 1680908"/>
                <a:gd name="connsiteX48" fmla="*/ 1098573 w 2012268"/>
                <a:gd name="connsiteY48" fmla="*/ 65723 h 1680908"/>
                <a:gd name="connsiteX49" fmla="*/ 1098573 w 2012268"/>
                <a:gd name="connsiteY49" fmla="*/ 12228 h 1680908"/>
                <a:gd name="connsiteX50" fmla="*/ 1110801 w 2012268"/>
                <a:gd name="connsiteY50" fmla="*/ 0 h 1680908"/>
                <a:gd name="connsiteX51" fmla="*/ 1336247 w 2012268"/>
                <a:gd name="connsiteY51" fmla="*/ 0 h 1680908"/>
                <a:gd name="connsiteX52" fmla="*/ 1348092 w 2012268"/>
                <a:gd name="connsiteY52" fmla="*/ 12610 h 1680908"/>
                <a:gd name="connsiteX53" fmla="*/ 1348092 w 2012268"/>
                <a:gd name="connsiteY53" fmla="*/ 79479 h 1680908"/>
                <a:gd name="connsiteX54" fmla="*/ 1360320 w 2012268"/>
                <a:gd name="connsiteY54" fmla="*/ 88268 h 1680908"/>
                <a:gd name="connsiteX55" fmla="*/ 1442856 w 2012268"/>
                <a:gd name="connsiteY55" fmla="*/ 59227 h 1680908"/>
                <a:gd name="connsiteX56" fmla="*/ 1490620 w 2012268"/>
                <a:gd name="connsiteY56" fmla="*/ 51203 h 1680908"/>
                <a:gd name="connsiteX57" fmla="*/ 1656074 w 2012268"/>
                <a:gd name="connsiteY57" fmla="*/ 39740 h 1680908"/>
                <a:gd name="connsiteX58" fmla="*/ 1743195 w 2012268"/>
                <a:gd name="connsiteY58" fmla="*/ 34390 h 1680908"/>
                <a:gd name="connsiteX59" fmla="*/ 1785992 w 2012268"/>
                <a:gd name="connsiteY59" fmla="*/ 67252 h 1680908"/>
                <a:gd name="connsiteX60" fmla="*/ 1786374 w 2012268"/>
                <a:gd name="connsiteY60" fmla="*/ 157048 h 1680908"/>
                <a:gd name="connsiteX61" fmla="*/ 1742431 w 2012268"/>
                <a:gd name="connsiteY61" fmla="*/ 191820 h 1680908"/>
                <a:gd name="connsiteX62" fmla="*/ 1594936 w 2012268"/>
                <a:gd name="connsiteY62" fmla="*/ 181885 h 1680908"/>
                <a:gd name="connsiteX63" fmla="*/ 1499026 w 2012268"/>
                <a:gd name="connsiteY63" fmla="*/ 176153 h 1680908"/>
                <a:gd name="connsiteX64" fmla="*/ 1418401 w 2012268"/>
                <a:gd name="connsiteY64" fmla="*/ 159340 h 1680908"/>
                <a:gd name="connsiteX65" fmla="*/ 1364141 w 2012268"/>
                <a:gd name="connsiteY65" fmla="*/ 139853 h 1680908"/>
                <a:gd name="connsiteX66" fmla="*/ 1348474 w 2012268"/>
                <a:gd name="connsiteY66" fmla="*/ 151698 h 1680908"/>
                <a:gd name="connsiteX67" fmla="*/ 1348474 w 2012268"/>
                <a:gd name="connsiteY67" fmla="*/ 215511 h 1680908"/>
                <a:gd name="connsiteX68" fmla="*/ 1336247 w 2012268"/>
                <a:gd name="connsiteY68" fmla="*/ 227738 h 1680908"/>
                <a:gd name="connsiteX69" fmla="*/ 1303385 w 2012268"/>
                <a:gd name="connsiteY69" fmla="*/ 231177 h 1680908"/>
                <a:gd name="connsiteX70" fmla="*/ 1300710 w 2012268"/>
                <a:gd name="connsiteY70" fmla="*/ 265567 h 1680908"/>
                <a:gd name="connsiteX71" fmla="*/ 1300710 w 2012268"/>
                <a:gd name="connsiteY71" fmla="*/ 310274 h 1680908"/>
                <a:gd name="connsiteX72" fmla="*/ 1320198 w 2012268"/>
                <a:gd name="connsiteY72" fmla="*/ 330144 h 1680908"/>
                <a:gd name="connsiteX73" fmla="*/ 1426425 w 2012268"/>
                <a:gd name="connsiteY73" fmla="*/ 365298 h 1680908"/>
                <a:gd name="connsiteX74" fmla="*/ 1493677 w 2012268"/>
                <a:gd name="connsiteY74" fmla="*/ 497891 h 1680908"/>
                <a:gd name="connsiteX75" fmla="*/ 1493677 w 2012268"/>
                <a:gd name="connsiteY75" fmla="*/ 610614 h 1680908"/>
                <a:gd name="connsiteX76" fmla="*/ 1513164 w 2012268"/>
                <a:gd name="connsiteY76" fmla="*/ 629337 h 1680908"/>
                <a:gd name="connsiteX77" fmla="*/ 1600668 w 2012268"/>
                <a:gd name="connsiteY77" fmla="*/ 628955 h 1680908"/>
                <a:gd name="connsiteX78" fmla="*/ 1615570 w 2012268"/>
                <a:gd name="connsiteY78" fmla="*/ 643093 h 1680908"/>
                <a:gd name="connsiteX79" fmla="*/ 1615570 w 2012268"/>
                <a:gd name="connsiteY79" fmla="*/ 730597 h 1680908"/>
                <a:gd name="connsiteX80" fmla="*/ 1601050 w 2012268"/>
                <a:gd name="connsiteY80" fmla="*/ 745499 h 1680908"/>
                <a:gd name="connsiteX81" fmla="*/ 1513546 w 2012268"/>
                <a:gd name="connsiteY81" fmla="*/ 745499 h 1680908"/>
                <a:gd name="connsiteX82" fmla="*/ 1494059 w 2012268"/>
                <a:gd name="connsiteY82" fmla="*/ 765751 h 1680908"/>
                <a:gd name="connsiteX83" fmla="*/ 1494059 w 2012268"/>
                <a:gd name="connsiteY83" fmla="*/ 807401 h 1680908"/>
                <a:gd name="connsiteX84" fmla="*/ 1553668 w 2012268"/>
                <a:gd name="connsiteY84" fmla="*/ 867011 h 1680908"/>
                <a:gd name="connsiteX85" fmla="*/ 1770325 w 2012268"/>
                <a:gd name="connsiteY85" fmla="*/ 867011 h 1680908"/>
                <a:gd name="connsiteX86" fmla="*/ 2010937 w 2012268"/>
                <a:gd name="connsiteY86" fmla="*/ 875133 h 1680908"/>
                <a:gd name="connsiteX0" fmla="*/ 2010937 w 2012268"/>
                <a:gd name="connsiteY0" fmla="*/ 875133 h 1680908"/>
                <a:gd name="connsiteX1" fmla="*/ 2001195 w 2012268"/>
                <a:gd name="connsiteY1" fmla="*/ 1393555 h 1680908"/>
                <a:gd name="connsiteX2" fmla="*/ 1780642 w 2012268"/>
                <a:gd name="connsiteY2" fmla="*/ 1369105 h 1680908"/>
                <a:gd name="connsiteX3" fmla="*/ 1462725 w 2012268"/>
                <a:gd name="connsiteY3" fmla="*/ 1429479 h 1680908"/>
                <a:gd name="connsiteX4" fmla="*/ 1269377 w 2012268"/>
                <a:gd name="connsiteY4" fmla="*/ 1470365 h 1680908"/>
                <a:gd name="connsiteX5" fmla="*/ 995403 w 2012268"/>
                <a:gd name="connsiteY5" fmla="*/ 1442470 h 1680908"/>
                <a:gd name="connsiteX6" fmla="*/ 859372 w 2012268"/>
                <a:gd name="connsiteY6" fmla="*/ 1395471 h 1680908"/>
                <a:gd name="connsiteX7" fmla="*/ 701560 w 2012268"/>
                <a:gd name="connsiteY7" fmla="*/ 1371780 h 1680908"/>
                <a:gd name="connsiteX8" fmla="*/ 615967 w 2012268"/>
                <a:gd name="connsiteY8" fmla="*/ 1372544 h 1680908"/>
                <a:gd name="connsiteX9" fmla="*/ 483756 w 2012268"/>
                <a:gd name="connsiteY9" fmla="*/ 1462722 h 1680908"/>
                <a:gd name="connsiteX10" fmla="*/ 436757 w 2012268"/>
                <a:gd name="connsiteY10" fmla="*/ 1606014 h 1680908"/>
                <a:gd name="connsiteX11" fmla="*/ 434846 w 2012268"/>
                <a:gd name="connsiteY11" fmla="*/ 1666770 h 1680908"/>
                <a:gd name="connsiteX12" fmla="*/ 421090 w 2012268"/>
                <a:gd name="connsiteY12" fmla="*/ 1680908 h 1680908"/>
                <a:gd name="connsiteX13" fmla="*/ 14524 w 2012268"/>
                <a:gd name="connsiteY13" fmla="*/ 1680908 h 1680908"/>
                <a:gd name="connsiteX14" fmla="*/ 386 w 2012268"/>
                <a:gd name="connsiteY14" fmla="*/ 1666006 h 1680908"/>
                <a:gd name="connsiteX15" fmla="*/ 1150 w 2012268"/>
                <a:gd name="connsiteY15" fmla="*/ 1336626 h 1680908"/>
                <a:gd name="connsiteX16" fmla="*/ 66873 w 2012268"/>
                <a:gd name="connsiteY16" fmla="*/ 1145570 h 1680908"/>
                <a:gd name="connsiteX17" fmla="*/ 322123 w 2012268"/>
                <a:gd name="connsiteY17" fmla="*/ 930441 h 1680908"/>
                <a:gd name="connsiteX18" fmla="*/ 589219 w 2012268"/>
                <a:gd name="connsiteY18" fmla="*/ 867393 h 1680908"/>
                <a:gd name="connsiteX19" fmla="*/ 889176 w 2012268"/>
                <a:gd name="connsiteY19" fmla="*/ 867775 h 1680908"/>
                <a:gd name="connsiteX20" fmla="*/ 952989 w 2012268"/>
                <a:gd name="connsiteY20" fmla="*/ 804344 h 1680908"/>
                <a:gd name="connsiteX21" fmla="*/ 953371 w 2012268"/>
                <a:gd name="connsiteY21" fmla="*/ 765751 h 1680908"/>
                <a:gd name="connsiteX22" fmla="*/ 934266 w 2012268"/>
                <a:gd name="connsiteY22" fmla="*/ 745881 h 1680908"/>
                <a:gd name="connsiteX23" fmla="*/ 846762 w 2012268"/>
                <a:gd name="connsiteY23" fmla="*/ 746264 h 1680908"/>
                <a:gd name="connsiteX24" fmla="*/ 829185 w 2012268"/>
                <a:gd name="connsiteY24" fmla="*/ 729833 h 1680908"/>
                <a:gd name="connsiteX25" fmla="*/ 829185 w 2012268"/>
                <a:gd name="connsiteY25" fmla="*/ 645386 h 1680908"/>
                <a:gd name="connsiteX26" fmla="*/ 844469 w 2012268"/>
                <a:gd name="connsiteY26" fmla="*/ 629720 h 1680908"/>
                <a:gd name="connsiteX27" fmla="*/ 938087 w 2012268"/>
                <a:gd name="connsiteY27" fmla="*/ 630102 h 1680908"/>
                <a:gd name="connsiteX28" fmla="*/ 953371 w 2012268"/>
                <a:gd name="connsiteY28" fmla="*/ 614435 h 1680908"/>
                <a:gd name="connsiteX29" fmla="*/ 953371 w 2012268"/>
                <a:gd name="connsiteY29" fmla="*/ 497127 h 1680908"/>
                <a:gd name="connsiteX30" fmla="*/ 1117679 w 2012268"/>
                <a:gd name="connsiteY30" fmla="*/ 330526 h 1680908"/>
                <a:gd name="connsiteX31" fmla="*/ 1131053 w 2012268"/>
                <a:gd name="connsiteY31" fmla="*/ 330526 h 1680908"/>
                <a:gd name="connsiteX32" fmla="*/ 1144809 w 2012268"/>
                <a:gd name="connsiteY32" fmla="*/ 316388 h 1680908"/>
                <a:gd name="connsiteX33" fmla="*/ 1144809 w 2012268"/>
                <a:gd name="connsiteY33" fmla="*/ 242259 h 1680908"/>
                <a:gd name="connsiteX34" fmla="*/ 1129525 w 2012268"/>
                <a:gd name="connsiteY34" fmla="*/ 228120 h 1680908"/>
                <a:gd name="connsiteX35" fmla="*/ 1099338 w 2012268"/>
                <a:gd name="connsiteY35" fmla="*/ 196787 h 1680908"/>
                <a:gd name="connsiteX36" fmla="*/ 1099338 w 2012268"/>
                <a:gd name="connsiteY36" fmla="*/ 152080 h 1680908"/>
                <a:gd name="connsiteX37" fmla="*/ 1082143 w 2012268"/>
                <a:gd name="connsiteY37" fmla="*/ 140617 h 1680908"/>
                <a:gd name="connsiteX38" fmla="*/ 1029029 w 2012268"/>
                <a:gd name="connsiteY38" fmla="*/ 159340 h 1680908"/>
                <a:gd name="connsiteX39" fmla="*/ 924713 w 2012268"/>
                <a:gd name="connsiteY39" fmla="*/ 178064 h 1680908"/>
                <a:gd name="connsiteX40" fmla="*/ 721047 w 2012268"/>
                <a:gd name="connsiteY40" fmla="*/ 191820 h 1680908"/>
                <a:gd name="connsiteX41" fmla="*/ 700414 w 2012268"/>
                <a:gd name="connsiteY41" fmla="*/ 192202 h 1680908"/>
                <a:gd name="connsiteX42" fmla="*/ 661820 w 2012268"/>
                <a:gd name="connsiteY42" fmla="*/ 162015 h 1680908"/>
                <a:gd name="connsiteX43" fmla="*/ 661056 w 2012268"/>
                <a:gd name="connsiteY43" fmla="*/ 66487 h 1680908"/>
                <a:gd name="connsiteX44" fmla="*/ 704235 w 2012268"/>
                <a:gd name="connsiteY44" fmla="*/ 34008 h 1680908"/>
                <a:gd name="connsiteX45" fmla="*/ 789828 w 2012268"/>
                <a:gd name="connsiteY45" fmla="*/ 39357 h 1680908"/>
                <a:gd name="connsiteX46" fmla="*/ 892998 w 2012268"/>
                <a:gd name="connsiteY46" fmla="*/ 47000 h 1680908"/>
                <a:gd name="connsiteX47" fmla="*/ 1072972 w 2012268"/>
                <a:gd name="connsiteY47" fmla="*/ 83300 h 1680908"/>
                <a:gd name="connsiteX48" fmla="*/ 1098573 w 2012268"/>
                <a:gd name="connsiteY48" fmla="*/ 65723 h 1680908"/>
                <a:gd name="connsiteX49" fmla="*/ 1098573 w 2012268"/>
                <a:gd name="connsiteY49" fmla="*/ 12228 h 1680908"/>
                <a:gd name="connsiteX50" fmla="*/ 1110801 w 2012268"/>
                <a:gd name="connsiteY50" fmla="*/ 0 h 1680908"/>
                <a:gd name="connsiteX51" fmla="*/ 1336247 w 2012268"/>
                <a:gd name="connsiteY51" fmla="*/ 0 h 1680908"/>
                <a:gd name="connsiteX52" fmla="*/ 1348092 w 2012268"/>
                <a:gd name="connsiteY52" fmla="*/ 12610 h 1680908"/>
                <a:gd name="connsiteX53" fmla="*/ 1348092 w 2012268"/>
                <a:gd name="connsiteY53" fmla="*/ 79479 h 1680908"/>
                <a:gd name="connsiteX54" fmla="*/ 1360320 w 2012268"/>
                <a:gd name="connsiteY54" fmla="*/ 88268 h 1680908"/>
                <a:gd name="connsiteX55" fmla="*/ 1442856 w 2012268"/>
                <a:gd name="connsiteY55" fmla="*/ 59227 h 1680908"/>
                <a:gd name="connsiteX56" fmla="*/ 1490620 w 2012268"/>
                <a:gd name="connsiteY56" fmla="*/ 51203 h 1680908"/>
                <a:gd name="connsiteX57" fmla="*/ 1656074 w 2012268"/>
                <a:gd name="connsiteY57" fmla="*/ 39740 h 1680908"/>
                <a:gd name="connsiteX58" fmla="*/ 1743195 w 2012268"/>
                <a:gd name="connsiteY58" fmla="*/ 34390 h 1680908"/>
                <a:gd name="connsiteX59" fmla="*/ 1785992 w 2012268"/>
                <a:gd name="connsiteY59" fmla="*/ 67252 h 1680908"/>
                <a:gd name="connsiteX60" fmla="*/ 1786374 w 2012268"/>
                <a:gd name="connsiteY60" fmla="*/ 157048 h 1680908"/>
                <a:gd name="connsiteX61" fmla="*/ 1742431 w 2012268"/>
                <a:gd name="connsiteY61" fmla="*/ 191820 h 1680908"/>
                <a:gd name="connsiteX62" fmla="*/ 1594936 w 2012268"/>
                <a:gd name="connsiteY62" fmla="*/ 181885 h 1680908"/>
                <a:gd name="connsiteX63" fmla="*/ 1499026 w 2012268"/>
                <a:gd name="connsiteY63" fmla="*/ 176153 h 1680908"/>
                <a:gd name="connsiteX64" fmla="*/ 1418401 w 2012268"/>
                <a:gd name="connsiteY64" fmla="*/ 159340 h 1680908"/>
                <a:gd name="connsiteX65" fmla="*/ 1364141 w 2012268"/>
                <a:gd name="connsiteY65" fmla="*/ 139853 h 1680908"/>
                <a:gd name="connsiteX66" fmla="*/ 1348474 w 2012268"/>
                <a:gd name="connsiteY66" fmla="*/ 151698 h 1680908"/>
                <a:gd name="connsiteX67" fmla="*/ 1348474 w 2012268"/>
                <a:gd name="connsiteY67" fmla="*/ 215511 h 1680908"/>
                <a:gd name="connsiteX68" fmla="*/ 1336247 w 2012268"/>
                <a:gd name="connsiteY68" fmla="*/ 227738 h 1680908"/>
                <a:gd name="connsiteX69" fmla="*/ 1303385 w 2012268"/>
                <a:gd name="connsiteY69" fmla="*/ 231177 h 1680908"/>
                <a:gd name="connsiteX70" fmla="*/ 1300710 w 2012268"/>
                <a:gd name="connsiteY70" fmla="*/ 265567 h 1680908"/>
                <a:gd name="connsiteX71" fmla="*/ 1300710 w 2012268"/>
                <a:gd name="connsiteY71" fmla="*/ 310274 h 1680908"/>
                <a:gd name="connsiteX72" fmla="*/ 1320198 w 2012268"/>
                <a:gd name="connsiteY72" fmla="*/ 330144 h 1680908"/>
                <a:gd name="connsiteX73" fmla="*/ 1426425 w 2012268"/>
                <a:gd name="connsiteY73" fmla="*/ 365298 h 1680908"/>
                <a:gd name="connsiteX74" fmla="*/ 1493677 w 2012268"/>
                <a:gd name="connsiteY74" fmla="*/ 497891 h 1680908"/>
                <a:gd name="connsiteX75" fmla="*/ 1493677 w 2012268"/>
                <a:gd name="connsiteY75" fmla="*/ 610614 h 1680908"/>
                <a:gd name="connsiteX76" fmla="*/ 1513164 w 2012268"/>
                <a:gd name="connsiteY76" fmla="*/ 629337 h 1680908"/>
                <a:gd name="connsiteX77" fmla="*/ 1600668 w 2012268"/>
                <a:gd name="connsiteY77" fmla="*/ 628955 h 1680908"/>
                <a:gd name="connsiteX78" fmla="*/ 1615570 w 2012268"/>
                <a:gd name="connsiteY78" fmla="*/ 643093 h 1680908"/>
                <a:gd name="connsiteX79" fmla="*/ 1615570 w 2012268"/>
                <a:gd name="connsiteY79" fmla="*/ 730597 h 1680908"/>
                <a:gd name="connsiteX80" fmla="*/ 1601050 w 2012268"/>
                <a:gd name="connsiteY80" fmla="*/ 745499 h 1680908"/>
                <a:gd name="connsiteX81" fmla="*/ 1513546 w 2012268"/>
                <a:gd name="connsiteY81" fmla="*/ 745499 h 1680908"/>
                <a:gd name="connsiteX82" fmla="*/ 1494059 w 2012268"/>
                <a:gd name="connsiteY82" fmla="*/ 765751 h 1680908"/>
                <a:gd name="connsiteX83" fmla="*/ 1494059 w 2012268"/>
                <a:gd name="connsiteY83" fmla="*/ 807401 h 1680908"/>
                <a:gd name="connsiteX84" fmla="*/ 1553668 w 2012268"/>
                <a:gd name="connsiteY84" fmla="*/ 867011 h 1680908"/>
                <a:gd name="connsiteX85" fmla="*/ 1770325 w 2012268"/>
                <a:gd name="connsiteY85" fmla="*/ 867011 h 1680908"/>
                <a:gd name="connsiteX86" fmla="*/ 2010937 w 2012268"/>
                <a:gd name="connsiteY86" fmla="*/ 875133 h 16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012268" h="1680908">
                  <a:moveTo>
                    <a:pt x="2010937" y="875133"/>
                  </a:moveTo>
                  <a:cubicBezTo>
                    <a:pt x="2014822" y="956141"/>
                    <a:pt x="2009797" y="1241942"/>
                    <a:pt x="2001195" y="1393555"/>
                  </a:cubicBezTo>
                  <a:cubicBezTo>
                    <a:pt x="1922314" y="1384760"/>
                    <a:pt x="1870387" y="1363118"/>
                    <a:pt x="1780642" y="1369105"/>
                  </a:cubicBezTo>
                  <a:cubicBezTo>
                    <a:pt x="1690897" y="1375092"/>
                    <a:pt x="1564749" y="1387446"/>
                    <a:pt x="1462725" y="1429479"/>
                  </a:cubicBezTo>
                  <a:cubicBezTo>
                    <a:pt x="1401206" y="1455080"/>
                    <a:pt x="1336247" y="1466161"/>
                    <a:pt x="1269377" y="1470365"/>
                  </a:cubicBezTo>
                  <a:cubicBezTo>
                    <a:pt x="1176142" y="1476096"/>
                    <a:pt x="1084817" y="1469982"/>
                    <a:pt x="995403" y="1442470"/>
                  </a:cubicBezTo>
                  <a:cubicBezTo>
                    <a:pt x="949550" y="1428332"/>
                    <a:pt x="905607" y="1408845"/>
                    <a:pt x="859372" y="1395471"/>
                  </a:cubicBezTo>
                  <a:cubicBezTo>
                    <a:pt x="807787" y="1380568"/>
                    <a:pt x="755055" y="1372926"/>
                    <a:pt x="701560" y="1371780"/>
                  </a:cubicBezTo>
                  <a:cubicBezTo>
                    <a:pt x="672902" y="1371398"/>
                    <a:pt x="644625" y="1367194"/>
                    <a:pt x="615967" y="1372544"/>
                  </a:cubicBezTo>
                  <a:cubicBezTo>
                    <a:pt x="558268" y="1382861"/>
                    <a:pt x="516236" y="1415723"/>
                    <a:pt x="483756" y="1462722"/>
                  </a:cubicBezTo>
                  <a:cubicBezTo>
                    <a:pt x="454334" y="1505901"/>
                    <a:pt x="439814" y="1553665"/>
                    <a:pt x="436757" y="1606014"/>
                  </a:cubicBezTo>
                  <a:cubicBezTo>
                    <a:pt x="435610" y="1626266"/>
                    <a:pt x="434846" y="1646518"/>
                    <a:pt x="434846" y="1666770"/>
                  </a:cubicBezTo>
                  <a:cubicBezTo>
                    <a:pt x="434846" y="1676705"/>
                    <a:pt x="431407" y="1680908"/>
                    <a:pt x="421090" y="1680908"/>
                  </a:cubicBezTo>
                  <a:lnTo>
                    <a:pt x="14524" y="1680908"/>
                  </a:lnTo>
                  <a:cubicBezTo>
                    <a:pt x="3060" y="1680908"/>
                    <a:pt x="386" y="1676705"/>
                    <a:pt x="386" y="1666006"/>
                  </a:cubicBezTo>
                  <a:cubicBezTo>
                    <a:pt x="768" y="1556340"/>
                    <a:pt x="-1143" y="1446292"/>
                    <a:pt x="1150" y="1336626"/>
                  </a:cubicBezTo>
                  <a:cubicBezTo>
                    <a:pt x="2678" y="1266699"/>
                    <a:pt x="28662" y="1203651"/>
                    <a:pt x="66873" y="1145570"/>
                  </a:cubicBezTo>
                  <a:cubicBezTo>
                    <a:pt x="130686" y="1048896"/>
                    <a:pt x="218571" y="980116"/>
                    <a:pt x="322123" y="930441"/>
                  </a:cubicBezTo>
                  <a:cubicBezTo>
                    <a:pt x="406570" y="889937"/>
                    <a:pt x="494838" y="865864"/>
                    <a:pt x="589219" y="867393"/>
                  </a:cubicBezTo>
                  <a:cubicBezTo>
                    <a:pt x="688950" y="868921"/>
                    <a:pt x="789063" y="867775"/>
                    <a:pt x="889176" y="867775"/>
                  </a:cubicBezTo>
                  <a:cubicBezTo>
                    <a:pt x="935794" y="867775"/>
                    <a:pt x="952989" y="850580"/>
                    <a:pt x="952989" y="804344"/>
                  </a:cubicBezTo>
                  <a:cubicBezTo>
                    <a:pt x="952989" y="791353"/>
                    <a:pt x="952225" y="778743"/>
                    <a:pt x="953371" y="765751"/>
                  </a:cubicBezTo>
                  <a:cubicBezTo>
                    <a:pt x="954517" y="751231"/>
                    <a:pt x="949932" y="745499"/>
                    <a:pt x="934266" y="745881"/>
                  </a:cubicBezTo>
                  <a:cubicBezTo>
                    <a:pt x="905225" y="747028"/>
                    <a:pt x="875803" y="745881"/>
                    <a:pt x="846762" y="746264"/>
                  </a:cubicBezTo>
                  <a:cubicBezTo>
                    <a:pt x="834152" y="746646"/>
                    <a:pt x="828803" y="743207"/>
                    <a:pt x="829185" y="729833"/>
                  </a:cubicBezTo>
                  <a:cubicBezTo>
                    <a:pt x="829949" y="701556"/>
                    <a:pt x="829949" y="673280"/>
                    <a:pt x="829185" y="645386"/>
                  </a:cubicBezTo>
                  <a:cubicBezTo>
                    <a:pt x="828803" y="633923"/>
                    <a:pt x="832242" y="629720"/>
                    <a:pt x="844469" y="629720"/>
                  </a:cubicBezTo>
                  <a:cubicBezTo>
                    <a:pt x="875803" y="630484"/>
                    <a:pt x="906754" y="629337"/>
                    <a:pt x="938087" y="630102"/>
                  </a:cubicBezTo>
                  <a:cubicBezTo>
                    <a:pt x="949932" y="630484"/>
                    <a:pt x="953371" y="625898"/>
                    <a:pt x="953371" y="614435"/>
                  </a:cubicBezTo>
                  <a:cubicBezTo>
                    <a:pt x="952989" y="575460"/>
                    <a:pt x="952989" y="536102"/>
                    <a:pt x="953371" y="497127"/>
                  </a:cubicBezTo>
                  <a:cubicBezTo>
                    <a:pt x="953753" y="408859"/>
                    <a:pt x="1029029" y="332055"/>
                    <a:pt x="1117679" y="330526"/>
                  </a:cubicBezTo>
                  <a:cubicBezTo>
                    <a:pt x="1122264" y="330526"/>
                    <a:pt x="1126468" y="330144"/>
                    <a:pt x="1131053" y="330526"/>
                  </a:cubicBezTo>
                  <a:cubicBezTo>
                    <a:pt x="1141370" y="331291"/>
                    <a:pt x="1144809" y="326323"/>
                    <a:pt x="1144809" y="316388"/>
                  </a:cubicBezTo>
                  <a:cubicBezTo>
                    <a:pt x="1144427" y="291551"/>
                    <a:pt x="1144427" y="267096"/>
                    <a:pt x="1144809" y="242259"/>
                  </a:cubicBezTo>
                  <a:cubicBezTo>
                    <a:pt x="1145191" y="230795"/>
                    <a:pt x="1139841" y="228120"/>
                    <a:pt x="1129525" y="228120"/>
                  </a:cubicBezTo>
                  <a:cubicBezTo>
                    <a:pt x="1099338" y="227738"/>
                    <a:pt x="1099338" y="227356"/>
                    <a:pt x="1099338" y="196787"/>
                  </a:cubicBezTo>
                  <a:lnTo>
                    <a:pt x="1099338" y="152080"/>
                  </a:lnTo>
                  <a:cubicBezTo>
                    <a:pt x="1099338" y="135650"/>
                    <a:pt x="1098191" y="134885"/>
                    <a:pt x="1082143" y="140617"/>
                  </a:cubicBezTo>
                  <a:cubicBezTo>
                    <a:pt x="1064183" y="146731"/>
                    <a:pt x="1045842" y="151316"/>
                    <a:pt x="1029029" y="159340"/>
                  </a:cubicBezTo>
                  <a:cubicBezTo>
                    <a:pt x="995786" y="175007"/>
                    <a:pt x="960249" y="175771"/>
                    <a:pt x="924713" y="178064"/>
                  </a:cubicBezTo>
                  <a:lnTo>
                    <a:pt x="721047" y="191820"/>
                  </a:lnTo>
                  <a:cubicBezTo>
                    <a:pt x="714169" y="192202"/>
                    <a:pt x="707292" y="192202"/>
                    <a:pt x="700414" y="192202"/>
                  </a:cubicBezTo>
                  <a:cubicBezTo>
                    <a:pt x="679779" y="191820"/>
                    <a:pt x="666406" y="182267"/>
                    <a:pt x="661820" y="162015"/>
                  </a:cubicBezTo>
                  <a:cubicBezTo>
                    <a:pt x="654178" y="130300"/>
                    <a:pt x="654178" y="98203"/>
                    <a:pt x="661056" y="66487"/>
                  </a:cubicBezTo>
                  <a:cubicBezTo>
                    <a:pt x="666023" y="44325"/>
                    <a:pt x="682072" y="32862"/>
                    <a:pt x="704235" y="34008"/>
                  </a:cubicBezTo>
                  <a:lnTo>
                    <a:pt x="789828" y="39357"/>
                  </a:lnTo>
                  <a:cubicBezTo>
                    <a:pt x="824218" y="41650"/>
                    <a:pt x="858608" y="46235"/>
                    <a:pt x="892998" y="47000"/>
                  </a:cubicBezTo>
                  <a:cubicBezTo>
                    <a:pt x="955282" y="48146"/>
                    <a:pt x="1015273" y="58463"/>
                    <a:pt x="1072972" y="83300"/>
                  </a:cubicBezTo>
                  <a:cubicBezTo>
                    <a:pt x="1098191" y="93999"/>
                    <a:pt x="1098573" y="92471"/>
                    <a:pt x="1098573" y="65723"/>
                  </a:cubicBezTo>
                  <a:cubicBezTo>
                    <a:pt x="1098573" y="47764"/>
                    <a:pt x="1098956" y="30187"/>
                    <a:pt x="1098573" y="12228"/>
                  </a:cubicBezTo>
                  <a:cubicBezTo>
                    <a:pt x="1098573" y="3439"/>
                    <a:pt x="1101630" y="0"/>
                    <a:pt x="1110801" y="0"/>
                  </a:cubicBezTo>
                  <a:lnTo>
                    <a:pt x="1336247" y="0"/>
                  </a:lnTo>
                  <a:cubicBezTo>
                    <a:pt x="1345417" y="0"/>
                    <a:pt x="1348092" y="3821"/>
                    <a:pt x="1348092" y="12610"/>
                  </a:cubicBezTo>
                  <a:cubicBezTo>
                    <a:pt x="1347710" y="34772"/>
                    <a:pt x="1348092" y="57317"/>
                    <a:pt x="1348092" y="79479"/>
                  </a:cubicBezTo>
                  <a:cubicBezTo>
                    <a:pt x="1348092" y="89032"/>
                    <a:pt x="1350767" y="91707"/>
                    <a:pt x="1360320" y="88268"/>
                  </a:cubicBezTo>
                  <a:lnTo>
                    <a:pt x="1442856" y="59227"/>
                  </a:lnTo>
                  <a:cubicBezTo>
                    <a:pt x="1458522" y="53878"/>
                    <a:pt x="1474571" y="51967"/>
                    <a:pt x="1490620" y="51203"/>
                  </a:cubicBezTo>
                  <a:lnTo>
                    <a:pt x="1656074" y="39740"/>
                  </a:lnTo>
                  <a:lnTo>
                    <a:pt x="1743195" y="34390"/>
                  </a:lnTo>
                  <a:cubicBezTo>
                    <a:pt x="1765740" y="33626"/>
                    <a:pt x="1781788" y="45471"/>
                    <a:pt x="1785992" y="67252"/>
                  </a:cubicBezTo>
                  <a:cubicBezTo>
                    <a:pt x="1792105" y="97056"/>
                    <a:pt x="1792105" y="127243"/>
                    <a:pt x="1786374" y="157048"/>
                  </a:cubicBezTo>
                  <a:cubicBezTo>
                    <a:pt x="1781406" y="181885"/>
                    <a:pt x="1767650" y="193348"/>
                    <a:pt x="1742431" y="191820"/>
                  </a:cubicBezTo>
                  <a:cubicBezTo>
                    <a:pt x="1693139" y="189145"/>
                    <a:pt x="1643846" y="184942"/>
                    <a:pt x="1594936" y="181885"/>
                  </a:cubicBezTo>
                  <a:cubicBezTo>
                    <a:pt x="1562839" y="179974"/>
                    <a:pt x="1530741" y="176918"/>
                    <a:pt x="1499026" y="176153"/>
                  </a:cubicBezTo>
                  <a:cubicBezTo>
                    <a:pt x="1470750" y="175389"/>
                    <a:pt x="1444384" y="168893"/>
                    <a:pt x="1418401" y="159340"/>
                  </a:cubicBezTo>
                  <a:lnTo>
                    <a:pt x="1364141" y="139853"/>
                  </a:lnTo>
                  <a:cubicBezTo>
                    <a:pt x="1349621" y="134885"/>
                    <a:pt x="1348474" y="135650"/>
                    <a:pt x="1348474" y="151698"/>
                  </a:cubicBezTo>
                  <a:cubicBezTo>
                    <a:pt x="1348474" y="173096"/>
                    <a:pt x="1348092" y="194113"/>
                    <a:pt x="1348474" y="215511"/>
                  </a:cubicBezTo>
                  <a:cubicBezTo>
                    <a:pt x="1348474" y="224681"/>
                    <a:pt x="1345035" y="227356"/>
                    <a:pt x="1336247" y="227738"/>
                  </a:cubicBezTo>
                  <a:cubicBezTo>
                    <a:pt x="1325165" y="228120"/>
                    <a:pt x="1311027" y="222389"/>
                    <a:pt x="1303385" y="231177"/>
                  </a:cubicBezTo>
                  <a:cubicBezTo>
                    <a:pt x="1295743" y="239966"/>
                    <a:pt x="1301092" y="254104"/>
                    <a:pt x="1300710" y="265567"/>
                  </a:cubicBezTo>
                  <a:cubicBezTo>
                    <a:pt x="1300328" y="280470"/>
                    <a:pt x="1300710" y="295372"/>
                    <a:pt x="1300710" y="310274"/>
                  </a:cubicBezTo>
                  <a:cubicBezTo>
                    <a:pt x="1300710" y="330144"/>
                    <a:pt x="1300710" y="330144"/>
                    <a:pt x="1320198" y="330144"/>
                  </a:cubicBezTo>
                  <a:cubicBezTo>
                    <a:pt x="1359555" y="330144"/>
                    <a:pt x="1395474" y="341225"/>
                    <a:pt x="1426425" y="365298"/>
                  </a:cubicBezTo>
                  <a:cubicBezTo>
                    <a:pt x="1469986" y="398542"/>
                    <a:pt x="1492530" y="443249"/>
                    <a:pt x="1493677" y="497891"/>
                  </a:cubicBezTo>
                  <a:cubicBezTo>
                    <a:pt x="1494441" y="535338"/>
                    <a:pt x="1494441" y="573167"/>
                    <a:pt x="1493677" y="610614"/>
                  </a:cubicBezTo>
                  <a:cubicBezTo>
                    <a:pt x="1493294" y="626281"/>
                    <a:pt x="1498644" y="630102"/>
                    <a:pt x="1513164" y="629337"/>
                  </a:cubicBezTo>
                  <a:cubicBezTo>
                    <a:pt x="1542205" y="628191"/>
                    <a:pt x="1571627" y="629337"/>
                    <a:pt x="1600668" y="628955"/>
                  </a:cubicBezTo>
                  <a:cubicBezTo>
                    <a:pt x="1611367" y="628573"/>
                    <a:pt x="1615570" y="631630"/>
                    <a:pt x="1615570" y="643093"/>
                  </a:cubicBezTo>
                  <a:cubicBezTo>
                    <a:pt x="1614806" y="672134"/>
                    <a:pt x="1615188" y="701556"/>
                    <a:pt x="1615570" y="730597"/>
                  </a:cubicBezTo>
                  <a:cubicBezTo>
                    <a:pt x="1615952" y="741296"/>
                    <a:pt x="1612131" y="745499"/>
                    <a:pt x="1601050" y="745499"/>
                  </a:cubicBezTo>
                  <a:cubicBezTo>
                    <a:pt x="1572009" y="745117"/>
                    <a:pt x="1542587" y="745117"/>
                    <a:pt x="1513546" y="745499"/>
                  </a:cubicBezTo>
                  <a:cubicBezTo>
                    <a:pt x="1494059" y="745499"/>
                    <a:pt x="1494059" y="745499"/>
                    <a:pt x="1494059" y="765751"/>
                  </a:cubicBezTo>
                  <a:lnTo>
                    <a:pt x="1494059" y="807401"/>
                  </a:lnTo>
                  <a:cubicBezTo>
                    <a:pt x="1494059" y="849051"/>
                    <a:pt x="1511636" y="867011"/>
                    <a:pt x="1553668" y="867011"/>
                  </a:cubicBezTo>
                  <a:lnTo>
                    <a:pt x="1770325" y="867011"/>
                  </a:lnTo>
                  <a:cubicBezTo>
                    <a:pt x="1793252" y="867011"/>
                    <a:pt x="2010937" y="851824"/>
                    <a:pt x="2010937" y="875133"/>
                  </a:cubicBezTo>
                  <a:close/>
                </a:path>
              </a:pathLst>
            </a:custGeom>
            <a:solidFill>
              <a:schemeClr val="accent1"/>
            </a:solidFill>
            <a:ln w="3810" cap="flat">
              <a:noFill/>
              <a:prstDash val="solid"/>
              <a:miter/>
            </a:ln>
          </p:spPr>
          <p:txBody>
            <a:bodyPr rtlCol="0" anchor="ctr"/>
            <a:lstStyle/>
            <a:p>
              <a:endParaRPr lang="en-US"/>
            </a:p>
          </p:txBody>
        </p:sp>
        <p:sp>
          <p:nvSpPr>
            <p:cNvPr id="37" name="Freeform: Shape 77">
              <a:extLst>
                <a:ext uri="{FF2B5EF4-FFF2-40B4-BE49-F238E27FC236}">
                  <a16:creationId xmlns:a16="http://schemas.microsoft.com/office/drawing/2014/main" id="{8EB21FCF-EC58-426E-887A-95535733C92F}"/>
                </a:ext>
              </a:extLst>
            </p:cNvPr>
            <p:cNvSpPr/>
            <p:nvPr/>
          </p:nvSpPr>
          <p:spPr>
            <a:xfrm>
              <a:off x="8339847" y="3854984"/>
              <a:ext cx="689594" cy="689594"/>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solidFill>
                  <a:schemeClr val="accent6">
                    <a:lumMod val="50000"/>
                  </a:schemeClr>
                </a:solidFill>
              </a:endParaRPr>
            </a:p>
          </p:txBody>
        </p:sp>
      </p:grpSp>
      <p:grpSp>
        <p:nvGrpSpPr>
          <p:cNvPr id="38" name="Group 120">
            <a:extLst>
              <a:ext uri="{FF2B5EF4-FFF2-40B4-BE49-F238E27FC236}">
                <a16:creationId xmlns:a16="http://schemas.microsoft.com/office/drawing/2014/main" id="{9AAF0AB0-7C7E-4434-BD84-B250DFE3D470}"/>
              </a:ext>
            </a:extLst>
          </p:cNvPr>
          <p:cNvGrpSpPr/>
          <p:nvPr/>
        </p:nvGrpSpPr>
        <p:grpSpPr>
          <a:xfrm>
            <a:off x="697676" y="2644043"/>
            <a:ext cx="1618396" cy="1437326"/>
            <a:chOff x="2606012" y="1916832"/>
            <a:chExt cx="4054220" cy="3248281"/>
          </a:xfrm>
        </p:grpSpPr>
        <p:sp>
          <p:nvSpPr>
            <p:cNvPr id="39" name="Rounded Rectangle 71">
              <a:extLst>
                <a:ext uri="{FF2B5EF4-FFF2-40B4-BE49-F238E27FC236}">
                  <a16:creationId xmlns:a16="http://schemas.microsoft.com/office/drawing/2014/main" id="{6DF8A55B-545E-460C-BD50-8EC3C23185D6}"/>
                </a:ext>
              </a:extLst>
            </p:cNvPr>
            <p:cNvSpPr/>
            <p:nvPr/>
          </p:nvSpPr>
          <p:spPr>
            <a:xfrm flipH="1">
              <a:off x="4427984" y="3164836"/>
              <a:ext cx="288032" cy="1821840"/>
            </a:xfrm>
            <a:prstGeom prst="roundRect">
              <a:avLst>
                <a:gd name="adj" fmla="val 194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Rounded Rectangle 41">
              <a:extLst>
                <a:ext uri="{FF2B5EF4-FFF2-40B4-BE49-F238E27FC236}">
                  <a16:creationId xmlns:a16="http://schemas.microsoft.com/office/drawing/2014/main" id="{433914E1-7B51-4445-B0B9-F02FA5443546}"/>
                </a:ext>
              </a:extLst>
            </p:cNvPr>
            <p:cNvSpPr/>
            <p:nvPr/>
          </p:nvSpPr>
          <p:spPr>
            <a:xfrm rot="19800000" flipH="1">
              <a:off x="5071938" y="3231606"/>
              <a:ext cx="288032" cy="1821840"/>
            </a:xfrm>
            <a:prstGeom prst="roundRect">
              <a:avLst>
                <a:gd name="adj" fmla="val 194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Rounded Rectangle 2">
              <a:extLst>
                <a:ext uri="{FF2B5EF4-FFF2-40B4-BE49-F238E27FC236}">
                  <a16:creationId xmlns:a16="http://schemas.microsoft.com/office/drawing/2014/main" id="{5FAF2CA5-C4D7-4875-9BED-30D0FF6A9B5D}"/>
                </a:ext>
              </a:extLst>
            </p:cNvPr>
            <p:cNvSpPr/>
            <p:nvPr/>
          </p:nvSpPr>
          <p:spPr>
            <a:xfrm rot="1800000">
              <a:off x="3784030" y="3230898"/>
              <a:ext cx="288032" cy="1821840"/>
            </a:xfrm>
            <a:prstGeom prst="roundRect">
              <a:avLst>
                <a:gd name="adj" fmla="val 1943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Oval 124">
              <a:extLst>
                <a:ext uri="{FF2B5EF4-FFF2-40B4-BE49-F238E27FC236}">
                  <a16:creationId xmlns:a16="http://schemas.microsoft.com/office/drawing/2014/main" id="{52754DD2-B7AE-4A3D-BE5F-A75CC027D21F}"/>
                </a:ext>
              </a:extLst>
            </p:cNvPr>
            <p:cNvSpPr/>
            <p:nvPr/>
          </p:nvSpPr>
          <p:spPr>
            <a:xfrm>
              <a:off x="3225620" y="1916832"/>
              <a:ext cx="2664296" cy="2664296"/>
            </a:xfrm>
            <a:prstGeom prst="ellipse">
              <a:avLst/>
            </a:prstGeom>
            <a:solidFill>
              <a:schemeClr val="bg1"/>
            </a:solidFill>
            <a:ln w="139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Oval 125">
              <a:extLst>
                <a:ext uri="{FF2B5EF4-FFF2-40B4-BE49-F238E27FC236}">
                  <a16:creationId xmlns:a16="http://schemas.microsoft.com/office/drawing/2014/main" id="{AEE1B5C7-44C7-4F10-9A72-383EBB12E96C}"/>
                </a:ext>
              </a:extLst>
            </p:cNvPr>
            <p:cNvSpPr/>
            <p:nvPr/>
          </p:nvSpPr>
          <p:spPr>
            <a:xfrm>
              <a:off x="3522120" y="2213332"/>
              <a:ext cx="2071296" cy="2071296"/>
            </a:xfrm>
            <a:prstGeom prst="ellipse">
              <a:avLst/>
            </a:prstGeom>
            <a:solidFill>
              <a:schemeClr val="bg1"/>
            </a:solidFill>
            <a:ln w="139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Oval 126">
              <a:extLst>
                <a:ext uri="{FF2B5EF4-FFF2-40B4-BE49-F238E27FC236}">
                  <a16:creationId xmlns:a16="http://schemas.microsoft.com/office/drawing/2014/main" id="{EFA405C7-7AE4-4667-9845-BFDCBC20FE36}"/>
                </a:ext>
              </a:extLst>
            </p:cNvPr>
            <p:cNvSpPr/>
            <p:nvPr/>
          </p:nvSpPr>
          <p:spPr>
            <a:xfrm>
              <a:off x="3802446" y="2493658"/>
              <a:ext cx="1510645" cy="1510645"/>
            </a:xfrm>
            <a:prstGeom prst="ellipse">
              <a:avLst/>
            </a:prstGeom>
            <a:solidFill>
              <a:schemeClr val="bg1"/>
            </a:solidFill>
            <a:ln w="139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Oval 127">
              <a:extLst>
                <a:ext uri="{FF2B5EF4-FFF2-40B4-BE49-F238E27FC236}">
                  <a16:creationId xmlns:a16="http://schemas.microsoft.com/office/drawing/2014/main" id="{0CE0CB60-135B-4125-BCAE-D34AD9DA7656}"/>
                </a:ext>
              </a:extLst>
            </p:cNvPr>
            <p:cNvSpPr/>
            <p:nvPr/>
          </p:nvSpPr>
          <p:spPr>
            <a:xfrm>
              <a:off x="4078801" y="2770013"/>
              <a:ext cx="957934" cy="957934"/>
            </a:xfrm>
            <a:prstGeom prst="ellipse">
              <a:avLst/>
            </a:prstGeom>
            <a:solidFill>
              <a:schemeClr val="bg1"/>
            </a:solidFill>
            <a:ln w="139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6" name="Oval 128">
              <a:extLst>
                <a:ext uri="{FF2B5EF4-FFF2-40B4-BE49-F238E27FC236}">
                  <a16:creationId xmlns:a16="http://schemas.microsoft.com/office/drawing/2014/main" id="{5E6496BB-7419-475A-8B67-3438684C372C}"/>
                </a:ext>
              </a:extLst>
            </p:cNvPr>
            <p:cNvSpPr/>
            <p:nvPr/>
          </p:nvSpPr>
          <p:spPr>
            <a:xfrm>
              <a:off x="4277260" y="2968472"/>
              <a:ext cx="561016" cy="561016"/>
            </a:xfrm>
            <a:prstGeom prst="ellipse">
              <a:avLst/>
            </a:prstGeom>
            <a:solidFill>
              <a:schemeClr val="accent4"/>
            </a:solidFill>
            <a:ln w="139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7" name="Oval 129">
              <a:extLst>
                <a:ext uri="{FF2B5EF4-FFF2-40B4-BE49-F238E27FC236}">
                  <a16:creationId xmlns:a16="http://schemas.microsoft.com/office/drawing/2014/main" id="{EAAE91C9-26BD-4148-8F04-F7D007C66ED7}"/>
                </a:ext>
              </a:extLst>
            </p:cNvPr>
            <p:cNvSpPr/>
            <p:nvPr/>
          </p:nvSpPr>
          <p:spPr>
            <a:xfrm>
              <a:off x="2606012" y="4768688"/>
              <a:ext cx="4054220" cy="396425"/>
            </a:xfrm>
            <a:prstGeom prst="ellipse">
              <a:avLst/>
            </a:prstGeom>
            <a:solidFill>
              <a:schemeClr val="tx1">
                <a:lumMod val="75000"/>
                <a:lumOff val="25000"/>
                <a:alpha val="5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Tree>
    <p:extLst>
      <p:ext uri="{BB962C8B-B14F-4D97-AF65-F5344CB8AC3E}">
        <p14:creationId xmlns:p14="http://schemas.microsoft.com/office/powerpoint/2010/main" val="66089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cstate="print"/>
          <a:stretch>
            <a:fillRect/>
          </a:stretch>
        </p:blipFill>
        <p:spPr>
          <a:xfrm>
            <a:off x="1302953" y="5528022"/>
            <a:ext cx="577357" cy="536429"/>
          </a:xfrm>
          <a:prstGeom prst="rect">
            <a:avLst/>
          </a:prstGeom>
        </p:spPr>
      </p:pic>
      <p:grpSp>
        <p:nvGrpSpPr>
          <p:cNvPr id="3" name="Grupo 2"/>
          <p:cNvGrpSpPr>
            <a:grpSpLocks/>
          </p:cNvGrpSpPr>
          <p:nvPr/>
        </p:nvGrpSpPr>
        <p:grpSpPr bwMode="auto">
          <a:xfrm>
            <a:off x="824244" y="6130344"/>
            <a:ext cx="1648495" cy="540912"/>
            <a:chOff x="792" y="1368"/>
            <a:chExt cx="2717" cy="1143"/>
          </a:xfrm>
        </p:grpSpPr>
        <p:pic>
          <p:nvPicPr>
            <p:cNvPr id="4" name="Picture 45"/>
            <p:cNvPicPr>
              <a:picLocks noChangeAspect="1" noChangeArrowheads="1"/>
            </p:cNvPicPr>
            <p:nvPr/>
          </p:nvPicPr>
          <p:blipFill>
            <a:blip r:embed="rId3"/>
            <a:srcRect/>
            <a:stretch>
              <a:fillRect/>
            </a:stretch>
          </p:blipFill>
          <p:spPr bwMode="auto">
            <a:xfrm>
              <a:off x="897" y="1368"/>
              <a:ext cx="2410" cy="437"/>
            </a:xfrm>
            <a:prstGeom prst="rect">
              <a:avLst/>
            </a:prstGeom>
            <a:noFill/>
            <a:ln>
              <a:noFill/>
            </a:ln>
          </p:spPr>
        </p:pic>
        <p:pic>
          <p:nvPicPr>
            <p:cNvPr id="5" name="Picture 44"/>
            <p:cNvPicPr>
              <a:picLocks noChangeAspect="1" noChangeArrowheads="1"/>
            </p:cNvPicPr>
            <p:nvPr/>
          </p:nvPicPr>
          <p:blipFill>
            <a:blip r:embed="rId4"/>
            <a:srcRect/>
            <a:stretch>
              <a:fillRect/>
            </a:stretch>
          </p:blipFill>
          <p:spPr bwMode="auto">
            <a:xfrm>
              <a:off x="792" y="1771"/>
              <a:ext cx="2717" cy="740"/>
            </a:xfrm>
            <a:prstGeom prst="rect">
              <a:avLst/>
            </a:prstGeom>
            <a:noFill/>
            <a:ln>
              <a:noFill/>
            </a:ln>
          </p:spPr>
        </p:pic>
      </p:grpSp>
      <p:sp>
        <p:nvSpPr>
          <p:cNvPr id="6" name="CuadroTexto 5"/>
          <p:cNvSpPr txBox="1"/>
          <p:nvPr/>
        </p:nvSpPr>
        <p:spPr>
          <a:xfrm>
            <a:off x="1880310" y="288963"/>
            <a:ext cx="8744760" cy="769441"/>
          </a:xfrm>
          <a:prstGeom prst="rect">
            <a:avLst/>
          </a:prstGeom>
          <a:noFill/>
        </p:spPr>
        <p:txBody>
          <a:bodyPr wrap="square" rtlCol="0">
            <a:spAutoFit/>
          </a:bodyPr>
          <a:lstStyle/>
          <a:p>
            <a:pPr algn="ctr"/>
            <a:r>
              <a:rPr lang="es-MX" sz="4400" dirty="0">
                <a:solidFill>
                  <a:schemeClr val="tx2">
                    <a:lumMod val="90000"/>
                    <a:lumOff val="10000"/>
                  </a:schemeClr>
                </a:solidFill>
                <a:latin typeface="Bell MT" panose="02020503060305020303" pitchFamily="18" charset="0"/>
              </a:rPr>
              <a:t>Etapas del Presupuesto de egresos</a:t>
            </a:r>
          </a:p>
        </p:txBody>
      </p:sp>
      <p:sp>
        <p:nvSpPr>
          <p:cNvPr id="7" name="Elipse 6"/>
          <p:cNvSpPr/>
          <p:nvPr/>
        </p:nvSpPr>
        <p:spPr>
          <a:xfrm>
            <a:off x="1591631" y="1350598"/>
            <a:ext cx="2574000" cy="7776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accent6">
                    <a:lumMod val="50000"/>
                  </a:schemeClr>
                </a:solidFill>
              </a:rPr>
              <a:t>Planeación</a:t>
            </a:r>
          </a:p>
        </p:txBody>
      </p:sp>
      <p:sp>
        <p:nvSpPr>
          <p:cNvPr id="8" name="Elipse 7"/>
          <p:cNvSpPr/>
          <p:nvPr/>
        </p:nvSpPr>
        <p:spPr>
          <a:xfrm>
            <a:off x="4990915" y="1350598"/>
            <a:ext cx="2573082" cy="7776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err="1">
                <a:solidFill>
                  <a:schemeClr val="accent6">
                    <a:lumMod val="50000"/>
                  </a:schemeClr>
                </a:solidFill>
              </a:rPr>
              <a:t>Presupuestación</a:t>
            </a:r>
            <a:r>
              <a:rPr lang="es-MX" b="1" dirty="0">
                <a:solidFill>
                  <a:schemeClr val="accent6">
                    <a:lumMod val="50000"/>
                  </a:schemeClr>
                </a:solidFill>
              </a:rPr>
              <a:t> </a:t>
            </a:r>
          </a:p>
        </p:txBody>
      </p:sp>
      <p:sp>
        <p:nvSpPr>
          <p:cNvPr id="9" name="Elipse 8"/>
          <p:cNvSpPr/>
          <p:nvPr/>
        </p:nvSpPr>
        <p:spPr>
          <a:xfrm>
            <a:off x="8389281" y="1350598"/>
            <a:ext cx="2574000" cy="7776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accent6">
                    <a:lumMod val="50000"/>
                  </a:schemeClr>
                </a:solidFill>
              </a:rPr>
              <a:t>Programación </a:t>
            </a:r>
          </a:p>
        </p:txBody>
      </p:sp>
      <p:sp>
        <p:nvSpPr>
          <p:cNvPr id="14" name="Proceso alternativo 13"/>
          <p:cNvSpPr/>
          <p:nvPr/>
        </p:nvSpPr>
        <p:spPr>
          <a:xfrm>
            <a:off x="1591631" y="2170402"/>
            <a:ext cx="2574000" cy="3273796"/>
          </a:xfrm>
          <a:prstGeom prst="flowChartAlternate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02060"/>
                </a:solidFill>
              </a:rPr>
              <a:t>En esta etapa se establecen los objetivos, metas y acciones a los cuales se deberán enfocar los recursos públicos</a:t>
            </a:r>
          </a:p>
        </p:txBody>
      </p:sp>
      <p:sp>
        <p:nvSpPr>
          <p:cNvPr id="16" name="Proceso alternativo 15"/>
          <p:cNvSpPr/>
          <p:nvPr/>
        </p:nvSpPr>
        <p:spPr>
          <a:xfrm>
            <a:off x="4990915" y="2170402"/>
            <a:ext cx="2574000" cy="3273796"/>
          </a:xfrm>
          <a:prstGeom prst="flowChartAlternate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02060"/>
                </a:solidFill>
              </a:rPr>
              <a:t>En esta etapa se establece la cantidad, fuente de financiamiento y distribución de recursos aprobados</a:t>
            </a:r>
          </a:p>
        </p:txBody>
      </p:sp>
      <p:sp>
        <p:nvSpPr>
          <p:cNvPr id="17" name="Proceso alternativo 16"/>
          <p:cNvSpPr/>
          <p:nvPr/>
        </p:nvSpPr>
        <p:spPr>
          <a:xfrm>
            <a:off x="8389281" y="2170402"/>
            <a:ext cx="2574000" cy="3273796"/>
          </a:xfrm>
          <a:prstGeom prst="flowChartAlternateProces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02060"/>
                </a:solidFill>
              </a:rPr>
              <a:t>Aquí se definen los programas presupuestarios que tendrán a cargo las dependencias del municipio, así como los recursos necesarios para cumplir sus objetivos</a:t>
            </a:r>
          </a:p>
        </p:txBody>
      </p:sp>
      <p:sp>
        <p:nvSpPr>
          <p:cNvPr id="18" name="Flecha derecha 17"/>
          <p:cNvSpPr/>
          <p:nvPr/>
        </p:nvSpPr>
        <p:spPr>
          <a:xfrm>
            <a:off x="4165631" y="3418449"/>
            <a:ext cx="825284" cy="388851"/>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Flecha derecha 18"/>
          <p:cNvSpPr/>
          <p:nvPr/>
        </p:nvSpPr>
        <p:spPr>
          <a:xfrm>
            <a:off x="7563997" y="3418449"/>
            <a:ext cx="825284" cy="388851"/>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446564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Recorte</Template>
  <TotalTime>259</TotalTime>
  <Words>1805</Words>
  <Application>Microsoft Office PowerPoint</Application>
  <PresentationFormat>Panorámica</PresentationFormat>
  <Paragraphs>260</Paragraphs>
  <Slides>19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Arial</vt:lpstr>
      <vt:lpstr>Bell MT</vt:lpstr>
      <vt:lpstr>Calibri</vt:lpstr>
      <vt:lpstr>Franklin Gothic Book</vt:lpstr>
      <vt:lpstr>Franklin Gothic Book (Cuerpo)</vt:lpstr>
      <vt:lpstr>Montserrat</vt:lpstr>
      <vt:lpstr>Wingdings</vt:lpstr>
      <vt:lpstr>Crop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Yonmi Marisol Reyes Aguilar</dc:creator>
  <cp:lastModifiedBy>Marisol reyes aguilar</cp:lastModifiedBy>
  <cp:revision>63</cp:revision>
  <dcterms:created xsi:type="dcterms:W3CDTF">2024-02-05T17:20:07Z</dcterms:created>
  <dcterms:modified xsi:type="dcterms:W3CDTF">2024-04-03T03:24:33Z</dcterms:modified>
</cp:coreProperties>
</file>