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2"/>
  </p:notesMasterIdLst>
  <p:sldIdLst>
    <p:sldId id="257" r:id="rId2"/>
    <p:sldId id="321" r:id="rId3"/>
    <p:sldId id="326" r:id="rId4"/>
    <p:sldId id="327" r:id="rId5"/>
    <p:sldId id="328"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 id="342" r:id="rId20"/>
    <p:sldId id="343" r:id="rId21"/>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9C3"/>
    <a:srgbClr val="B09A5B"/>
    <a:srgbClr val="C4BD97"/>
    <a:srgbClr val="8A794C"/>
    <a:srgbClr val="4D4D4D"/>
    <a:srgbClr val="7F7F7F"/>
    <a:srgbClr val="DDD997"/>
    <a:srgbClr val="E2D997"/>
    <a:srgbClr val="C4BD33"/>
    <a:srgbClr val="FAE0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8571" autoAdjust="0"/>
  </p:normalViewPr>
  <p:slideViewPr>
    <p:cSldViewPr>
      <p:cViewPr>
        <p:scale>
          <a:sx n="75" d="100"/>
          <a:sy n="75" d="100"/>
        </p:scale>
        <p:origin x="1836" y="78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cruz\Dropbox\05%20Ingresos\M%20TGz_Ley%20de%20Ingresos\M%20TGz_Ley%20de%20Ingresos%202026\M%20TGz_Ley%20Ingresos%202026_Presupuesto%20Ingresos_Fin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'Impto Ciudadano'!$X$151:$X$163</c:f>
              <c:strCache>
                <c:ptCount val="13"/>
                <c:pt idx="0">
                  <c:v>Impuestos</c:v>
                </c:pt>
                <c:pt idx="1">
                  <c:v>Derechos</c:v>
                </c:pt>
                <c:pt idx="2">
                  <c:v>Productos</c:v>
                </c:pt>
                <c:pt idx="3">
                  <c:v>Aprovechamientos</c:v>
                </c:pt>
                <c:pt idx="4">
                  <c:v>Fondo General de Participaciones.</c:v>
                </c:pt>
                <c:pt idx="5">
                  <c:v>Fondo de Fomento Municipal.</c:v>
                </c:pt>
                <c:pt idx="6">
                  <c:v>Fondo de Fiscalización y Recaudación.</c:v>
                </c:pt>
                <c:pt idx="7">
                  <c:v>Fondo de Compensación</c:v>
                </c:pt>
                <c:pt idx="8">
                  <c:v>Impuesto Especial Sobre Producción y Servicios.</c:v>
                </c:pt>
                <c:pt idx="9">
                  <c:v>Gasolinas y Diésel</c:v>
                </c:pt>
                <c:pt idx="10">
                  <c:v>Fondo de Compensación del ISAN</c:v>
                </c:pt>
                <c:pt idx="11">
                  <c:v>Impuesto Sobre Automóviles Nuevos</c:v>
                </c:pt>
                <c:pt idx="12">
                  <c:v>Aportaciones federales</c:v>
                </c:pt>
              </c:strCache>
            </c:strRef>
          </c:cat>
          <c:val>
            <c:numRef>
              <c:f>'Impto Ciudadano'!$Y$151:$Y$163</c:f>
              <c:numCache>
                <c:formatCode>#,##0</c:formatCode>
                <c:ptCount val="13"/>
                <c:pt idx="0">
                  <c:v>395805827</c:v>
                </c:pt>
                <c:pt idx="1">
                  <c:v>92612281</c:v>
                </c:pt>
                <c:pt idx="2">
                  <c:v>59124249</c:v>
                </c:pt>
                <c:pt idx="3">
                  <c:v>168766410</c:v>
                </c:pt>
                <c:pt idx="4">
                  <c:v>1778548879</c:v>
                </c:pt>
                <c:pt idx="5">
                  <c:v>223770872</c:v>
                </c:pt>
                <c:pt idx="6">
                  <c:v>5621095</c:v>
                </c:pt>
                <c:pt idx="7">
                  <c:v>24040863</c:v>
                </c:pt>
                <c:pt idx="8">
                  <c:v>11812630</c:v>
                </c:pt>
                <c:pt idx="9">
                  <c:v>16839094</c:v>
                </c:pt>
                <c:pt idx="10">
                  <c:v>2653496</c:v>
                </c:pt>
                <c:pt idx="11">
                  <c:v>14738109</c:v>
                </c:pt>
                <c:pt idx="12">
                  <c:v>899282555</c:v>
                </c:pt>
              </c:numCache>
            </c:numRef>
          </c:val>
          <c:extLst>
            <c:ext xmlns:c16="http://schemas.microsoft.com/office/drawing/2014/chart" uri="{C3380CC4-5D6E-409C-BE32-E72D297353CC}">
              <c16:uniqueId val="{00000000-47A7-496B-A4B2-F59D7A6F4ADA}"/>
            </c:ext>
          </c:extLst>
        </c:ser>
        <c:dLbls>
          <c:showLegendKey val="0"/>
          <c:showVal val="0"/>
          <c:showCatName val="0"/>
          <c:showSerName val="0"/>
          <c:showPercent val="0"/>
          <c:showBubbleSize val="0"/>
        </c:dLbls>
        <c:gapWidth val="219"/>
        <c:overlap val="-27"/>
        <c:axId val="87529247"/>
        <c:axId val="87531647"/>
      </c:barChart>
      <c:catAx>
        <c:axId val="87529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87531647"/>
        <c:crosses val="autoZero"/>
        <c:auto val="1"/>
        <c:lblAlgn val="ctr"/>
        <c:lblOffset val="100"/>
        <c:noMultiLvlLbl val="0"/>
      </c:catAx>
      <c:valAx>
        <c:axId val="87531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875292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MX"/>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B11700F-B059-49FC-B336-772091A87C2A}" type="datetimeFigureOut">
              <a:rPr lang="es-MX" smtClean="0"/>
              <a:pPr/>
              <a:t>13/04/2026</a:t>
            </a:fld>
            <a:endParaRPr lang="es-MX"/>
          </a:p>
        </p:txBody>
      </p:sp>
      <p:sp>
        <p:nvSpPr>
          <p:cNvPr id="4" name="3 Marcador de imagen de diapositiva"/>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s-MX"/>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8539944-5CB4-4C7C-B65A-05DE61EB10F8}" type="slidenum">
              <a:rPr lang="es-MX" smtClean="0"/>
              <a:pPr/>
              <a:t>‹Nº›</a:t>
            </a:fld>
            <a:endParaRPr lang="es-MX"/>
          </a:p>
        </p:txBody>
      </p:sp>
    </p:spTree>
    <p:extLst>
      <p:ext uri="{BB962C8B-B14F-4D97-AF65-F5344CB8AC3E}">
        <p14:creationId xmlns:p14="http://schemas.microsoft.com/office/powerpoint/2010/main" val="4152969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86" name="Imagen 85">
            <a:extLst>
              <a:ext uri="{FF2B5EF4-FFF2-40B4-BE49-F238E27FC236}">
                <a16:creationId xmlns:a16="http://schemas.microsoft.com/office/drawing/2014/main" id="{DEB014D0-F79F-406C-4693-61D8DA5B8907}"/>
              </a:ext>
            </a:extLst>
          </p:cNvPr>
          <p:cNvPicPr>
            <a:picLocks noChangeAspect="1"/>
          </p:cNvPicPr>
          <p:nvPr userDrawn="1"/>
        </p:nvPicPr>
        <p:blipFill>
          <a:blip r:embed="rId2"/>
          <a:srcRect t="5842"/>
          <a:stretch>
            <a:fillRect/>
          </a:stretch>
        </p:blipFill>
        <p:spPr>
          <a:xfrm>
            <a:off x="0" y="0"/>
            <a:ext cx="10442864" cy="6457285"/>
          </a:xfrm>
          <a:prstGeom prst="rect">
            <a:avLst/>
          </a:prstGeom>
        </p:spPr>
      </p:pic>
      <p:grpSp>
        <p:nvGrpSpPr>
          <p:cNvPr id="76" name="Grupo 75">
            <a:extLst>
              <a:ext uri="{FF2B5EF4-FFF2-40B4-BE49-F238E27FC236}">
                <a16:creationId xmlns:a16="http://schemas.microsoft.com/office/drawing/2014/main" id="{467C8775-B0B0-910B-7983-E8C85305CB39}"/>
              </a:ext>
            </a:extLst>
          </p:cNvPr>
          <p:cNvGrpSpPr/>
          <p:nvPr userDrawn="1"/>
        </p:nvGrpSpPr>
        <p:grpSpPr>
          <a:xfrm>
            <a:off x="9626185" y="1017763"/>
            <a:ext cx="2565815" cy="4822474"/>
            <a:chOff x="8793545" y="1005518"/>
            <a:chExt cx="2743018" cy="5465201"/>
          </a:xfrm>
          <a:noFill/>
          <a:effectLst/>
        </p:grpSpPr>
        <p:sp>
          <p:nvSpPr>
            <p:cNvPr id="77" name="Freeform 22">
              <a:extLst>
                <a:ext uri="{FF2B5EF4-FFF2-40B4-BE49-F238E27FC236}">
                  <a16:creationId xmlns:a16="http://schemas.microsoft.com/office/drawing/2014/main" id="{B2CAC446-E6B5-E20A-1D80-9DC6BE310C86}"/>
                </a:ext>
              </a:extLst>
            </p:cNvPr>
            <p:cNvSpPr>
              <a:spLocks/>
            </p:cNvSpPr>
            <p:nvPr userDrawn="1"/>
          </p:nvSpPr>
          <p:spPr bwMode="auto">
            <a:xfrm rot="16200000" flipH="1">
              <a:off x="10174071" y="2905705"/>
              <a:ext cx="1085203"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78" name="Freeform 22">
              <a:extLst>
                <a:ext uri="{FF2B5EF4-FFF2-40B4-BE49-F238E27FC236}">
                  <a16:creationId xmlns:a16="http://schemas.microsoft.com/office/drawing/2014/main" id="{41878A8B-AC16-0070-21FB-AD89490F2F10}"/>
                </a:ext>
              </a:extLst>
            </p:cNvPr>
            <p:cNvSpPr>
              <a:spLocks/>
            </p:cNvSpPr>
            <p:nvPr userDrawn="1"/>
          </p:nvSpPr>
          <p:spPr bwMode="auto">
            <a:xfrm rot="16200000" flipH="1">
              <a:off x="9625694" y="2362737"/>
              <a:ext cx="1085203"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79" name="Freeform 22">
              <a:extLst>
                <a:ext uri="{FF2B5EF4-FFF2-40B4-BE49-F238E27FC236}">
                  <a16:creationId xmlns:a16="http://schemas.microsoft.com/office/drawing/2014/main" id="{477DC1E0-22AD-9C07-7C3C-C2E04A47DA54}"/>
                </a:ext>
              </a:extLst>
            </p:cNvPr>
            <p:cNvSpPr>
              <a:spLocks/>
            </p:cNvSpPr>
            <p:nvPr userDrawn="1"/>
          </p:nvSpPr>
          <p:spPr bwMode="auto">
            <a:xfrm rot="16200000" flipH="1">
              <a:off x="8524752" y="3455595"/>
              <a:ext cx="1085203"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80" name="Freeform 22">
              <a:extLst>
                <a:ext uri="{FF2B5EF4-FFF2-40B4-BE49-F238E27FC236}">
                  <a16:creationId xmlns:a16="http://schemas.microsoft.com/office/drawing/2014/main" id="{94FA6473-D531-53DD-AD17-EEE5498364A4}"/>
                </a:ext>
              </a:extLst>
            </p:cNvPr>
            <p:cNvSpPr>
              <a:spLocks/>
            </p:cNvSpPr>
            <p:nvPr userDrawn="1"/>
          </p:nvSpPr>
          <p:spPr bwMode="auto">
            <a:xfrm rot="16200000" flipH="1">
              <a:off x="9070922" y="2913445"/>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82" name="Freeform 22">
              <a:extLst>
                <a:ext uri="{FF2B5EF4-FFF2-40B4-BE49-F238E27FC236}">
                  <a16:creationId xmlns:a16="http://schemas.microsoft.com/office/drawing/2014/main" id="{B09F1F19-6901-600D-10B2-40280ECA31A1}"/>
                </a:ext>
              </a:extLst>
            </p:cNvPr>
            <p:cNvSpPr>
              <a:spLocks/>
            </p:cNvSpPr>
            <p:nvPr userDrawn="1"/>
          </p:nvSpPr>
          <p:spPr bwMode="auto">
            <a:xfrm rot="16200000" flipH="1">
              <a:off x="9076813" y="4001905"/>
              <a:ext cx="1085203"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cap="flat">
              <a:solidFill>
                <a:schemeClr val="bg1">
                  <a:lumMod val="85000"/>
                </a:schemeClr>
              </a:solidFill>
              <a:prstDash val="solid"/>
              <a:miter lim="800000"/>
              <a:headEnd/>
              <a:tailEnd/>
            </a:ln>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83" name="Freeform 22">
              <a:extLst>
                <a:ext uri="{FF2B5EF4-FFF2-40B4-BE49-F238E27FC236}">
                  <a16:creationId xmlns:a16="http://schemas.microsoft.com/office/drawing/2014/main" id="{934992B6-92F4-4300-926E-3F5B22BAC353}"/>
                </a:ext>
              </a:extLst>
            </p:cNvPr>
            <p:cNvSpPr>
              <a:spLocks/>
            </p:cNvSpPr>
            <p:nvPr userDrawn="1"/>
          </p:nvSpPr>
          <p:spPr bwMode="auto">
            <a:xfrm rot="16200000" flipH="1">
              <a:off x="9619976" y="3458312"/>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88" name="Freeform 22">
              <a:extLst>
                <a:ext uri="{FF2B5EF4-FFF2-40B4-BE49-F238E27FC236}">
                  <a16:creationId xmlns:a16="http://schemas.microsoft.com/office/drawing/2014/main" id="{6DD22E8D-4D2C-7611-0C13-9ED709A9B048}"/>
                </a:ext>
              </a:extLst>
            </p:cNvPr>
            <p:cNvSpPr>
              <a:spLocks/>
            </p:cNvSpPr>
            <p:nvPr userDrawn="1"/>
          </p:nvSpPr>
          <p:spPr bwMode="auto">
            <a:xfrm rot="16200000" flipH="1">
              <a:off x="9624513" y="4547115"/>
              <a:ext cx="1085203"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90" name="Freeform 22">
              <a:extLst>
                <a:ext uri="{FF2B5EF4-FFF2-40B4-BE49-F238E27FC236}">
                  <a16:creationId xmlns:a16="http://schemas.microsoft.com/office/drawing/2014/main" id="{CE02CC7B-37C0-98BC-A66C-334AA0C2A0A9}"/>
                </a:ext>
              </a:extLst>
            </p:cNvPr>
            <p:cNvSpPr>
              <a:spLocks/>
            </p:cNvSpPr>
            <p:nvPr userDrawn="1"/>
          </p:nvSpPr>
          <p:spPr bwMode="auto">
            <a:xfrm rot="16200000" flipH="1">
              <a:off x="10168700" y="3996407"/>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92" name="Freeform 22">
              <a:extLst>
                <a:ext uri="{FF2B5EF4-FFF2-40B4-BE49-F238E27FC236}">
                  <a16:creationId xmlns:a16="http://schemas.microsoft.com/office/drawing/2014/main" id="{B29108B6-A29D-46B9-BC71-885B8406F86C}"/>
                </a:ext>
              </a:extLst>
            </p:cNvPr>
            <p:cNvSpPr>
              <a:spLocks/>
            </p:cNvSpPr>
            <p:nvPr userDrawn="1"/>
          </p:nvSpPr>
          <p:spPr bwMode="auto">
            <a:xfrm rot="16200000" flipH="1">
              <a:off x="10167362" y="1815122"/>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94" name="Freeform 22">
              <a:extLst>
                <a:ext uri="{FF2B5EF4-FFF2-40B4-BE49-F238E27FC236}">
                  <a16:creationId xmlns:a16="http://schemas.microsoft.com/office/drawing/2014/main" id="{91561456-5FC3-9865-4A76-0980ED854B8C}"/>
                </a:ext>
              </a:extLst>
            </p:cNvPr>
            <p:cNvSpPr>
              <a:spLocks/>
            </p:cNvSpPr>
            <p:nvPr userDrawn="1"/>
          </p:nvSpPr>
          <p:spPr bwMode="auto">
            <a:xfrm rot="16200000" flipH="1">
              <a:off x="10167362" y="5110716"/>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95" name="Freeform 22">
              <a:extLst>
                <a:ext uri="{FF2B5EF4-FFF2-40B4-BE49-F238E27FC236}">
                  <a16:creationId xmlns:a16="http://schemas.microsoft.com/office/drawing/2014/main" id="{482FB921-B25A-C5F5-E3FD-03FF50E25B95}"/>
                </a:ext>
              </a:extLst>
            </p:cNvPr>
            <p:cNvSpPr>
              <a:spLocks/>
            </p:cNvSpPr>
            <p:nvPr userDrawn="1"/>
          </p:nvSpPr>
          <p:spPr bwMode="auto">
            <a:xfrm rot="16200000" flipH="1">
              <a:off x="10720026" y="2370392"/>
              <a:ext cx="1085203"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03" name="Freeform 22">
              <a:extLst>
                <a:ext uri="{FF2B5EF4-FFF2-40B4-BE49-F238E27FC236}">
                  <a16:creationId xmlns:a16="http://schemas.microsoft.com/office/drawing/2014/main" id="{98CD185E-E099-8999-BAD1-7CA155687522}"/>
                </a:ext>
              </a:extLst>
            </p:cNvPr>
            <p:cNvSpPr>
              <a:spLocks/>
            </p:cNvSpPr>
            <p:nvPr userDrawn="1"/>
          </p:nvSpPr>
          <p:spPr bwMode="auto">
            <a:xfrm rot="16200000" flipH="1">
              <a:off x="10714655" y="3461094"/>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04" name="Freeform 22">
              <a:extLst>
                <a:ext uri="{FF2B5EF4-FFF2-40B4-BE49-F238E27FC236}">
                  <a16:creationId xmlns:a16="http://schemas.microsoft.com/office/drawing/2014/main" id="{607C4BAF-10D4-74F2-4E5E-C9ED591B9E9A}"/>
                </a:ext>
              </a:extLst>
            </p:cNvPr>
            <p:cNvSpPr>
              <a:spLocks/>
            </p:cNvSpPr>
            <p:nvPr userDrawn="1"/>
          </p:nvSpPr>
          <p:spPr bwMode="auto">
            <a:xfrm rot="16200000" flipH="1">
              <a:off x="10713317" y="1279809"/>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05" name="Freeform 22">
              <a:extLst>
                <a:ext uri="{FF2B5EF4-FFF2-40B4-BE49-F238E27FC236}">
                  <a16:creationId xmlns:a16="http://schemas.microsoft.com/office/drawing/2014/main" id="{B87F57DE-EAE1-E8AD-F3FA-3CC5DC8E739B}"/>
                </a:ext>
              </a:extLst>
            </p:cNvPr>
            <p:cNvSpPr>
              <a:spLocks/>
            </p:cNvSpPr>
            <p:nvPr userDrawn="1"/>
          </p:nvSpPr>
          <p:spPr bwMode="auto">
            <a:xfrm rot="16200000" flipH="1">
              <a:off x="10713317" y="4575403"/>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06" name="Freeform 22">
              <a:extLst>
                <a:ext uri="{FF2B5EF4-FFF2-40B4-BE49-F238E27FC236}">
                  <a16:creationId xmlns:a16="http://schemas.microsoft.com/office/drawing/2014/main" id="{B2B78BB8-A166-5B44-E451-BB3386CF1059}"/>
                </a:ext>
              </a:extLst>
            </p:cNvPr>
            <p:cNvSpPr>
              <a:spLocks/>
            </p:cNvSpPr>
            <p:nvPr userDrawn="1"/>
          </p:nvSpPr>
          <p:spPr bwMode="auto">
            <a:xfrm rot="16200000" flipH="1">
              <a:off x="10713316" y="5648811"/>
              <a:ext cx="1096199" cy="547617"/>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grpFill/>
            <a:ln w="3175">
              <a:solidFill>
                <a:schemeClr val="bg1">
                  <a:lumMod val="85000"/>
                </a:schemeClr>
              </a:solid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grpSp>
      <p:grpSp>
        <p:nvGrpSpPr>
          <p:cNvPr id="128" name="Grupo 127">
            <a:extLst>
              <a:ext uri="{FF2B5EF4-FFF2-40B4-BE49-F238E27FC236}">
                <a16:creationId xmlns:a16="http://schemas.microsoft.com/office/drawing/2014/main" id="{85F3F93D-08D0-A1E2-5E42-1B57CD1990A2}"/>
              </a:ext>
            </a:extLst>
          </p:cNvPr>
          <p:cNvGrpSpPr>
            <a:grpSpLocks noChangeAspect="1"/>
          </p:cNvGrpSpPr>
          <p:nvPr userDrawn="1"/>
        </p:nvGrpSpPr>
        <p:grpSpPr>
          <a:xfrm flipV="1">
            <a:off x="0" y="0"/>
            <a:ext cx="5760000" cy="252044"/>
            <a:chOff x="-11384" y="6521450"/>
            <a:chExt cx="7691560" cy="336550"/>
          </a:xfrm>
          <a:effectLst>
            <a:outerShdw blurRad="50800" dist="38100" dir="2700000" algn="tl" rotWithShape="0">
              <a:prstClr val="black">
                <a:alpha val="40000"/>
              </a:prstClr>
            </a:outerShdw>
          </a:effectLst>
        </p:grpSpPr>
        <p:sp>
          <p:nvSpPr>
            <p:cNvPr id="121" name="Freeform 10">
              <a:extLst>
                <a:ext uri="{FF2B5EF4-FFF2-40B4-BE49-F238E27FC236}">
                  <a16:creationId xmlns:a16="http://schemas.microsoft.com/office/drawing/2014/main" id="{40A3B5C6-CEB7-2440-69C4-159BDA49D1A9}"/>
                </a:ext>
              </a:extLst>
            </p:cNvPr>
            <p:cNvSpPr>
              <a:spLocks/>
            </p:cNvSpPr>
            <p:nvPr userDrawn="1"/>
          </p:nvSpPr>
          <p:spPr bwMode="auto">
            <a:xfrm flipH="1">
              <a:off x="5807968" y="652163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chemeClr val="tx1"/>
            </a:solidFill>
            <a:ln>
              <a:noFill/>
            </a:ln>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22" name="Freeform 10">
              <a:extLst>
                <a:ext uri="{FF2B5EF4-FFF2-40B4-BE49-F238E27FC236}">
                  <a16:creationId xmlns:a16="http://schemas.microsoft.com/office/drawing/2014/main" id="{05D0FCB4-D5BC-DEF7-61CB-580FCE5CE3F9}"/>
                </a:ext>
              </a:extLst>
            </p:cNvPr>
            <p:cNvSpPr>
              <a:spLocks/>
            </p:cNvSpPr>
            <p:nvPr userDrawn="1"/>
          </p:nvSpPr>
          <p:spPr bwMode="auto">
            <a:xfrm flipH="1">
              <a:off x="6585292" y="652163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dirty="0"/>
            </a:p>
          </p:txBody>
        </p:sp>
        <p:sp>
          <p:nvSpPr>
            <p:cNvPr id="127" name="Freeform 5">
              <a:extLst>
                <a:ext uri="{FF2B5EF4-FFF2-40B4-BE49-F238E27FC236}">
                  <a16:creationId xmlns:a16="http://schemas.microsoft.com/office/drawing/2014/main" id="{34A6DC9E-8795-1201-7572-BDF37BEDE697}"/>
                </a:ext>
              </a:extLst>
            </p:cNvPr>
            <p:cNvSpPr>
              <a:spLocks/>
            </p:cNvSpPr>
            <p:nvPr userDrawn="1"/>
          </p:nvSpPr>
          <p:spPr bwMode="auto">
            <a:xfrm>
              <a:off x="-11384" y="6521450"/>
              <a:ext cx="6118225" cy="336550"/>
            </a:xfrm>
            <a:custGeom>
              <a:avLst/>
              <a:gdLst>
                <a:gd name="T0" fmla="*/ 0 w 16996"/>
                <a:gd name="T1" fmla="*/ 927 h 927"/>
                <a:gd name="T2" fmla="*/ 16996 w 16996"/>
                <a:gd name="T3" fmla="*/ 927 h 927"/>
                <a:gd name="T4" fmla="*/ 15701 w 16996"/>
                <a:gd name="T5" fmla="*/ 0 h 927"/>
                <a:gd name="T6" fmla="*/ 0 w 16996"/>
                <a:gd name="T7" fmla="*/ 0 h 927"/>
                <a:gd name="T8" fmla="*/ 0 w 16996"/>
                <a:gd name="T9" fmla="*/ 927 h 927"/>
              </a:gdLst>
              <a:ahLst/>
              <a:cxnLst>
                <a:cxn ang="0">
                  <a:pos x="T0" y="T1"/>
                </a:cxn>
                <a:cxn ang="0">
                  <a:pos x="T2" y="T3"/>
                </a:cxn>
                <a:cxn ang="0">
                  <a:pos x="T4" y="T5"/>
                </a:cxn>
                <a:cxn ang="0">
                  <a:pos x="T6" y="T7"/>
                </a:cxn>
                <a:cxn ang="0">
                  <a:pos x="T8" y="T9"/>
                </a:cxn>
              </a:cxnLst>
              <a:rect l="0" t="0" r="r" b="b"/>
              <a:pathLst>
                <a:path w="16996" h="927">
                  <a:moveTo>
                    <a:pt x="0" y="927"/>
                  </a:moveTo>
                  <a:lnTo>
                    <a:pt x="16996" y="927"/>
                  </a:lnTo>
                  <a:lnTo>
                    <a:pt x="15701" y="0"/>
                  </a:lnTo>
                  <a:lnTo>
                    <a:pt x="0" y="0"/>
                  </a:lnTo>
                  <a:lnTo>
                    <a:pt x="0" y="927"/>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a:p>
          </p:txBody>
        </p:sp>
      </p:grpSp>
      <p:grpSp>
        <p:nvGrpSpPr>
          <p:cNvPr id="129" name="Grupo 128">
            <a:extLst>
              <a:ext uri="{FF2B5EF4-FFF2-40B4-BE49-F238E27FC236}">
                <a16:creationId xmlns:a16="http://schemas.microsoft.com/office/drawing/2014/main" id="{D50E4BF1-DAA5-C53D-BC3B-503BEA016B20}"/>
              </a:ext>
            </a:extLst>
          </p:cNvPr>
          <p:cNvGrpSpPr>
            <a:grpSpLocks noChangeAspect="1"/>
          </p:cNvGrpSpPr>
          <p:nvPr userDrawn="1"/>
        </p:nvGrpSpPr>
        <p:grpSpPr>
          <a:xfrm flipH="1">
            <a:off x="6432000" y="6605956"/>
            <a:ext cx="5760000" cy="252044"/>
            <a:chOff x="-11384" y="6521450"/>
            <a:chExt cx="7691560" cy="336550"/>
          </a:xfrm>
          <a:effectLst>
            <a:outerShdw blurRad="50800" dist="38100" dir="2700000" algn="tl" rotWithShape="0">
              <a:prstClr val="black">
                <a:alpha val="40000"/>
              </a:prstClr>
            </a:outerShdw>
          </a:effectLst>
        </p:grpSpPr>
        <p:sp>
          <p:nvSpPr>
            <p:cNvPr id="130" name="Freeform 10">
              <a:extLst>
                <a:ext uri="{FF2B5EF4-FFF2-40B4-BE49-F238E27FC236}">
                  <a16:creationId xmlns:a16="http://schemas.microsoft.com/office/drawing/2014/main" id="{366A708F-5A39-C401-BA05-CBD58831F0D9}"/>
                </a:ext>
              </a:extLst>
            </p:cNvPr>
            <p:cNvSpPr>
              <a:spLocks/>
            </p:cNvSpPr>
            <p:nvPr userDrawn="1"/>
          </p:nvSpPr>
          <p:spPr bwMode="auto">
            <a:xfrm flipH="1">
              <a:off x="5807968" y="652163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chemeClr val="tx1"/>
            </a:solidFill>
            <a:ln>
              <a:noFill/>
            </a:ln>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31" name="Freeform 10">
              <a:extLst>
                <a:ext uri="{FF2B5EF4-FFF2-40B4-BE49-F238E27FC236}">
                  <a16:creationId xmlns:a16="http://schemas.microsoft.com/office/drawing/2014/main" id="{3DBEDAA1-36C0-8B55-89A0-00711EC46CF1}"/>
                </a:ext>
              </a:extLst>
            </p:cNvPr>
            <p:cNvSpPr>
              <a:spLocks/>
            </p:cNvSpPr>
            <p:nvPr userDrawn="1"/>
          </p:nvSpPr>
          <p:spPr bwMode="auto">
            <a:xfrm flipH="1">
              <a:off x="6585292" y="652163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dirty="0"/>
            </a:p>
          </p:txBody>
        </p:sp>
        <p:sp>
          <p:nvSpPr>
            <p:cNvPr id="132" name="Freeform 5">
              <a:extLst>
                <a:ext uri="{FF2B5EF4-FFF2-40B4-BE49-F238E27FC236}">
                  <a16:creationId xmlns:a16="http://schemas.microsoft.com/office/drawing/2014/main" id="{8DEB6E4A-94A3-E4FF-AE99-F1137591674C}"/>
                </a:ext>
              </a:extLst>
            </p:cNvPr>
            <p:cNvSpPr>
              <a:spLocks/>
            </p:cNvSpPr>
            <p:nvPr userDrawn="1"/>
          </p:nvSpPr>
          <p:spPr bwMode="auto">
            <a:xfrm>
              <a:off x="-11384" y="6521450"/>
              <a:ext cx="6118225" cy="336550"/>
            </a:xfrm>
            <a:custGeom>
              <a:avLst/>
              <a:gdLst>
                <a:gd name="T0" fmla="*/ 0 w 16996"/>
                <a:gd name="T1" fmla="*/ 927 h 927"/>
                <a:gd name="T2" fmla="*/ 16996 w 16996"/>
                <a:gd name="T3" fmla="*/ 927 h 927"/>
                <a:gd name="T4" fmla="*/ 15701 w 16996"/>
                <a:gd name="T5" fmla="*/ 0 h 927"/>
                <a:gd name="T6" fmla="*/ 0 w 16996"/>
                <a:gd name="T7" fmla="*/ 0 h 927"/>
                <a:gd name="T8" fmla="*/ 0 w 16996"/>
                <a:gd name="T9" fmla="*/ 927 h 927"/>
              </a:gdLst>
              <a:ahLst/>
              <a:cxnLst>
                <a:cxn ang="0">
                  <a:pos x="T0" y="T1"/>
                </a:cxn>
                <a:cxn ang="0">
                  <a:pos x="T2" y="T3"/>
                </a:cxn>
                <a:cxn ang="0">
                  <a:pos x="T4" y="T5"/>
                </a:cxn>
                <a:cxn ang="0">
                  <a:pos x="T6" y="T7"/>
                </a:cxn>
                <a:cxn ang="0">
                  <a:pos x="T8" y="T9"/>
                </a:cxn>
              </a:cxnLst>
              <a:rect l="0" t="0" r="r" b="b"/>
              <a:pathLst>
                <a:path w="16996" h="927">
                  <a:moveTo>
                    <a:pt x="0" y="927"/>
                  </a:moveTo>
                  <a:lnTo>
                    <a:pt x="16996" y="927"/>
                  </a:lnTo>
                  <a:lnTo>
                    <a:pt x="15701" y="0"/>
                  </a:lnTo>
                  <a:lnTo>
                    <a:pt x="0" y="0"/>
                  </a:lnTo>
                  <a:lnTo>
                    <a:pt x="0" y="927"/>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a:p>
          </p:txBody>
        </p:sp>
      </p:grpSp>
      <p:sp>
        <p:nvSpPr>
          <p:cNvPr id="181" name="Freeform 5">
            <a:extLst>
              <a:ext uri="{FF2B5EF4-FFF2-40B4-BE49-F238E27FC236}">
                <a16:creationId xmlns:a16="http://schemas.microsoft.com/office/drawing/2014/main" id="{CB850E7A-D07F-BE52-A005-2853321C4DBF}"/>
              </a:ext>
            </a:extLst>
          </p:cNvPr>
          <p:cNvSpPr>
            <a:spLocks noEditPoints="1"/>
          </p:cNvSpPr>
          <p:nvPr/>
        </p:nvSpPr>
        <p:spPr bwMode="auto">
          <a:xfrm>
            <a:off x="263352" y="383621"/>
            <a:ext cx="693795" cy="813131"/>
          </a:xfrm>
          <a:custGeom>
            <a:avLst/>
            <a:gdLst>
              <a:gd name="T0" fmla="*/ 12275 w 12734"/>
              <a:gd name="T1" fmla="*/ 11239 h 15903"/>
              <a:gd name="T2" fmla="*/ 4318 w 12734"/>
              <a:gd name="T3" fmla="*/ 13092 h 15903"/>
              <a:gd name="T4" fmla="*/ 9579 w 12734"/>
              <a:gd name="T5" fmla="*/ 5654 h 15903"/>
              <a:gd name="T6" fmla="*/ 8578 w 12734"/>
              <a:gd name="T7" fmla="*/ 7624 h 15903"/>
              <a:gd name="T8" fmla="*/ 6762 w 12734"/>
              <a:gd name="T9" fmla="*/ 8733 h 15903"/>
              <a:gd name="T10" fmla="*/ 7258 w 12734"/>
              <a:gd name="T11" fmla="*/ 11111 h 15903"/>
              <a:gd name="T12" fmla="*/ 4867 w 12734"/>
              <a:gd name="T13" fmla="*/ 11132 h 15903"/>
              <a:gd name="T14" fmla="*/ 3133 w 12734"/>
              <a:gd name="T15" fmla="*/ 9876 h 15903"/>
              <a:gd name="T16" fmla="*/ 7270 w 12734"/>
              <a:gd name="T17" fmla="*/ 10957 h 15903"/>
              <a:gd name="T18" fmla="*/ 6628 w 12734"/>
              <a:gd name="T19" fmla="*/ 10617 h 15903"/>
              <a:gd name="T20" fmla="*/ 7359 w 12734"/>
              <a:gd name="T21" fmla="*/ 9642 h 15903"/>
              <a:gd name="T22" fmla="*/ 6035 w 12734"/>
              <a:gd name="T23" fmla="*/ 8132 h 15903"/>
              <a:gd name="T24" fmla="*/ 7014 w 12734"/>
              <a:gd name="T25" fmla="*/ 7551 h 15903"/>
              <a:gd name="T26" fmla="*/ 7252 w 12734"/>
              <a:gd name="T27" fmla="*/ 8323 h 15903"/>
              <a:gd name="T28" fmla="*/ 9047 w 12734"/>
              <a:gd name="T29" fmla="*/ 8129 h 15903"/>
              <a:gd name="T30" fmla="*/ 7391 w 12734"/>
              <a:gd name="T31" fmla="*/ 7676 h 15903"/>
              <a:gd name="T32" fmla="*/ 9252 w 12734"/>
              <a:gd name="T33" fmla="*/ 7813 h 15903"/>
              <a:gd name="T34" fmla="*/ 8265 w 12734"/>
              <a:gd name="T35" fmla="*/ 6796 h 15903"/>
              <a:gd name="T36" fmla="*/ 8943 w 12734"/>
              <a:gd name="T37" fmla="*/ 6501 h 15903"/>
              <a:gd name="T38" fmla="*/ 8970 w 12734"/>
              <a:gd name="T39" fmla="*/ 6288 h 15903"/>
              <a:gd name="T40" fmla="*/ 9288 w 12734"/>
              <a:gd name="T41" fmla="*/ 5637 h 15903"/>
              <a:gd name="T42" fmla="*/ 6214 w 12734"/>
              <a:gd name="T43" fmla="*/ 4938 h 15903"/>
              <a:gd name="T44" fmla="*/ 3891 w 12734"/>
              <a:gd name="T45" fmla="*/ 8186 h 15903"/>
              <a:gd name="T46" fmla="*/ 4242 w 12734"/>
              <a:gd name="T47" fmla="*/ 9038 h 15903"/>
              <a:gd name="T48" fmla="*/ 6391 w 12734"/>
              <a:gd name="T49" fmla="*/ 9672 h 15903"/>
              <a:gd name="T50" fmla="*/ 6214 w 12734"/>
              <a:gd name="T51" fmla="*/ 10534 h 15903"/>
              <a:gd name="T52" fmla="*/ 6053 w 12734"/>
              <a:gd name="T53" fmla="*/ 10670 h 15903"/>
              <a:gd name="T54" fmla="*/ 4375 w 12734"/>
              <a:gd name="T55" fmla="*/ 10717 h 15903"/>
              <a:gd name="T56" fmla="*/ 5324 w 12734"/>
              <a:gd name="T57" fmla="*/ 10851 h 15903"/>
              <a:gd name="T58" fmla="*/ 7185 w 12734"/>
              <a:gd name="T59" fmla="*/ 9857 h 15903"/>
              <a:gd name="T60" fmla="*/ 7393 w 12734"/>
              <a:gd name="T61" fmla="*/ 4370 h 15903"/>
              <a:gd name="T62" fmla="*/ 7045 w 12734"/>
              <a:gd name="T63" fmla="*/ 4488 h 15903"/>
              <a:gd name="T64" fmla="*/ 4791 w 12734"/>
              <a:gd name="T65" fmla="*/ 9297 h 15903"/>
              <a:gd name="T66" fmla="*/ 4573 w 12734"/>
              <a:gd name="T67" fmla="*/ 9077 h 15903"/>
              <a:gd name="T68" fmla="*/ 6190 w 12734"/>
              <a:gd name="T69" fmla="*/ 5923 h 15903"/>
              <a:gd name="T70" fmla="*/ 5570 w 12734"/>
              <a:gd name="T71" fmla="*/ 6230 h 15903"/>
              <a:gd name="T72" fmla="*/ 4962 w 12734"/>
              <a:gd name="T73" fmla="*/ 6659 h 15903"/>
              <a:gd name="T74" fmla="*/ 5394 w 12734"/>
              <a:gd name="T75" fmla="*/ 6964 h 15903"/>
              <a:gd name="T76" fmla="*/ 5182 w 12734"/>
              <a:gd name="T77" fmla="*/ 7392 h 15903"/>
              <a:gd name="T78" fmla="*/ 5617 w 12734"/>
              <a:gd name="T79" fmla="*/ 8018 h 15903"/>
              <a:gd name="T80" fmla="*/ 6171 w 12734"/>
              <a:gd name="T81" fmla="*/ 8750 h 15903"/>
              <a:gd name="T82" fmla="*/ 5871 w 12734"/>
              <a:gd name="T83" fmla="*/ 9236 h 15903"/>
              <a:gd name="T84" fmla="*/ 6022 w 12734"/>
              <a:gd name="T85" fmla="*/ 9440 h 15903"/>
              <a:gd name="T86" fmla="*/ 7852 w 12734"/>
              <a:gd name="T87" fmla="*/ 5403 h 15903"/>
              <a:gd name="T88" fmla="*/ 6711 w 12734"/>
              <a:gd name="T89" fmla="*/ 5213 h 15903"/>
              <a:gd name="T90" fmla="*/ 6743 w 12734"/>
              <a:gd name="T91" fmla="*/ 6045 h 15903"/>
              <a:gd name="T92" fmla="*/ 7886 w 12734"/>
              <a:gd name="T93" fmla="*/ 6092 h 15903"/>
              <a:gd name="T94" fmla="*/ 8818 w 12734"/>
              <a:gd name="T95" fmla="*/ 5534 h 15903"/>
              <a:gd name="T96" fmla="*/ 8413 w 12734"/>
              <a:gd name="T97" fmla="*/ 6002 h 15903"/>
              <a:gd name="T98" fmla="*/ 2301 w 12734"/>
              <a:gd name="T99" fmla="*/ 1686 h 15903"/>
              <a:gd name="T100" fmla="*/ 2594 w 12734"/>
              <a:gd name="T101" fmla="*/ 889 h 15903"/>
              <a:gd name="T102" fmla="*/ 3745 w 12734"/>
              <a:gd name="T103" fmla="*/ 1690 h 15903"/>
              <a:gd name="T104" fmla="*/ 5169 w 12734"/>
              <a:gd name="T105" fmla="*/ 1735 h 15903"/>
              <a:gd name="T106" fmla="*/ 5255 w 12734"/>
              <a:gd name="T107" fmla="*/ 1504 h 15903"/>
              <a:gd name="T108" fmla="*/ 5825 w 12734"/>
              <a:gd name="T109" fmla="*/ 868 h 15903"/>
              <a:gd name="T110" fmla="*/ 6185 w 12734"/>
              <a:gd name="T111" fmla="*/ 1764 h 15903"/>
              <a:gd name="T112" fmla="*/ 7079 w 12734"/>
              <a:gd name="T113" fmla="*/ 842 h 15903"/>
              <a:gd name="T114" fmla="*/ 8107 w 12734"/>
              <a:gd name="T115" fmla="*/ 868 h 15903"/>
              <a:gd name="T116" fmla="*/ 9317 w 12734"/>
              <a:gd name="T117" fmla="*/ 1454 h 15903"/>
              <a:gd name="T118" fmla="*/ 9805 w 12734"/>
              <a:gd name="T119" fmla="*/ 1617 h 15903"/>
              <a:gd name="T120" fmla="*/ 10280 w 12734"/>
              <a:gd name="T121" fmla="*/ 1764 h 15903"/>
              <a:gd name="T122" fmla="*/ 11559 w 12734"/>
              <a:gd name="T123" fmla="*/ 834 h 15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34" h="15903">
                <a:moveTo>
                  <a:pt x="0" y="0"/>
                </a:moveTo>
                <a:lnTo>
                  <a:pt x="12643" y="0"/>
                </a:lnTo>
                <a:cubicBezTo>
                  <a:pt x="12643" y="3836"/>
                  <a:pt x="12643" y="7407"/>
                  <a:pt x="12643" y="11244"/>
                </a:cubicBezTo>
                <a:cubicBezTo>
                  <a:pt x="12734" y="13175"/>
                  <a:pt x="10476" y="14409"/>
                  <a:pt x="8852" y="14687"/>
                </a:cubicBezTo>
                <a:cubicBezTo>
                  <a:pt x="7712" y="14882"/>
                  <a:pt x="7288" y="14698"/>
                  <a:pt x="6435" y="15903"/>
                </a:cubicBezTo>
                <a:cubicBezTo>
                  <a:pt x="5729" y="14967"/>
                  <a:pt x="5633" y="14800"/>
                  <a:pt x="4533" y="14687"/>
                </a:cubicBezTo>
                <a:cubicBezTo>
                  <a:pt x="2682" y="14496"/>
                  <a:pt x="4" y="13515"/>
                  <a:pt x="0" y="11244"/>
                </a:cubicBezTo>
                <a:lnTo>
                  <a:pt x="0" y="0"/>
                </a:lnTo>
                <a:close/>
                <a:moveTo>
                  <a:pt x="368" y="377"/>
                </a:moveTo>
                <a:lnTo>
                  <a:pt x="368" y="11223"/>
                </a:lnTo>
                <a:cubicBezTo>
                  <a:pt x="372" y="13270"/>
                  <a:pt x="2903" y="14145"/>
                  <a:pt x="4578" y="14317"/>
                </a:cubicBezTo>
                <a:cubicBezTo>
                  <a:pt x="5646" y="14427"/>
                  <a:pt x="5914" y="14634"/>
                  <a:pt x="6434" y="15308"/>
                </a:cubicBezTo>
                <a:cubicBezTo>
                  <a:pt x="6710" y="14976"/>
                  <a:pt x="7031" y="14693"/>
                  <a:pt x="7456" y="14549"/>
                </a:cubicBezTo>
                <a:cubicBezTo>
                  <a:pt x="7658" y="14481"/>
                  <a:pt x="7868" y="14446"/>
                  <a:pt x="8079" y="14418"/>
                </a:cubicBezTo>
                <a:cubicBezTo>
                  <a:pt x="8314" y="14387"/>
                  <a:pt x="8548" y="14360"/>
                  <a:pt x="8781" y="14320"/>
                </a:cubicBezTo>
                <a:cubicBezTo>
                  <a:pt x="10230" y="14073"/>
                  <a:pt x="12356" y="12962"/>
                  <a:pt x="12275" y="11239"/>
                </a:cubicBezTo>
                <a:lnTo>
                  <a:pt x="12274" y="11231"/>
                </a:lnTo>
                <a:lnTo>
                  <a:pt x="12274" y="11224"/>
                </a:lnTo>
                <a:cubicBezTo>
                  <a:pt x="12274" y="7608"/>
                  <a:pt x="12274" y="3993"/>
                  <a:pt x="12274" y="377"/>
                </a:cubicBezTo>
                <a:lnTo>
                  <a:pt x="368" y="377"/>
                </a:lnTo>
                <a:close/>
                <a:moveTo>
                  <a:pt x="2203" y="2496"/>
                </a:moveTo>
                <a:lnTo>
                  <a:pt x="2203" y="10625"/>
                </a:lnTo>
                <a:cubicBezTo>
                  <a:pt x="2203" y="11811"/>
                  <a:pt x="3174" y="12782"/>
                  <a:pt x="4360" y="12782"/>
                </a:cubicBezTo>
                <a:lnTo>
                  <a:pt x="8285" y="12782"/>
                </a:lnTo>
                <a:cubicBezTo>
                  <a:pt x="9471" y="12782"/>
                  <a:pt x="10442" y="11811"/>
                  <a:pt x="10442" y="10625"/>
                </a:cubicBezTo>
                <a:lnTo>
                  <a:pt x="10442" y="2496"/>
                </a:lnTo>
                <a:lnTo>
                  <a:pt x="2203" y="2496"/>
                </a:lnTo>
                <a:close/>
                <a:moveTo>
                  <a:pt x="1915" y="2186"/>
                </a:moveTo>
                <a:lnTo>
                  <a:pt x="10729" y="2186"/>
                </a:lnTo>
                <a:lnTo>
                  <a:pt x="10729" y="10689"/>
                </a:lnTo>
                <a:cubicBezTo>
                  <a:pt x="10729" y="12011"/>
                  <a:pt x="9648" y="13092"/>
                  <a:pt x="8327" y="13092"/>
                </a:cubicBezTo>
                <a:lnTo>
                  <a:pt x="4318" y="13092"/>
                </a:lnTo>
                <a:cubicBezTo>
                  <a:pt x="2996" y="13092"/>
                  <a:pt x="1915" y="12011"/>
                  <a:pt x="1915" y="10689"/>
                </a:cubicBezTo>
                <a:lnTo>
                  <a:pt x="1915" y="2186"/>
                </a:lnTo>
                <a:close/>
                <a:moveTo>
                  <a:pt x="6188" y="5557"/>
                </a:moveTo>
                <a:cubicBezTo>
                  <a:pt x="6233" y="5518"/>
                  <a:pt x="6183" y="5488"/>
                  <a:pt x="6155" y="5454"/>
                </a:cubicBezTo>
                <a:cubicBezTo>
                  <a:pt x="6004" y="5304"/>
                  <a:pt x="5886" y="4861"/>
                  <a:pt x="5864" y="4650"/>
                </a:cubicBezTo>
                <a:cubicBezTo>
                  <a:pt x="5858" y="4570"/>
                  <a:pt x="5839" y="4388"/>
                  <a:pt x="5879" y="4318"/>
                </a:cubicBezTo>
                <a:cubicBezTo>
                  <a:pt x="5932" y="4228"/>
                  <a:pt x="6050" y="4230"/>
                  <a:pt x="6138" y="4251"/>
                </a:cubicBezTo>
                <a:cubicBezTo>
                  <a:pt x="6346" y="4293"/>
                  <a:pt x="6546" y="4369"/>
                  <a:pt x="6755" y="4411"/>
                </a:cubicBezTo>
                <a:cubicBezTo>
                  <a:pt x="6755" y="4159"/>
                  <a:pt x="6758" y="3874"/>
                  <a:pt x="7018" y="3744"/>
                </a:cubicBezTo>
                <a:cubicBezTo>
                  <a:pt x="7164" y="3677"/>
                  <a:pt x="7295" y="3726"/>
                  <a:pt x="7402" y="3835"/>
                </a:cubicBezTo>
                <a:cubicBezTo>
                  <a:pt x="7496" y="3931"/>
                  <a:pt x="7570" y="4071"/>
                  <a:pt x="7612" y="4197"/>
                </a:cubicBezTo>
                <a:cubicBezTo>
                  <a:pt x="7669" y="4312"/>
                  <a:pt x="7730" y="4425"/>
                  <a:pt x="7771" y="4548"/>
                </a:cubicBezTo>
                <a:cubicBezTo>
                  <a:pt x="7806" y="4654"/>
                  <a:pt x="7844" y="4754"/>
                  <a:pt x="7866" y="4863"/>
                </a:cubicBezTo>
                <a:cubicBezTo>
                  <a:pt x="7903" y="4898"/>
                  <a:pt x="7931" y="4887"/>
                  <a:pt x="7979" y="4887"/>
                </a:cubicBezTo>
                <a:cubicBezTo>
                  <a:pt x="8161" y="4887"/>
                  <a:pt x="8384" y="4926"/>
                  <a:pt x="8557" y="4984"/>
                </a:cubicBezTo>
                <a:cubicBezTo>
                  <a:pt x="8946" y="5141"/>
                  <a:pt x="9253" y="5398"/>
                  <a:pt x="9579" y="5654"/>
                </a:cubicBezTo>
                <a:cubicBezTo>
                  <a:pt x="9659" y="5711"/>
                  <a:pt x="9703" y="5830"/>
                  <a:pt x="9704" y="5926"/>
                </a:cubicBezTo>
                <a:cubicBezTo>
                  <a:pt x="9704" y="6051"/>
                  <a:pt x="9639" y="6146"/>
                  <a:pt x="9521" y="6186"/>
                </a:cubicBezTo>
                <a:cubicBezTo>
                  <a:pt x="9520" y="6352"/>
                  <a:pt x="9481" y="6446"/>
                  <a:pt x="9322" y="6514"/>
                </a:cubicBezTo>
                <a:cubicBezTo>
                  <a:pt x="9291" y="6578"/>
                  <a:pt x="9289" y="6645"/>
                  <a:pt x="9254" y="6713"/>
                </a:cubicBezTo>
                <a:lnTo>
                  <a:pt x="9254" y="6714"/>
                </a:lnTo>
                <a:lnTo>
                  <a:pt x="9253" y="6715"/>
                </a:lnTo>
                <a:cubicBezTo>
                  <a:pt x="9157" y="6849"/>
                  <a:pt x="9076" y="6832"/>
                  <a:pt x="8927" y="6849"/>
                </a:cubicBezTo>
                <a:lnTo>
                  <a:pt x="8926" y="6849"/>
                </a:lnTo>
                <a:lnTo>
                  <a:pt x="8924" y="6849"/>
                </a:lnTo>
                <a:cubicBezTo>
                  <a:pt x="8737" y="6833"/>
                  <a:pt x="8611" y="6830"/>
                  <a:pt x="8432" y="6899"/>
                </a:cubicBezTo>
                <a:cubicBezTo>
                  <a:pt x="8175" y="6985"/>
                  <a:pt x="8095" y="6887"/>
                  <a:pt x="7863" y="6860"/>
                </a:cubicBezTo>
                <a:cubicBezTo>
                  <a:pt x="7839" y="6932"/>
                  <a:pt x="7810" y="7003"/>
                  <a:pt x="7791" y="7076"/>
                </a:cubicBezTo>
                <a:cubicBezTo>
                  <a:pt x="7863" y="7210"/>
                  <a:pt x="7867" y="7362"/>
                  <a:pt x="7867" y="7511"/>
                </a:cubicBezTo>
                <a:lnTo>
                  <a:pt x="7867" y="7602"/>
                </a:lnTo>
                <a:lnTo>
                  <a:pt x="8044" y="7623"/>
                </a:lnTo>
                <a:cubicBezTo>
                  <a:pt x="8237" y="7641"/>
                  <a:pt x="8384" y="7669"/>
                  <a:pt x="8578" y="7624"/>
                </a:cubicBezTo>
                <a:cubicBezTo>
                  <a:pt x="8666" y="7581"/>
                  <a:pt x="8816" y="7553"/>
                  <a:pt x="8911" y="7544"/>
                </a:cubicBezTo>
                <a:cubicBezTo>
                  <a:pt x="9052" y="7531"/>
                  <a:pt x="9224" y="7541"/>
                  <a:pt x="9336" y="7637"/>
                </a:cubicBezTo>
                <a:cubicBezTo>
                  <a:pt x="9365" y="7666"/>
                  <a:pt x="9393" y="7694"/>
                  <a:pt x="9421" y="7723"/>
                </a:cubicBezTo>
                <a:lnTo>
                  <a:pt x="9426" y="7727"/>
                </a:lnTo>
                <a:lnTo>
                  <a:pt x="9426" y="7734"/>
                </a:lnTo>
                <a:cubicBezTo>
                  <a:pt x="9426" y="7860"/>
                  <a:pt x="9412" y="7888"/>
                  <a:pt x="9311" y="7955"/>
                </a:cubicBezTo>
                <a:cubicBezTo>
                  <a:pt x="9345" y="8081"/>
                  <a:pt x="9332" y="8106"/>
                  <a:pt x="9220" y="8184"/>
                </a:cubicBezTo>
                <a:cubicBezTo>
                  <a:pt x="9254" y="8326"/>
                  <a:pt x="9140" y="8325"/>
                  <a:pt x="9035" y="8358"/>
                </a:cubicBezTo>
                <a:cubicBezTo>
                  <a:pt x="8992" y="8499"/>
                  <a:pt x="8924" y="8563"/>
                  <a:pt x="8770" y="8512"/>
                </a:cubicBezTo>
                <a:lnTo>
                  <a:pt x="8768" y="8511"/>
                </a:lnTo>
                <a:lnTo>
                  <a:pt x="8767" y="8511"/>
                </a:lnTo>
                <a:cubicBezTo>
                  <a:pt x="8662" y="8458"/>
                  <a:pt x="8645" y="8435"/>
                  <a:pt x="8515" y="8449"/>
                </a:cubicBezTo>
                <a:cubicBezTo>
                  <a:pt x="8155" y="8449"/>
                  <a:pt x="7761" y="8308"/>
                  <a:pt x="7427" y="8490"/>
                </a:cubicBezTo>
                <a:cubicBezTo>
                  <a:pt x="7308" y="8609"/>
                  <a:pt x="7227" y="8704"/>
                  <a:pt x="7062" y="8766"/>
                </a:cubicBezTo>
                <a:cubicBezTo>
                  <a:pt x="6917" y="8814"/>
                  <a:pt x="6899" y="8779"/>
                  <a:pt x="6766" y="8734"/>
                </a:cubicBezTo>
                <a:lnTo>
                  <a:pt x="6762" y="8733"/>
                </a:lnTo>
                <a:lnTo>
                  <a:pt x="6760" y="8731"/>
                </a:lnTo>
                <a:cubicBezTo>
                  <a:pt x="6717" y="8688"/>
                  <a:pt x="6690" y="8656"/>
                  <a:pt x="6662" y="8602"/>
                </a:cubicBezTo>
                <a:cubicBezTo>
                  <a:pt x="6636" y="8579"/>
                  <a:pt x="6604" y="8629"/>
                  <a:pt x="6561" y="8638"/>
                </a:cubicBezTo>
                <a:lnTo>
                  <a:pt x="6531" y="8849"/>
                </a:lnTo>
                <a:lnTo>
                  <a:pt x="6468" y="9166"/>
                </a:lnTo>
                <a:lnTo>
                  <a:pt x="6468" y="9278"/>
                </a:lnTo>
                <a:cubicBezTo>
                  <a:pt x="6661" y="9293"/>
                  <a:pt x="6875" y="9280"/>
                  <a:pt x="7059" y="9340"/>
                </a:cubicBezTo>
                <a:cubicBezTo>
                  <a:pt x="7247" y="9342"/>
                  <a:pt x="7403" y="9474"/>
                  <a:pt x="7484" y="9635"/>
                </a:cubicBezTo>
                <a:lnTo>
                  <a:pt x="7485" y="9637"/>
                </a:lnTo>
                <a:lnTo>
                  <a:pt x="7485" y="9639"/>
                </a:lnTo>
                <a:cubicBezTo>
                  <a:pt x="7500" y="9712"/>
                  <a:pt x="7487" y="9778"/>
                  <a:pt x="7435" y="9832"/>
                </a:cubicBezTo>
                <a:cubicBezTo>
                  <a:pt x="7422" y="9846"/>
                  <a:pt x="7353" y="9895"/>
                  <a:pt x="7351" y="9897"/>
                </a:cubicBezTo>
                <a:cubicBezTo>
                  <a:pt x="7361" y="10077"/>
                  <a:pt x="7425" y="10287"/>
                  <a:pt x="7268" y="10423"/>
                </a:cubicBezTo>
                <a:cubicBezTo>
                  <a:pt x="7411" y="10644"/>
                  <a:pt x="7381" y="10729"/>
                  <a:pt x="7381" y="10988"/>
                </a:cubicBezTo>
                <a:cubicBezTo>
                  <a:pt x="7381" y="11073"/>
                  <a:pt x="7329" y="11082"/>
                  <a:pt x="7261" y="11110"/>
                </a:cubicBezTo>
                <a:lnTo>
                  <a:pt x="7258" y="11111"/>
                </a:lnTo>
                <a:lnTo>
                  <a:pt x="7183" y="11108"/>
                </a:lnTo>
                <a:lnTo>
                  <a:pt x="7106" y="11098"/>
                </a:lnTo>
                <a:lnTo>
                  <a:pt x="7096" y="11089"/>
                </a:lnTo>
                <a:lnTo>
                  <a:pt x="6930" y="11089"/>
                </a:lnTo>
                <a:cubicBezTo>
                  <a:pt x="6822" y="11113"/>
                  <a:pt x="6711" y="11099"/>
                  <a:pt x="6607" y="11062"/>
                </a:cubicBezTo>
                <a:cubicBezTo>
                  <a:pt x="6510" y="11094"/>
                  <a:pt x="6411" y="11092"/>
                  <a:pt x="6313" y="11063"/>
                </a:cubicBezTo>
                <a:cubicBezTo>
                  <a:pt x="6181" y="11101"/>
                  <a:pt x="6125" y="11131"/>
                  <a:pt x="5996" y="11077"/>
                </a:cubicBezTo>
                <a:cubicBezTo>
                  <a:pt x="5937" y="11097"/>
                  <a:pt x="5849" y="11096"/>
                  <a:pt x="5788" y="11095"/>
                </a:cubicBezTo>
                <a:cubicBezTo>
                  <a:pt x="5690" y="11108"/>
                  <a:pt x="5457" y="11130"/>
                  <a:pt x="5395" y="11022"/>
                </a:cubicBezTo>
                <a:cubicBezTo>
                  <a:pt x="5354" y="11128"/>
                  <a:pt x="5323" y="11098"/>
                  <a:pt x="5189" y="11112"/>
                </a:cubicBezTo>
                <a:cubicBezTo>
                  <a:pt x="5113" y="11119"/>
                  <a:pt x="5038" y="11127"/>
                  <a:pt x="4963" y="11134"/>
                </a:cubicBezTo>
                <a:lnTo>
                  <a:pt x="4956" y="11135"/>
                </a:lnTo>
                <a:lnTo>
                  <a:pt x="4951" y="11130"/>
                </a:lnTo>
                <a:cubicBezTo>
                  <a:pt x="4937" y="11116"/>
                  <a:pt x="4923" y="11103"/>
                  <a:pt x="4910" y="11089"/>
                </a:cubicBezTo>
                <a:cubicBezTo>
                  <a:pt x="4897" y="11102"/>
                  <a:pt x="4885" y="11114"/>
                  <a:pt x="4872" y="11127"/>
                </a:cubicBezTo>
                <a:lnTo>
                  <a:pt x="4867" y="11132"/>
                </a:lnTo>
                <a:lnTo>
                  <a:pt x="4644" y="11108"/>
                </a:lnTo>
                <a:cubicBezTo>
                  <a:pt x="4595" y="11157"/>
                  <a:pt x="4516" y="11172"/>
                  <a:pt x="4450" y="11160"/>
                </a:cubicBezTo>
                <a:cubicBezTo>
                  <a:pt x="4361" y="11143"/>
                  <a:pt x="4300" y="11079"/>
                  <a:pt x="4280" y="10991"/>
                </a:cubicBezTo>
                <a:cubicBezTo>
                  <a:pt x="4256" y="10893"/>
                  <a:pt x="4256" y="10776"/>
                  <a:pt x="4280" y="10679"/>
                </a:cubicBezTo>
                <a:cubicBezTo>
                  <a:pt x="4285" y="10654"/>
                  <a:pt x="4291" y="10629"/>
                  <a:pt x="4294" y="10604"/>
                </a:cubicBezTo>
                <a:cubicBezTo>
                  <a:pt x="4077" y="10389"/>
                  <a:pt x="4064" y="10170"/>
                  <a:pt x="4227" y="9903"/>
                </a:cubicBezTo>
                <a:cubicBezTo>
                  <a:pt x="4345" y="9747"/>
                  <a:pt x="4527" y="9612"/>
                  <a:pt x="4724" y="9580"/>
                </a:cubicBezTo>
                <a:cubicBezTo>
                  <a:pt x="4901" y="9552"/>
                  <a:pt x="5111" y="9544"/>
                  <a:pt x="5292" y="9551"/>
                </a:cubicBezTo>
                <a:cubicBezTo>
                  <a:pt x="5292" y="9506"/>
                  <a:pt x="5293" y="9464"/>
                  <a:pt x="5301" y="9420"/>
                </a:cubicBezTo>
                <a:lnTo>
                  <a:pt x="5280" y="9432"/>
                </a:lnTo>
                <a:cubicBezTo>
                  <a:pt x="5151" y="9508"/>
                  <a:pt x="4972" y="9533"/>
                  <a:pt x="4825" y="9540"/>
                </a:cubicBezTo>
                <a:cubicBezTo>
                  <a:pt x="4621" y="9540"/>
                  <a:pt x="4412" y="9535"/>
                  <a:pt x="4229" y="9438"/>
                </a:cubicBezTo>
                <a:cubicBezTo>
                  <a:pt x="3996" y="9675"/>
                  <a:pt x="3915" y="9923"/>
                  <a:pt x="3536" y="9974"/>
                </a:cubicBezTo>
                <a:cubicBezTo>
                  <a:pt x="3387" y="9994"/>
                  <a:pt x="3299" y="9987"/>
                  <a:pt x="3168" y="9910"/>
                </a:cubicBezTo>
                <a:lnTo>
                  <a:pt x="3167" y="9909"/>
                </a:lnTo>
                <a:lnTo>
                  <a:pt x="3133" y="9876"/>
                </a:lnTo>
                <a:cubicBezTo>
                  <a:pt x="2965" y="9707"/>
                  <a:pt x="3052" y="9553"/>
                  <a:pt x="3197" y="9409"/>
                </a:cubicBezTo>
                <a:cubicBezTo>
                  <a:pt x="3308" y="9297"/>
                  <a:pt x="3442" y="9140"/>
                  <a:pt x="3512" y="8999"/>
                </a:cubicBezTo>
                <a:cubicBezTo>
                  <a:pt x="3595" y="8834"/>
                  <a:pt x="3651" y="8658"/>
                  <a:pt x="3733" y="8493"/>
                </a:cubicBezTo>
                <a:cubicBezTo>
                  <a:pt x="3740" y="8293"/>
                  <a:pt x="3725" y="8093"/>
                  <a:pt x="3740" y="7893"/>
                </a:cubicBezTo>
                <a:cubicBezTo>
                  <a:pt x="3806" y="7035"/>
                  <a:pt x="4333" y="6457"/>
                  <a:pt x="5045" y="6034"/>
                </a:cubicBezTo>
                <a:cubicBezTo>
                  <a:pt x="5212" y="5951"/>
                  <a:pt x="5376" y="5866"/>
                  <a:pt x="5546" y="5791"/>
                </a:cubicBezTo>
                <a:cubicBezTo>
                  <a:pt x="5755" y="5699"/>
                  <a:pt x="5970" y="5625"/>
                  <a:pt x="6188" y="5557"/>
                </a:cubicBezTo>
                <a:close/>
                <a:moveTo>
                  <a:pt x="6928" y="11026"/>
                </a:moveTo>
                <a:cubicBezTo>
                  <a:pt x="6992" y="11009"/>
                  <a:pt x="7010" y="11023"/>
                  <a:pt x="7010" y="10946"/>
                </a:cubicBezTo>
                <a:lnTo>
                  <a:pt x="7010" y="10740"/>
                </a:lnTo>
                <a:lnTo>
                  <a:pt x="7072" y="10740"/>
                </a:lnTo>
                <a:lnTo>
                  <a:pt x="7072" y="10946"/>
                </a:lnTo>
                <a:cubicBezTo>
                  <a:pt x="7074" y="10998"/>
                  <a:pt x="7064" y="10992"/>
                  <a:pt x="7109" y="11016"/>
                </a:cubicBezTo>
                <a:lnTo>
                  <a:pt x="7194" y="11033"/>
                </a:lnTo>
                <a:cubicBezTo>
                  <a:pt x="7205" y="11033"/>
                  <a:pt x="7216" y="11032"/>
                  <a:pt x="7226" y="11030"/>
                </a:cubicBezTo>
                <a:cubicBezTo>
                  <a:pt x="7271" y="11019"/>
                  <a:pt x="7272" y="10998"/>
                  <a:pt x="7270" y="10957"/>
                </a:cubicBezTo>
                <a:lnTo>
                  <a:pt x="7270" y="10956"/>
                </a:lnTo>
                <a:lnTo>
                  <a:pt x="7270" y="10955"/>
                </a:lnTo>
                <a:cubicBezTo>
                  <a:pt x="7286" y="10772"/>
                  <a:pt x="7262" y="10596"/>
                  <a:pt x="7140" y="10452"/>
                </a:cubicBezTo>
                <a:lnTo>
                  <a:pt x="7117" y="10424"/>
                </a:lnTo>
                <a:cubicBezTo>
                  <a:pt x="7087" y="10412"/>
                  <a:pt x="7062" y="10392"/>
                  <a:pt x="7036" y="10375"/>
                </a:cubicBezTo>
                <a:cubicBezTo>
                  <a:pt x="6996" y="10349"/>
                  <a:pt x="6955" y="10324"/>
                  <a:pt x="6912" y="10304"/>
                </a:cubicBezTo>
                <a:cubicBezTo>
                  <a:pt x="6880" y="10289"/>
                  <a:pt x="6838" y="10273"/>
                  <a:pt x="6802" y="10273"/>
                </a:cubicBezTo>
                <a:lnTo>
                  <a:pt x="6707" y="10273"/>
                </a:lnTo>
                <a:cubicBezTo>
                  <a:pt x="6574" y="10273"/>
                  <a:pt x="6439" y="10381"/>
                  <a:pt x="6368" y="10487"/>
                </a:cubicBezTo>
                <a:lnTo>
                  <a:pt x="6344" y="10522"/>
                </a:lnTo>
                <a:cubicBezTo>
                  <a:pt x="6340" y="10536"/>
                  <a:pt x="6340" y="10549"/>
                  <a:pt x="6341" y="10564"/>
                </a:cubicBezTo>
                <a:lnTo>
                  <a:pt x="6361" y="10938"/>
                </a:lnTo>
                <a:cubicBezTo>
                  <a:pt x="6407" y="11028"/>
                  <a:pt x="6421" y="11005"/>
                  <a:pt x="6516" y="11011"/>
                </a:cubicBezTo>
                <a:cubicBezTo>
                  <a:pt x="6570" y="10984"/>
                  <a:pt x="6569" y="10937"/>
                  <a:pt x="6564" y="10884"/>
                </a:cubicBezTo>
                <a:cubicBezTo>
                  <a:pt x="6561" y="10844"/>
                  <a:pt x="6564" y="10817"/>
                  <a:pt x="6573" y="10779"/>
                </a:cubicBezTo>
                <a:cubicBezTo>
                  <a:pt x="6583" y="10735"/>
                  <a:pt x="6602" y="10651"/>
                  <a:pt x="6628" y="10617"/>
                </a:cubicBezTo>
                <a:cubicBezTo>
                  <a:pt x="6666" y="10570"/>
                  <a:pt x="6720" y="10612"/>
                  <a:pt x="6721" y="10662"/>
                </a:cubicBezTo>
                <a:cubicBezTo>
                  <a:pt x="6721" y="10702"/>
                  <a:pt x="6667" y="10719"/>
                  <a:pt x="6659" y="10789"/>
                </a:cubicBezTo>
                <a:cubicBezTo>
                  <a:pt x="6653" y="10834"/>
                  <a:pt x="6629" y="10969"/>
                  <a:pt x="6667" y="10998"/>
                </a:cubicBezTo>
                <a:cubicBezTo>
                  <a:pt x="6711" y="11031"/>
                  <a:pt x="6870" y="11026"/>
                  <a:pt x="6928" y="11026"/>
                </a:cubicBezTo>
                <a:close/>
                <a:moveTo>
                  <a:pt x="6792" y="9807"/>
                </a:moveTo>
                <a:cubicBezTo>
                  <a:pt x="6831" y="9815"/>
                  <a:pt x="6863" y="9798"/>
                  <a:pt x="6884" y="9762"/>
                </a:cubicBezTo>
                <a:lnTo>
                  <a:pt x="6891" y="9750"/>
                </a:lnTo>
                <a:lnTo>
                  <a:pt x="6903" y="9755"/>
                </a:lnTo>
                <a:cubicBezTo>
                  <a:pt x="6918" y="9761"/>
                  <a:pt x="6930" y="9768"/>
                  <a:pt x="6944" y="9775"/>
                </a:cubicBezTo>
                <a:cubicBezTo>
                  <a:pt x="6949" y="9775"/>
                  <a:pt x="6955" y="9775"/>
                  <a:pt x="6960" y="9775"/>
                </a:cubicBezTo>
                <a:lnTo>
                  <a:pt x="7076" y="9771"/>
                </a:lnTo>
                <a:cubicBezTo>
                  <a:pt x="7104" y="9735"/>
                  <a:pt x="7125" y="9697"/>
                  <a:pt x="7145" y="9656"/>
                </a:cubicBezTo>
                <a:lnTo>
                  <a:pt x="7154" y="9638"/>
                </a:lnTo>
                <a:lnTo>
                  <a:pt x="7169" y="9651"/>
                </a:lnTo>
                <a:cubicBezTo>
                  <a:pt x="7197" y="9675"/>
                  <a:pt x="7225" y="9698"/>
                  <a:pt x="7253" y="9722"/>
                </a:cubicBezTo>
                <a:cubicBezTo>
                  <a:pt x="7325" y="9716"/>
                  <a:pt x="7359" y="9728"/>
                  <a:pt x="7359" y="9642"/>
                </a:cubicBezTo>
                <a:cubicBezTo>
                  <a:pt x="7359" y="9503"/>
                  <a:pt x="7169" y="9457"/>
                  <a:pt x="7063" y="9428"/>
                </a:cubicBezTo>
                <a:cubicBezTo>
                  <a:pt x="6877" y="9377"/>
                  <a:pt x="6680" y="9371"/>
                  <a:pt x="6487" y="9371"/>
                </a:cubicBezTo>
                <a:lnTo>
                  <a:pt x="6318" y="9439"/>
                </a:lnTo>
                <a:lnTo>
                  <a:pt x="6312" y="9427"/>
                </a:lnTo>
                <a:cubicBezTo>
                  <a:pt x="6276" y="9363"/>
                  <a:pt x="6244" y="9342"/>
                  <a:pt x="6311" y="9284"/>
                </a:cubicBezTo>
                <a:lnTo>
                  <a:pt x="6373" y="8904"/>
                </a:lnTo>
                <a:cubicBezTo>
                  <a:pt x="6371" y="8823"/>
                  <a:pt x="6380" y="8768"/>
                  <a:pt x="6389" y="8690"/>
                </a:cubicBezTo>
                <a:cubicBezTo>
                  <a:pt x="6401" y="8598"/>
                  <a:pt x="6388" y="8498"/>
                  <a:pt x="6374" y="8408"/>
                </a:cubicBezTo>
                <a:lnTo>
                  <a:pt x="6304" y="8314"/>
                </a:lnTo>
                <a:cubicBezTo>
                  <a:pt x="6292" y="8306"/>
                  <a:pt x="6280" y="8298"/>
                  <a:pt x="6267" y="8292"/>
                </a:cubicBezTo>
                <a:cubicBezTo>
                  <a:pt x="6068" y="8242"/>
                  <a:pt x="5907" y="8232"/>
                  <a:pt x="5729" y="8351"/>
                </a:cubicBezTo>
                <a:lnTo>
                  <a:pt x="5723" y="8355"/>
                </a:lnTo>
                <a:lnTo>
                  <a:pt x="5686" y="8342"/>
                </a:lnTo>
                <a:lnTo>
                  <a:pt x="5635" y="8310"/>
                </a:lnTo>
                <a:lnTo>
                  <a:pt x="5645" y="8297"/>
                </a:lnTo>
                <a:cubicBezTo>
                  <a:pt x="5729" y="8182"/>
                  <a:pt x="5906" y="8162"/>
                  <a:pt x="6035" y="8132"/>
                </a:cubicBezTo>
                <a:lnTo>
                  <a:pt x="6037" y="8132"/>
                </a:lnTo>
                <a:lnTo>
                  <a:pt x="6039" y="8132"/>
                </a:lnTo>
                <a:cubicBezTo>
                  <a:pt x="6153" y="8134"/>
                  <a:pt x="6290" y="8145"/>
                  <a:pt x="6377" y="8227"/>
                </a:cubicBezTo>
                <a:cubicBezTo>
                  <a:pt x="6444" y="8289"/>
                  <a:pt x="6487" y="8398"/>
                  <a:pt x="6526" y="8482"/>
                </a:cubicBezTo>
                <a:lnTo>
                  <a:pt x="6545" y="8482"/>
                </a:lnTo>
                <a:cubicBezTo>
                  <a:pt x="6580" y="8470"/>
                  <a:pt x="6614" y="8457"/>
                  <a:pt x="6646" y="8441"/>
                </a:cubicBezTo>
                <a:lnTo>
                  <a:pt x="6662" y="8424"/>
                </a:lnTo>
                <a:cubicBezTo>
                  <a:pt x="6750" y="8230"/>
                  <a:pt x="6850" y="8199"/>
                  <a:pt x="6850" y="7956"/>
                </a:cubicBezTo>
                <a:cubicBezTo>
                  <a:pt x="6850" y="7870"/>
                  <a:pt x="6876" y="7813"/>
                  <a:pt x="6882" y="7733"/>
                </a:cubicBezTo>
                <a:lnTo>
                  <a:pt x="6882" y="7666"/>
                </a:lnTo>
                <a:lnTo>
                  <a:pt x="6884" y="7663"/>
                </a:lnTo>
                <a:cubicBezTo>
                  <a:pt x="6895" y="7642"/>
                  <a:pt x="6906" y="7620"/>
                  <a:pt x="6914" y="7598"/>
                </a:cubicBezTo>
                <a:cubicBezTo>
                  <a:pt x="6916" y="7592"/>
                  <a:pt x="6918" y="7579"/>
                  <a:pt x="6922" y="7575"/>
                </a:cubicBezTo>
                <a:cubicBezTo>
                  <a:pt x="6930" y="7566"/>
                  <a:pt x="6936" y="7571"/>
                  <a:pt x="6944" y="7571"/>
                </a:cubicBezTo>
                <a:cubicBezTo>
                  <a:pt x="6957" y="7571"/>
                  <a:pt x="6976" y="7564"/>
                  <a:pt x="6988" y="7560"/>
                </a:cubicBezTo>
                <a:lnTo>
                  <a:pt x="7014" y="7551"/>
                </a:lnTo>
                <a:lnTo>
                  <a:pt x="6977" y="7735"/>
                </a:lnTo>
                <a:lnTo>
                  <a:pt x="6977" y="7816"/>
                </a:lnTo>
                <a:lnTo>
                  <a:pt x="7175" y="7849"/>
                </a:lnTo>
                <a:lnTo>
                  <a:pt x="7133" y="7933"/>
                </a:lnTo>
                <a:lnTo>
                  <a:pt x="7132" y="7934"/>
                </a:lnTo>
                <a:cubicBezTo>
                  <a:pt x="7122" y="7947"/>
                  <a:pt x="7134" y="7952"/>
                  <a:pt x="7123" y="7964"/>
                </a:cubicBezTo>
                <a:cubicBezTo>
                  <a:pt x="7111" y="7976"/>
                  <a:pt x="7041" y="7972"/>
                  <a:pt x="7025" y="7972"/>
                </a:cubicBezTo>
                <a:cubicBezTo>
                  <a:pt x="6955" y="7972"/>
                  <a:pt x="6951" y="7987"/>
                  <a:pt x="6945" y="8054"/>
                </a:cubicBezTo>
                <a:cubicBezTo>
                  <a:pt x="6909" y="8234"/>
                  <a:pt x="6884" y="8274"/>
                  <a:pt x="6788" y="8428"/>
                </a:cubicBezTo>
                <a:lnTo>
                  <a:pt x="6786" y="8435"/>
                </a:lnTo>
                <a:lnTo>
                  <a:pt x="6786" y="8524"/>
                </a:lnTo>
                <a:cubicBezTo>
                  <a:pt x="6845" y="8611"/>
                  <a:pt x="6901" y="8635"/>
                  <a:pt x="7007" y="8639"/>
                </a:cubicBezTo>
                <a:cubicBezTo>
                  <a:pt x="7105" y="8642"/>
                  <a:pt x="7277" y="8536"/>
                  <a:pt x="7296" y="8433"/>
                </a:cubicBezTo>
                <a:cubicBezTo>
                  <a:pt x="7292" y="8418"/>
                  <a:pt x="7245" y="8362"/>
                  <a:pt x="7235" y="8347"/>
                </a:cubicBezTo>
                <a:lnTo>
                  <a:pt x="7208" y="8309"/>
                </a:lnTo>
                <a:lnTo>
                  <a:pt x="7252" y="8323"/>
                </a:lnTo>
                <a:cubicBezTo>
                  <a:pt x="7298" y="8338"/>
                  <a:pt x="7359" y="8362"/>
                  <a:pt x="7407" y="8357"/>
                </a:cubicBezTo>
                <a:cubicBezTo>
                  <a:pt x="7506" y="8346"/>
                  <a:pt x="7583" y="8291"/>
                  <a:pt x="7693" y="8291"/>
                </a:cubicBezTo>
                <a:lnTo>
                  <a:pt x="7725" y="8291"/>
                </a:lnTo>
                <a:lnTo>
                  <a:pt x="8778" y="8355"/>
                </a:lnTo>
                <a:lnTo>
                  <a:pt x="8781" y="8356"/>
                </a:lnTo>
                <a:cubicBezTo>
                  <a:pt x="8815" y="8371"/>
                  <a:pt x="8853" y="8381"/>
                  <a:pt x="8887" y="8361"/>
                </a:cubicBezTo>
                <a:cubicBezTo>
                  <a:pt x="8889" y="8306"/>
                  <a:pt x="8862" y="8265"/>
                  <a:pt x="8821" y="8229"/>
                </a:cubicBezTo>
                <a:lnTo>
                  <a:pt x="8816" y="8224"/>
                </a:lnTo>
                <a:lnTo>
                  <a:pt x="8816" y="8216"/>
                </a:lnTo>
                <a:cubicBezTo>
                  <a:pt x="8819" y="8185"/>
                  <a:pt x="8853" y="8159"/>
                  <a:pt x="8882" y="8157"/>
                </a:cubicBezTo>
                <a:cubicBezTo>
                  <a:pt x="8939" y="8152"/>
                  <a:pt x="8981" y="8213"/>
                  <a:pt x="9005" y="8259"/>
                </a:cubicBezTo>
                <a:cubicBezTo>
                  <a:pt x="9013" y="8259"/>
                  <a:pt x="9021" y="8259"/>
                  <a:pt x="9029" y="8259"/>
                </a:cubicBezTo>
                <a:cubicBezTo>
                  <a:pt x="9045" y="8259"/>
                  <a:pt x="9136" y="8248"/>
                  <a:pt x="9110" y="8220"/>
                </a:cubicBezTo>
                <a:lnTo>
                  <a:pt x="9110" y="8219"/>
                </a:lnTo>
                <a:lnTo>
                  <a:pt x="9109" y="8218"/>
                </a:lnTo>
                <a:cubicBezTo>
                  <a:pt x="9088" y="8189"/>
                  <a:pt x="9068" y="8159"/>
                  <a:pt x="9047" y="8129"/>
                </a:cubicBezTo>
                <a:cubicBezTo>
                  <a:pt x="9005" y="8087"/>
                  <a:pt x="9072" y="8028"/>
                  <a:pt x="9105" y="8075"/>
                </a:cubicBezTo>
                <a:cubicBezTo>
                  <a:pt x="9129" y="8092"/>
                  <a:pt x="9157" y="8101"/>
                  <a:pt x="9183" y="8116"/>
                </a:cubicBezTo>
                <a:cubicBezTo>
                  <a:pt x="9304" y="8003"/>
                  <a:pt x="9217" y="7967"/>
                  <a:pt x="9083" y="7969"/>
                </a:cubicBezTo>
                <a:cubicBezTo>
                  <a:pt x="9022" y="7966"/>
                  <a:pt x="8961" y="7970"/>
                  <a:pt x="8899" y="7967"/>
                </a:cubicBezTo>
                <a:cubicBezTo>
                  <a:pt x="8742" y="7956"/>
                  <a:pt x="8584" y="7944"/>
                  <a:pt x="8426" y="7933"/>
                </a:cubicBezTo>
                <a:cubicBezTo>
                  <a:pt x="8411" y="7936"/>
                  <a:pt x="8370" y="7955"/>
                  <a:pt x="8356" y="7961"/>
                </a:cubicBezTo>
                <a:cubicBezTo>
                  <a:pt x="8308" y="7982"/>
                  <a:pt x="8260" y="8003"/>
                  <a:pt x="8211" y="8022"/>
                </a:cubicBezTo>
                <a:cubicBezTo>
                  <a:pt x="8120" y="8059"/>
                  <a:pt x="7989" y="8112"/>
                  <a:pt x="7893" y="8119"/>
                </a:cubicBezTo>
                <a:cubicBezTo>
                  <a:pt x="7647" y="8137"/>
                  <a:pt x="7398" y="8131"/>
                  <a:pt x="7152" y="8131"/>
                </a:cubicBezTo>
                <a:lnTo>
                  <a:pt x="7103" y="8131"/>
                </a:lnTo>
                <a:lnTo>
                  <a:pt x="7143" y="8103"/>
                </a:lnTo>
                <a:cubicBezTo>
                  <a:pt x="7185" y="8074"/>
                  <a:pt x="7263" y="8032"/>
                  <a:pt x="7291" y="7991"/>
                </a:cubicBezTo>
                <a:cubicBezTo>
                  <a:pt x="7329" y="7937"/>
                  <a:pt x="7328" y="7828"/>
                  <a:pt x="7328" y="7765"/>
                </a:cubicBezTo>
                <a:lnTo>
                  <a:pt x="7328" y="7756"/>
                </a:lnTo>
                <a:lnTo>
                  <a:pt x="7391" y="7724"/>
                </a:lnTo>
                <a:lnTo>
                  <a:pt x="7391" y="7676"/>
                </a:lnTo>
                <a:lnTo>
                  <a:pt x="7269" y="7547"/>
                </a:lnTo>
                <a:lnTo>
                  <a:pt x="7448" y="7487"/>
                </a:lnTo>
                <a:lnTo>
                  <a:pt x="7486" y="7637"/>
                </a:lnTo>
                <a:lnTo>
                  <a:pt x="7486" y="7639"/>
                </a:lnTo>
                <a:cubicBezTo>
                  <a:pt x="7479" y="7716"/>
                  <a:pt x="7459" y="7783"/>
                  <a:pt x="7431" y="7854"/>
                </a:cubicBezTo>
                <a:cubicBezTo>
                  <a:pt x="7421" y="7881"/>
                  <a:pt x="7394" y="7942"/>
                  <a:pt x="7401" y="7971"/>
                </a:cubicBezTo>
                <a:cubicBezTo>
                  <a:pt x="7411" y="8006"/>
                  <a:pt x="7483" y="8016"/>
                  <a:pt x="7512" y="8021"/>
                </a:cubicBezTo>
                <a:cubicBezTo>
                  <a:pt x="7638" y="8039"/>
                  <a:pt x="7788" y="8036"/>
                  <a:pt x="7916" y="8036"/>
                </a:cubicBezTo>
                <a:cubicBezTo>
                  <a:pt x="7985" y="8036"/>
                  <a:pt x="8134" y="7966"/>
                  <a:pt x="8200" y="7937"/>
                </a:cubicBezTo>
                <a:cubicBezTo>
                  <a:pt x="8266" y="7908"/>
                  <a:pt x="8419" y="7837"/>
                  <a:pt x="8490" y="7846"/>
                </a:cubicBezTo>
                <a:lnTo>
                  <a:pt x="8871" y="7877"/>
                </a:lnTo>
                <a:cubicBezTo>
                  <a:pt x="8979" y="7879"/>
                  <a:pt x="9088" y="7877"/>
                  <a:pt x="9197" y="7877"/>
                </a:cubicBezTo>
                <a:cubicBezTo>
                  <a:pt x="9187" y="7853"/>
                  <a:pt x="9177" y="7829"/>
                  <a:pt x="9168" y="7805"/>
                </a:cubicBezTo>
                <a:lnTo>
                  <a:pt x="9154" y="7771"/>
                </a:lnTo>
                <a:lnTo>
                  <a:pt x="9188" y="7785"/>
                </a:lnTo>
                <a:cubicBezTo>
                  <a:pt x="9209" y="7794"/>
                  <a:pt x="9231" y="7803"/>
                  <a:pt x="9252" y="7813"/>
                </a:cubicBezTo>
                <a:cubicBezTo>
                  <a:pt x="9314" y="7793"/>
                  <a:pt x="9331" y="7807"/>
                  <a:pt x="9331" y="7740"/>
                </a:cubicBezTo>
                <a:cubicBezTo>
                  <a:pt x="9128" y="7542"/>
                  <a:pt x="8860" y="7647"/>
                  <a:pt x="8625" y="7721"/>
                </a:cubicBezTo>
                <a:cubicBezTo>
                  <a:pt x="8446" y="7777"/>
                  <a:pt x="8141" y="7747"/>
                  <a:pt x="7947" y="7749"/>
                </a:cubicBezTo>
                <a:lnTo>
                  <a:pt x="7856" y="7750"/>
                </a:lnTo>
                <a:lnTo>
                  <a:pt x="7702" y="7874"/>
                </a:lnTo>
                <a:lnTo>
                  <a:pt x="7605" y="7931"/>
                </a:lnTo>
                <a:lnTo>
                  <a:pt x="7646" y="7794"/>
                </a:lnTo>
                <a:cubicBezTo>
                  <a:pt x="7672" y="7664"/>
                  <a:pt x="7694" y="7532"/>
                  <a:pt x="7686" y="7399"/>
                </a:cubicBezTo>
                <a:cubicBezTo>
                  <a:pt x="7678" y="7268"/>
                  <a:pt x="7644" y="7133"/>
                  <a:pt x="7614" y="7006"/>
                </a:cubicBezTo>
                <a:lnTo>
                  <a:pt x="7612" y="6997"/>
                </a:lnTo>
                <a:lnTo>
                  <a:pt x="7618" y="6991"/>
                </a:lnTo>
                <a:cubicBezTo>
                  <a:pt x="7714" y="6890"/>
                  <a:pt x="7759" y="6754"/>
                  <a:pt x="7780" y="6619"/>
                </a:cubicBezTo>
                <a:lnTo>
                  <a:pt x="7783" y="6594"/>
                </a:lnTo>
                <a:lnTo>
                  <a:pt x="7804" y="6608"/>
                </a:lnTo>
                <a:cubicBezTo>
                  <a:pt x="7864" y="6650"/>
                  <a:pt x="7920" y="6710"/>
                  <a:pt x="7981" y="6745"/>
                </a:cubicBezTo>
                <a:cubicBezTo>
                  <a:pt x="8062" y="6792"/>
                  <a:pt x="8174" y="6796"/>
                  <a:pt x="8265" y="6796"/>
                </a:cubicBezTo>
                <a:cubicBezTo>
                  <a:pt x="8379" y="6796"/>
                  <a:pt x="8414" y="6800"/>
                  <a:pt x="8511" y="6735"/>
                </a:cubicBezTo>
                <a:lnTo>
                  <a:pt x="8515" y="6732"/>
                </a:lnTo>
                <a:lnTo>
                  <a:pt x="8520" y="6732"/>
                </a:lnTo>
                <a:cubicBezTo>
                  <a:pt x="8644" y="6732"/>
                  <a:pt x="8769" y="6730"/>
                  <a:pt x="8893" y="6723"/>
                </a:cubicBezTo>
                <a:cubicBezTo>
                  <a:pt x="9055" y="6714"/>
                  <a:pt x="9172" y="6684"/>
                  <a:pt x="9175" y="6500"/>
                </a:cubicBezTo>
                <a:cubicBezTo>
                  <a:pt x="9152" y="6481"/>
                  <a:pt x="9139" y="6483"/>
                  <a:pt x="9118" y="6507"/>
                </a:cubicBezTo>
                <a:cubicBezTo>
                  <a:pt x="9082" y="6548"/>
                  <a:pt x="9060" y="6586"/>
                  <a:pt x="9018" y="6623"/>
                </a:cubicBezTo>
                <a:lnTo>
                  <a:pt x="9018" y="6636"/>
                </a:lnTo>
                <a:lnTo>
                  <a:pt x="8973" y="6635"/>
                </a:lnTo>
                <a:lnTo>
                  <a:pt x="8886" y="6669"/>
                </a:lnTo>
                <a:lnTo>
                  <a:pt x="8856" y="6681"/>
                </a:lnTo>
                <a:lnTo>
                  <a:pt x="8892" y="6565"/>
                </a:lnTo>
                <a:lnTo>
                  <a:pt x="8892" y="6550"/>
                </a:lnTo>
                <a:lnTo>
                  <a:pt x="8933" y="6509"/>
                </a:lnTo>
                <a:lnTo>
                  <a:pt x="8935" y="6509"/>
                </a:lnTo>
                <a:lnTo>
                  <a:pt x="8943" y="6501"/>
                </a:lnTo>
                <a:lnTo>
                  <a:pt x="8951" y="6509"/>
                </a:lnTo>
                <a:cubicBezTo>
                  <a:pt x="8956" y="6509"/>
                  <a:pt x="8961" y="6509"/>
                  <a:pt x="8965" y="6509"/>
                </a:cubicBezTo>
                <a:cubicBezTo>
                  <a:pt x="8967" y="6509"/>
                  <a:pt x="8969" y="6509"/>
                  <a:pt x="8971" y="6509"/>
                </a:cubicBezTo>
                <a:lnTo>
                  <a:pt x="8979" y="6509"/>
                </a:lnTo>
                <a:lnTo>
                  <a:pt x="8983" y="6516"/>
                </a:lnTo>
                <a:cubicBezTo>
                  <a:pt x="8992" y="6528"/>
                  <a:pt x="9002" y="6540"/>
                  <a:pt x="9011" y="6552"/>
                </a:cubicBezTo>
                <a:cubicBezTo>
                  <a:pt x="9045" y="6517"/>
                  <a:pt x="9067" y="6481"/>
                  <a:pt x="9091" y="6440"/>
                </a:cubicBezTo>
                <a:cubicBezTo>
                  <a:pt x="8963" y="6392"/>
                  <a:pt x="8840" y="6356"/>
                  <a:pt x="8701" y="6354"/>
                </a:cubicBezTo>
                <a:cubicBezTo>
                  <a:pt x="8628" y="6345"/>
                  <a:pt x="8529" y="6324"/>
                  <a:pt x="8505" y="6243"/>
                </a:cubicBezTo>
                <a:lnTo>
                  <a:pt x="8504" y="6241"/>
                </a:lnTo>
                <a:lnTo>
                  <a:pt x="8504" y="6239"/>
                </a:lnTo>
                <a:cubicBezTo>
                  <a:pt x="8504" y="6202"/>
                  <a:pt x="8547" y="6160"/>
                  <a:pt x="8584" y="6160"/>
                </a:cubicBezTo>
                <a:cubicBezTo>
                  <a:pt x="8655" y="6160"/>
                  <a:pt x="8619" y="6248"/>
                  <a:pt x="8732" y="6255"/>
                </a:cubicBezTo>
                <a:cubicBezTo>
                  <a:pt x="8811" y="6266"/>
                  <a:pt x="8889" y="6276"/>
                  <a:pt x="8967" y="6287"/>
                </a:cubicBezTo>
                <a:lnTo>
                  <a:pt x="8969" y="6287"/>
                </a:lnTo>
                <a:lnTo>
                  <a:pt x="8970" y="6288"/>
                </a:lnTo>
                <a:cubicBezTo>
                  <a:pt x="9034" y="6309"/>
                  <a:pt x="9097" y="6330"/>
                  <a:pt x="9161" y="6351"/>
                </a:cubicBezTo>
                <a:cubicBezTo>
                  <a:pt x="9213" y="6372"/>
                  <a:pt x="9265" y="6393"/>
                  <a:pt x="9316" y="6413"/>
                </a:cubicBezTo>
                <a:cubicBezTo>
                  <a:pt x="9359" y="6385"/>
                  <a:pt x="9343" y="6340"/>
                  <a:pt x="9357" y="6302"/>
                </a:cubicBezTo>
                <a:cubicBezTo>
                  <a:pt x="9388" y="6222"/>
                  <a:pt x="9167" y="6222"/>
                  <a:pt x="9124" y="6222"/>
                </a:cubicBezTo>
                <a:cubicBezTo>
                  <a:pt x="9103" y="6222"/>
                  <a:pt x="9082" y="6222"/>
                  <a:pt x="9061" y="6222"/>
                </a:cubicBezTo>
                <a:lnTo>
                  <a:pt x="9050" y="6222"/>
                </a:lnTo>
                <a:lnTo>
                  <a:pt x="9046" y="6213"/>
                </a:lnTo>
                <a:cubicBezTo>
                  <a:pt x="9024" y="6160"/>
                  <a:pt x="8998" y="6126"/>
                  <a:pt x="8973" y="6078"/>
                </a:cubicBezTo>
                <a:cubicBezTo>
                  <a:pt x="8952" y="6039"/>
                  <a:pt x="8960" y="6012"/>
                  <a:pt x="8984" y="5976"/>
                </a:cubicBezTo>
                <a:lnTo>
                  <a:pt x="8994" y="5960"/>
                </a:lnTo>
                <a:lnTo>
                  <a:pt x="9008" y="5973"/>
                </a:lnTo>
                <a:cubicBezTo>
                  <a:pt x="9050" y="6015"/>
                  <a:pt x="9092" y="6057"/>
                  <a:pt x="9133" y="6099"/>
                </a:cubicBezTo>
                <a:cubicBezTo>
                  <a:pt x="9206" y="6132"/>
                  <a:pt x="9318" y="6126"/>
                  <a:pt x="9395" y="6107"/>
                </a:cubicBezTo>
                <a:cubicBezTo>
                  <a:pt x="9450" y="6094"/>
                  <a:pt x="9554" y="6055"/>
                  <a:pt x="9554" y="5984"/>
                </a:cubicBezTo>
                <a:cubicBezTo>
                  <a:pt x="9554" y="5892"/>
                  <a:pt x="9569" y="5856"/>
                  <a:pt x="9494" y="5790"/>
                </a:cubicBezTo>
                <a:cubicBezTo>
                  <a:pt x="9431" y="5735"/>
                  <a:pt x="9357" y="5684"/>
                  <a:pt x="9288" y="5637"/>
                </a:cubicBezTo>
                <a:cubicBezTo>
                  <a:pt x="9200" y="5578"/>
                  <a:pt x="9111" y="5521"/>
                  <a:pt x="9021" y="5465"/>
                </a:cubicBezTo>
                <a:cubicBezTo>
                  <a:pt x="8940" y="5415"/>
                  <a:pt x="8859" y="5366"/>
                  <a:pt x="8777" y="5317"/>
                </a:cubicBezTo>
                <a:cubicBezTo>
                  <a:pt x="8732" y="5290"/>
                  <a:pt x="8684" y="5263"/>
                  <a:pt x="8640" y="5233"/>
                </a:cubicBezTo>
                <a:cubicBezTo>
                  <a:pt x="8429" y="5126"/>
                  <a:pt x="8205" y="5066"/>
                  <a:pt x="7968" y="5109"/>
                </a:cubicBezTo>
                <a:cubicBezTo>
                  <a:pt x="7889" y="5124"/>
                  <a:pt x="7814" y="5149"/>
                  <a:pt x="7740" y="5179"/>
                </a:cubicBezTo>
                <a:cubicBezTo>
                  <a:pt x="7681" y="5203"/>
                  <a:pt x="7622" y="5232"/>
                  <a:pt x="7562" y="5251"/>
                </a:cubicBezTo>
                <a:lnTo>
                  <a:pt x="7560" y="5252"/>
                </a:lnTo>
                <a:lnTo>
                  <a:pt x="7558" y="5252"/>
                </a:lnTo>
                <a:cubicBezTo>
                  <a:pt x="7544" y="5252"/>
                  <a:pt x="7171" y="4928"/>
                  <a:pt x="7133" y="4890"/>
                </a:cubicBezTo>
                <a:cubicBezTo>
                  <a:pt x="7063" y="4819"/>
                  <a:pt x="6990" y="4773"/>
                  <a:pt x="6903" y="4725"/>
                </a:cubicBezTo>
                <a:cubicBezTo>
                  <a:pt x="6841" y="4691"/>
                  <a:pt x="6774" y="4655"/>
                  <a:pt x="6729" y="4598"/>
                </a:cubicBezTo>
                <a:lnTo>
                  <a:pt x="6066" y="4409"/>
                </a:lnTo>
                <a:cubicBezTo>
                  <a:pt x="5996" y="4385"/>
                  <a:pt x="6029" y="4467"/>
                  <a:pt x="6031" y="4510"/>
                </a:cubicBezTo>
                <a:lnTo>
                  <a:pt x="6292" y="4628"/>
                </a:lnTo>
                <a:lnTo>
                  <a:pt x="6047" y="4601"/>
                </a:lnTo>
                <a:cubicBezTo>
                  <a:pt x="5991" y="4709"/>
                  <a:pt x="6103" y="4908"/>
                  <a:pt x="6214" y="4938"/>
                </a:cubicBezTo>
                <a:lnTo>
                  <a:pt x="6259" y="4950"/>
                </a:lnTo>
                <a:lnTo>
                  <a:pt x="6099" y="5013"/>
                </a:lnTo>
                <a:lnTo>
                  <a:pt x="6306" y="5403"/>
                </a:lnTo>
                <a:cubicBezTo>
                  <a:pt x="6340" y="5439"/>
                  <a:pt x="6448" y="5546"/>
                  <a:pt x="6447" y="5596"/>
                </a:cubicBezTo>
                <a:cubicBezTo>
                  <a:pt x="6445" y="5652"/>
                  <a:pt x="6337" y="5653"/>
                  <a:pt x="6296" y="5656"/>
                </a:cubicBezTo>
                <a:cubicBezTo>
                  <a:pt x="6203" y="5687"/>
                  <a:pt x="6109" y="5718"/>
                  <a:pt x="6016" y="5749"/>
                </a:cubicBezTo>
                <a:cubicBezTo>
                  <a:pt x="5579" y="5931"/>
                  <a:pt x="5165" y="6087"/>
                  <a:pt x="4781" y="6375"/>
                </a:cubicBezTo>
                <a:cubicBezTo>
                  <a:pt x="4695" y="6440"/>
                  <a:pt x="4400" y="6664"/>
                  <a:pt x="4400" y="6779"/>
                </a:cubicBezTo>
                <a:cubicBezTo>
                  <a:pt x="4400" y="6815"/>
                  <a:pt x="4415" y="6818"/>
                  <a:pt x="4446" y="6809"/>
                </a:cubicBezTo>
                <a:cubicBezTo>
                  <a:pt x="4489" y="6798"/>
                  <a:pt x="4528" y="6775"/>
                  <a:pt x="4572" y="6764"/>
                </a:cubicBezTo>
                <a:lnTo>
                  <a:pt x="4597" y="6758"/>
                </a:lnTo>
                <a:lnTo>
                  <a:pt x="4591" y="6783"/>
                </a:lnTo>
                <a:cubicBezTo>
                  <a:pt x="4569" y="6866"/>
                  <a:pt x="4509" y="6918"/>
                  <a:pt x="4441" y="6964"/>
                </a:cubicBezTo>
                <a:cubicBezTo>
                  <a:pt x="4361" y="7017"/>
                  <a:pt x="4280" y="7060"/>
                  <a:pt x="4205" y="7123"/>
                </a:cubicBezTo>
                <a:cubicBezTo>
                  <a:pt x="3941" y="7343"/>
                  <a:pt x="3891" y="7695"/>
                  <a:pt x="3891" y="8020"/>
                </a:cubicBezTo>
                <a:lnTo>
                  <a:pt x="3891" y="8186"/>
                </a:lnTo>
                <a:lnTo>
                  <a:pt x="4125" y="8076"/>
                </a:lnTo>
                <a:lnTo>
                  <a:pt x="4108" y="8114"/>
                </a:lnTo>
                <a:cubicBezTo>
                  <a:pt x="4028" y="8298"/>
                  <a:pt x="3941" y="8479"/>
                  <a:pt x="3858" y="8663"/>
                </a:cubicBezTo>
                <a:lnTo>
                  <a:pt x="3605" y="9105"/>
                </a:lnTo>
                <a:lnTo>
                  <a:pt x="3605" y="9153"/>
                </a:lnTo>
                <a:cubicBezTo>
                  <a:pt x="3652" y="9162"/>
                  <a:pt x="3701" y="9165"/>
                  <a:pt x="3701" y="9229"/>
                </a:cubicBezTo>
                <a:cubicBezTo>
                  <a:pt x="3701" y="9289"/>
                  <a:pt x="3640" y="9308"/>
                  <a:pt x="3590" y="9308"/>
                </a:cubicBezTo>
                <a:lnTo>
                  <a:pt x="3502" y="9308"/>
                </a:lnTo>
                <a:cubicBezTo>
                  <a:pt x="3468" y="9352"/>
                  <a:pt x="3357" y="9462"/>
                  <a:pt x="3351" y="9484"/>
                </a:cubicBezTo>
                <a:cubicBezTo>
                  <a:pt x="3351" y="9529"/>
                  <a:pt x="3414" y="9510"/>
                  <a:pt x="3414" y="9578"/>
                </a:cubicBezTo>
                <a:cubicBezTo>
                  <a:pt x="3414" y="9630"/>
                  <a:pt x="3276" y="9741"/>
                  <a:pt x="3224" y="9777"/>
                </a:cubicBezTo>
                <a:lnTo>
                  <a:pt x="3225" y="9814"/>
                </a:lnTo>
                <a:cubicBezTo>
                  <a:pt x="3319" y="9874"/>
                  <a:pt x="3379" y="9883"/>
                  <a:pt x="3490" y="9881"/>
                </a:cubicBezTo>
                <a:cubicBezTo>
                  <a:pt x="3500" y="9881"/>
                  <a:pt x="3517" y="9869"/>
                  <a:pt x="3533" y="9868"/>
                </a:cubicBezTo>
                <a:cubicBezTo>
                  <a:pt x="3653" y="9838"/>
                  <a:pt x="3739" y="9779"/>
                  <a:pt x="3829" y="9699"/>
                </a:cubicBezTo>
                <a:cubicBezTo>
                  <a:pt x="4006" y="9522"/>
                  <a:pt x="4242" y="9310"/>
                  <a:pt x="4242" y="9038"/>
                </a:cubicBezTo>
                <a:lnTo>
                  <a:pt x="4242" y="8927"/>
                </a:lnTo>
                <a:lnTo>
                  <a:pt x="4346" y="8928"/>
                </a:lnTo>
                <a:lnTo>
                  <a:pt x="4305" y="9288"/>
                </a:lnTo>
                <a:cubicBezTo>
                  <a:pt x="4396" y="9418"/>
                  <a:pt x="4556" y="9436"/>
                  <a:pt x="4703" y="9436"/>
                </a:cubicBezTo>
                <a:lnTo>
                  <a:pt x="4894" y="9436"/>
                </a:lnTo>
                <a:cubicBezTo>
                  <a:pt x="4988" y="9436"/>
                  <a:pt x="5106" y="9397"/>
                  <a:pt x="5192" y="9360"/>
                </a:cubicBezTo>
                <a:lnTo>
                  <a:pt x="5390" y="9219"/>
                </a:lnTo>
                <a:cubicBezTo>
                  <a:pt x="5430" y="9110"/>
                  <a:pt x="5554" y="9075"/>
                  <a:pt x="5650" y="9137"/>
                </a:cubicBezTo>
                <a:cubicBezTo>
                  <a:pt x="5723" y="9184"/>
                  <a:pt x="5737" y="9276"/>
                  <a:pt x="5736" y="9356"/>
                </a:cubicBezTo>
                <a:lnTo>
                  <a:pt x="5736" y="9563"/>
                </a:lnTo>
                <a:cubicBezTo>
                  <a:pt x="5852" y="9567"/>
                  <a:pt x="5963" y="9614"/>
                  <a:pt x="6081" y="9616"/>
                </a:cubicBezTo>
                <a:cubicBezTo>
                  <a:pt x="6128" y="9576"/>
                  <a:pt x="6169" y="9542"/>
                  <a:pt x="6235" y="9564"/>
                </a:cubicBezTo>
                <a:lnTo>
                  <a:pt x="6249" y="9568"/>
                </a:lnTo>
                <a:lnTo>
                  <a:pt x="6229" y="9633"/>
                </a:lnTo>
                <a:lnTo>
                  <a:pt x="6302" y="9654"/>
                </a:lnTo>
                <a:lnTo>
                  <a:pt x="6391" y="9672"/>
                </a:lnTo>
                <a:cubicBezTo>
                  <a:pt x="6490" y="9493"/>
                  <a:pt x="6659" y="9462"/>
                  <a:pt x="6550" y="9703"/>
                </a:cubicBezTo>
                <a:cubicBezTo>
                  <a:pt x="6579" y="9711"/>
                  <a:pt x="6607" y="9721"/>
                  <a:pt x="6634" y="9733"/>
                </a:cubicBezTo>
                <a:cubicBezTo>
                  <a:pt x="6643" y="9738"/>
                  <a:pt x="6652" y="9742"/>
                  <a:pt x="6662" y="9746"/>
                </a:cubicBezTo>
                <a:cubicBezTo>
                  <a:pt x="6673" y="9735"/>
                  <a:pt x="6693" y="9709"/>
                  <a:pt x="6702" y="9700"/>
                </a:cubicBezTo>
                <a:cubicBezTo>
                  <a:pt x="6731" y="9672"/>
                  <a:pt x="6763" y="9656"/>
                  <a:pt x="6805" y="9659"/>
                </a:cubicBezTo>
                <a:lnTo>
                  <a:pt x="6822" y="9660"/>
                </a:lnTo>
                <a:lnTo>
                  <a:pt x="6819" y="9677"/>
                </a:lnTo>
                <a:cubicBezTo>
                  <a:pt x="6810" y="9721"/>
                  <a:pt x="6805" y="9765"/>
                  <a:pt x="6792" y="9807"/>
                </a:cubicBezTo>
                <a:close/>
                <a:moveTo>
                  <a:pt x="6072" y="11021"/>
                </a:moveTo>
                <a:cubicBezTo>
                  <a:pt x="6090" y="11023"/>
                  <a:pt x="6109" y="11024"/>
                  <a:pt x="6127" y="11026"/>
                </a:cubicBezTo>
                <a:cubicBezTo>
                  <a:pt x="6135" y="11016"/>
                  <a:pt x="6143" y="11007"/>
                  <a:pt x="6152" y="10998"/>
                </a:cubicBezTo>
                <a:lnTo>
                  <a:pt x="6155" y="10995"/>
                </a:lnTo>
                <a:lnTo>
                  <a:pt x="6159" y="10993"/>
                </a:lnTo>
                <a:cubicBezTo>
                  <a:pt x="6224" y="10976"/>
                  <a:pt x="6246" y="10992"/>
                  <a:pt x="6246" y="10914"/>
                </a:cubicBezTo>
                <a:lnTo>
                  <a:pt x="6246" y="10755"/>
                </a:lnTo>
                <a:cubicBezTo>
                  <a:pt x="6246" y="10671"/>
                  <a:pt x="6221" y="10614"/>
                  <a:pt x="6214" y="10534"/>
                </a:cubicBezTo>
                <a:lnTo>
                  <a:pt x="6214" y="10531"/>
                </a:lnTo>
                <a:lnTo>
                  <a:pt x="6216" y="10524"/>
                </a:lnTo>
                <a:lnTo>
                  <a:pt x="6214" y="10517"/>
                </a:lnTo>
                <a:cubicBezTo>
                  <a:pt x="6169" y="10399"/>
                  <a:pt x="6017" y="10312"/>
                  <a:pt x="5897" y="10296"/>
                </a:cubicBezTo>
                <a:cubicBezTo>
                  <a:pt x="5680" y="10267"/>
                  <a:pt x="5525" y="10419"/>
                  <a:pt x="5428" y="10596"/>
                </a:cubicBezTo>
                <a:cubicBezTo>
                  <a:pt x="5436" y="10695"/>
                  <a:pt x="5437" y="10798"/>
                  <a:pt x="5443" y="10898"/>
                </a:cubicBezTo>
                <a:cubicBezTo>
                  <a:pt x="5446" y="10954"/>
                  <a:pt x="5460" y="10989"/>
                  <a:pt x="5518" y="10996"/>
                </a:cubicBezTo>
                <a:cubicBezTo>
                  <a:pt x="5578" y="11003"/>
                  <a:pt x="5650" y="10991"/>
                  <a:pt x="5715" y="10994"/>
                </a:cubicBezTo>
                <a:lnTo>
                  <a:pt x="5738" y="10971"/>
                </a:lnTo>
                <a:lnTo>
                  <a:pt x="5784" y="10646"/>
                </a:lnTo>
                <a:lnTo>
                  <a:pt x="5831" y="10971"/>
                </a:lnTo>
                <a:lnTo>
                  <a:pt x="5854" y="10994"/>
                </a:lnTo>
                <a:lnTo>
                  <a:pt x="5925" y="10994"/>
                </a:lnTo>
                <a:cubicBezTo>
                  <a:pt x="5916" y="10867"/>
                  <a:pt x="5871" y="10689"/>
                  <a:pt x="6037" y="10645"/>
                </a:cubicBezTo>
                <a:lnTo>
                  <a:pt x="6083" y="10633"/>
                </a:lnTo>
                <a:lnTo>
                  <a:pt x="6053" y="10670"/>
                </a:lnTo>
                <a:cubicBezTo>
                  <a:pt x="6011" y="10721"/>
                  <a:pt x="5999" y="10790"/>
                  <a:pt x="6002" y="10854"/>
                </a:cubicBezTo>
                <a:cubicBezTo>
                  <a:pt x="6003" y="10877"/>
                  <a:pt x="6012" y="10951"/>
                  <a:pt x="6026" y="10970"/>
                </a:cubicBezTo>
                <a:cubicBezTo>
                  <a:pt x="6043" y="10986"/>
                  <a:pt x="6057" y="11005"/>
                  <a:pt x="6072" y="11021"/>
                </a:cubicBezTo>
                <a:close/>
                <a:moveTo>
                  <a:pt x="5450" y="9264"/>
                </a:moveTo>
                <a:lnTo>
                  <a:pt x="5419" y="9542"/>
                </a:lnTo>
                <a:cubicBezTo>
                  <a:pt x="5423" y="9549"/>
                  <a:pt x="5421" y="9554"/>
                  <a:pt x="5433" y="9557"/>
                </a:cubicBezTo>
                <a:cubicBezTo>
                  <a:pt x="5460" y="9563"/>
                  <a:pt x="5505" y="9568"/>
                  <a:pt x="5534" y="9564"/>
                </a:cubicBezTo>
                <a:cubicBezTo>
                  <a:pt x="5557" y="9561"/>
                  <a:pt x="5598" y="9559"/>
                  <a:pt x="5613" y="9538"/>
                </a:cubicBezTo>
                <a:cubicBezTo>
                  <a:pt x="5619" y="9529"/>
                  <a:pt x="5619" y="9526"/>
                  <a:pt x="5617" y="9516"/>
                </a:cubicBezTo>
                <a:cubicBezTo>
                  <a:pt x="5613" y="9493"/>
                  <a:pt x="5610" y="9475"/>
                  <a:pt x="5610" y="9451"/>
                </a:cubicBezTo>
                <a:cubicBezTo>
                  <a:pt x="5610" y="9400"/>
                  <a:pt x="5617" y="9283"/>
                  <a:pt x="5600" y="9239"/>
                </a:cubicBezTo>
                <a:cubicBezTo>
                  <a:pt x="5592" y="9217"/>
                  <a:pt x="5552" y="9211"/>
                  <a:pt x="5533" y="9211"/>
                </a:cubicBezTo>
                <a:cubicBezTo>
                  <a:pt x="5496" y="9212"/>
                  <a:pt x="5465" y="9230"/>
                  <a:pt x="5450" y="9264"/>
                </a:cubicBezTo>
                <a:close/>
                <a:moveTo>
                  <a:pt x="4757" y="10212"/>
                </a:moveTo>
                <a:lnTo>
                  <a:pt x="4790" y="10279"/>
                </a:lnTo>
                <a:cubicBezTo>
                  <a:pt x="4582" y="10376"/>
                  <a:pt x="4439" y="10392"/>
                  <a:pt x="4375" y="10717"/>
                </a:cubicBezTo>
                <a:cubicBezTo>
                  <a:pt x="4355" y="10819"/>
                  <a:pt x="4358" y="10940"/>
                  <a:pt x="4398" y="11037"/>
                </a:cubicBezTo>
                <a:cubicBezTo>
                  <a:pt x="4441" y="11078"/>
                  <a:pt x="4523" y="11078"/>
                  <a:pt x="4568" y="11039"/>
                </a:cubicBezTo>
                <a:lnTo>
                  <a:pt x="4560" y="10915"/>
                </a:lnTo>
                <a:lnTo>
                  <a:pt x="4560" y="10804"/>
                </a:lnTo>
                <a:lnTo>
                  <a:pt x="4653" y="10804"/>
                </a:lnTo>
                <a:lnTo>
                  <a:pt x="4685" y="11026"/>
                </a:lnTo>
                <a:cubicBezTo>
                  <a:pt x="4731" y="11026"/>
                  <a:pt x="4777" y="11026"/>
                  <a:pt x="4824" y="11026"/>
                </a:cubicBezTo>
                <a:cubicBezTo>
                  <a:pt x="4832" y="11018"/>
                  <a:pt x="4840" y="11010"/>
                  <a:pt x="4848" y="11002"/>
                </a:cubicBezTo>
                <a:cubicBezTo>
                  <a:pt x="4861" y="10913"/>
                  <a:pt x="4851" y="10810"/>
                  <a:pt x="4848" y="10719"/>
                </a:cubicBezTo>
                <a:lnTo>
                  <a:pt x="4847" y="10691"/>
                </a:lnTo>
                <a:lnTo>
                  <a:pt x="4871" y="10705"/>
                </a:lnTo>
                <a:cubicBezTo>
                  <a:pt x="4982" y="10771"/>
                  <a:pt x="4960" y="10895"/>
                  <a:pt x="4972" y="11003"/>
                </a:cubicBezTo>
                <a:cubicBezTo>
                  <a:pt x="4980" y="11010"/>
                  <a:pt x="4987" y="11018"/>
                  <a:pt x="4995" y="11026"/>
                </a:cubicBezTo>
                <a:lnTo>
                  <a:pt x="5247" y="11000"/>
                </a:lnTo>
                <a:cubicBezTo>
                  <a:pt x="5285" y="10997"/>
                  <a:pt x="5291" y="11008"/>
                  <a:pt x="5302" y="10970"/>
                </a:cubicBezTo>
                <a:cubicBezTo>
                  <a:pt x="5317" y="10921"/>
                  <a:pt x="5324" y="10906"/>
                  <a:pt x="5324" y="10851"/>
                </a:cubicBezTo>
                <a:lnTo>
                  <a:pt x="5324" y="10819"/>
                </a:lnTo>
                <a:cubicBezTo>
                  <a:pt x="5324" y="10736"/>
                  <a:pt x="5299" y="10679"/>
                  <a:pt x="5292" y="10600"/>
                </a:cubicBezTo>
                <a:cubicBezTo>
                  <a:pt x="5204" y="10383"/>
                  <a:pt x="5038" y="10327"/>
                  <a:pt x="4821" y="10281"/>
                </a:cubicBezTo>
                <a:lnTo>
                  <a:pt x="4801" y="10276"/>
                </a:lnTo>
                <a:lnTo>
                  <a:pt x="4771" y="10208"/>
                </a:lnTo>
                <a:lnTo>
                  <a:pt x="4795" y="10208"/>
                </a:lnTo>
                <a:cubicBezTo>
                  <a:pt x="5030" y="10211"/>
                  <a:pt x="5197" y="10299"/>
                  <a:pt x="5368" y="10446"/>
                </a:cubicBezTo>
                <a:cubicBezTo>
                  <a:pt x="5602" y="10137"/>
                  <a:pt x="6036" y="10078"/>
                  <a:pt x="6270" y="10422"/>
                </a:cubicBezTo>
                <a:lnTo>
                  <a:pt x="6285" y="10422"/>
                </a:lnTo>
                <a:cubicBezTo>
                  <a:pt x="6377" y="10288"/>
                  <a:pt x="6540" y="10167"/>
                  <a:pt x="6707" y="10167"/>
                </a:cubicBezTo>
                <a:lnTo>
                  <a:pt x="6802" y="10167"/>
                </a:lnTo>
                <a:cubicBezTo>
                  <a:pt x="6878" y="10167"/>
                  <a:pt x="6962" y="10208"/>
                  <a:pt x="7027" y="10245"/>
                </a:cubicBezTo>
                <a:cubicBezTo>
                  <a:pt x="7056" y="10262"/>
                  <a:pt x="7085" y="10281"/>
                  <a:pt x="7113" y="10300"/>
                </a:cubicBezTo>
                <a:cubicBezTo>
                  <a:pt x="7122" y="10306"/>
                  <a:pt x="7146" y="10323"/>
                  <a:pt x="7154" y="10327"/>
                </a:cubicBezTo>
                <a:cubicBezTo>
                  <a:pt x="7163" y="10325"/>
                  <a:pt x="7214" y="10284"/>
                  <a:pt x="7234" y="10269"/>
                </a:cubicBezTo>
                <a:cubicBezTo>
                  <a:pt x="7276" y="10123"/>
                  <a:pt x="7288" y="9978"/>
                  <a:pt x="7185" y="9857"/>
                </a:cubicBezTo>
                <a:lnTo>
                  <a:pt x="6962" y="9880"/>
                </a:lnTo>
                <a:cubicBezTo>
                  <a:pt x="6941" y="9880"/>
                  <a:pt x="6934" y="9886"/>
                  <a:pt x="6918" y="9896"/>
                </a:cubicBezTo>
                <a:cubicBezTo>
                  <a:pt x="6891" y="9911"/>
                  <a:pt x="6864" y="9914"/>
                  <a:pt x="6834" y="9912"/>
                </a:cubicBezTo>
                <a:cubicBezTo>
                  <a:pt x="6757" y="9912"/>
                  <a:pt x="6698" y="9870"/>
                  <a:pt x="6633" y="9833"/>
                </a:cubicBezTo>
                <a:cubicBezTo>
                  <a:pt x="6548" y="9785"/>
                  <a:pt x="6475" y="9761"/>
                  <a:pt x="6376" y="9765"/>
                </a:cubicBezTo>
                <a:lnTo>
                  <a:pt x="6373" y="9765"/>
                </a:lnTo>
                <a:lnTo>
                  <a:pt x="6371" y="9764"/>
                </a:lnTo>
                <a:cubicBezTo>
                  <a:pt x="6274" y="9735"/>
                  <a:pt x="6205" y="9721"/>
                  <a:pt x="6103" y="9721"/>
                </a:cubicBezTo>
                <a:cubicBezTo>
                  <a:pt x="5983" y="9721"/>
                  <a:pt x="5884" y="9701"/>
                  <a:pt x="5769" y="9673"/>
                </a:cubicBezTo>
                <a:cubicBezTo>
                  <a:pt x="5437" y="9660"/>
                  <a:pt x="5097" y="9634"/>
                  <a:pt x="4767" y="9683"/>
                </a:cubicBezTo>
                <a:cubicBezTo>
                  <a:pt x="4575" y="9713"/>
                  <a:pt x="4439" y="9844"/>
                  <a:pt x="4335" y="10000"/>
                </a:cubicBezTo>
                <a:cubicBezTo>
                  <a:pt x="4214" y="10179"/>
                  <a:pt x="4230" y="10336"/>
                  <a:pt x="4351" y="10504"/>
                </a:cubicBezTo>
                <a:cubicBezTo>
                  <a:pt x="4422" y="10370"/>
                  <a:pt x="4625" y="10239"/>
                  <a:pt x="4757" y="10212"/>
                </a:cubicBezTo>
                <a:close/>
                <a:moveTo>
                  <a:pt x="7580" y="4568"/>
                </a:moveTo>
                <a:cubicBezTo>
                  <a:pt x="7562" y="4426"/>
                  <a:pt x="7482" y="4460"/>
                  <a:pt x="7396" y="4373"/>
                </a:cubicBezTo>
                <a:lnTo>
                  <a:pt x="7393" y="4370"/>
                </a:lnTo>
                <a:lnTo>
                  <a:pt x="7353" y="4258"/>
                </a:lnTo>
                <a:lnTo>
                  <a:pt x="7455" y="4257"/>
                </a:lnTo>
                <a:lnTo>
                  <a:pt x="7455" y="4205"/>
                </a:lnTo>
                <a:cubicBezTo>
                  <a:pt x="7408" y="4066"/>
                  <a:pt x="7362" y="3955"/>
                  <a:pt x="7226" y="3882"/>
                </a:cubicBezTo>
                <a:cubicBezTo>
                  <a:pt x="7145" y="3839"/>
                  <a:pt x="7081" y="3846"/>
                  <a:pt x="7041" y="3930"/>
                </a:cubicBezTo>
                <a:lnTo>
                  <a:pt x="7141" y="4075"/>
                </a:lnTo>
                <a:lnTo>
                  <a:pt x="7121" y="4093"/>
                </a:lnTo>
                <a:lnTo>
                  <a:pt x="7008" y="3994"/>
                </a:lnTo>
                <a:cubicBezTo>
                  <a:pt x="6992" y="4037"/>
                  <a:pt x="6976" y="4074"/>
                  <a:pt x="6974" y="4121"/>
                </a:cubicBezTo>
                <a:cubicBezTo>
                  <a:pt x="7077" y="4189"/>
                  <a:pt x="7102" y="4197"/>
                  <a:pt x="7113" y="4337"/>
                </a:cubicBezTo>
                <a:lnTo>
                  <a:pt x="7121" y="4428"/>
                </a:lnTo>
                <a:lnTo>
                  <a:pt x="7084" y="4345"/>
                </a:lnTo>
                <a:cubicBezTo>
                  <a:pt x="7071" y="4316"/>
                  <a:pt x="6935" y="4207"/>
                  <a:pt x="6904" y="4215"/>
                </a:cubicBezTo>
                <a:lnTo>
                  <a:pt x="6904" y="4347"/>
                </a:lnTo>
                <a:cubicBezTo>
                  <a:pt x="6905" y="4348"/>
                  <a:pt x="6907" y="4349"/>
                  <a:pt x="6908" y="4351"/>
                </a:cubicBezTo>
                <a:lnTo>
                  <a:pt x="7045" y="4488"/>
                </a:lnTo>
                <a:lnTo>
                  <a:pt x="7002" y="4548"/>
                </a:lnTo>
                <a:lnTo>
                  <a:pt x="6931" y="4499"/>
                </a:lnTo>
                <a:lnTo>
                  <a:pt x="6882" y="4529"/>
                </a:lnTo>
                <a:lnTo>
                  <a:pt x="6885" y="4572"/>
                </a:lnTo>
                <a:lnTo>
                  <a:pt x="6970" y="4636"/>
                </a:lnTo>
                <a:cubicBezTo>
                  <a:pt x="7023" y="4671"/>
                  <a:pt x="7078" y="4702"/>
                  <a:pt x="7130" y="4738"/>
                </a:cubicBezTo>
                <a:cubicBezTo>
                  <a:pt x="7187" y="4776"/>
                  <a:pt x="7235" y="4820"/>
                  <a:pt x="7282" y="4868"/>
                </a:cubicBezTo>
                <a:cubicBezTo>
                  <a:pt x="7320" y="4906"/>
                  <a:pt x="7503" y="5102"/>
                  <a:pt x="7534" y="5110"/>
                </a:cubicBezTo>
                <a:cubicBezTo>
                  <a:pt x="7583" y="5110"/>
                  <a:pt x="7643" y="5071"/>
                  <a:pt x="7686" y="5048"/>
                </a:cubicBezTo>
                <a:lnTo>
                  <a:pt x="7738" y="5019"/>
                </a:lnTo>
                <a:cubicBezTo>
                  <a:pt x="7698" y="4681"/>
                  <a:pt x="7477" y="4761"/>
                  <a:pt x="7361" y="4495"/>
                </a:cubicBezTo>
                <a:lnTo>
                  <a:pt x="7348" y="4466"/>
                </a:lnTo>
                <a:lnTo>
                  <a:pt x="7379" y="4474"/>
                </a:lnTo>
                <a:cubicBezTo>
                  <a:pt x="7427" y="4487"/>
                  <a:pt x="7463" y="4497"/>
                  <a:pt x="7491" y="4539"/>
                </a:cubicBezTo>
                <a:cubicBezTo>
                  <a:pt x="7505" y="4560"/>
                  <a:pt x="7550" y="4565"/>
                  <a:pt x="7580" y="4568"/>
                </a:cubicBezTo>
                <a:close/>
                <a:moveTo>
                  <a:pt x="4791" y="9297"/>
                </a:moveTo>
                <a:cubicBezTo>
                  <a:pt x="4772" y="9279"/>
                  <a:pt x="4712" y="9241"/>
                  <a:pt x="4763" y="9221"/>
                </a:cubicBezTo>
                <a:cubicBezTo>
                  <a:pt x="4808" y="9203"/>
                  <a:pt x="4905" y="9220"/>
                  <a:pt x="4956" y="9220"/>
                </a:cubicBezTo>
                <a:lnTo>
                  <a:pt x="4962" y="9217"/>
                </a:lnTo>
                <a:lnTo>
                  <a:pt x="4963" y="9220"/>
                </a:lnTo>
                <a:cubicBezTo>
                  <a:pt x="4987" y="9218"/>
                  <a:pt x="5011" y="9206"/>
                  <a:pt x="5027" y="9223"/>
                </a:cubicBezTo>
                <a:cubicBezTo>
                  <a:pt x="5046" y="9241"/>
                  <a:pt x="5042" y="9276"/>
                  <a:pt x="5028" y="9297"/>
                </a:cubicBezTo>
                <a:cubicBezTo>
                  <a:pt x="5013" y="9320"/>
                  <a:pt x="4984" y="9327"/>
                  <a:pt x="4959" y="9332"/>
                </a:cubicBezTo>
                <a:cubicBezTo>
                  <a:pt x="4930" y="9338"/>
                  <a:pt x="4889" y="9338"/>
                  <a:pt x="4860" y="9332"/>
                </a:cubicBezTo>
                <a:cubicBezTo>
                  <a:pt x="4836" y="9327"/>
                  <a:pt x="4815" y="9319"/>
                  <a:pt x="4796" y="9302"/>
                </a:cubicBezTo>
                <a:lnTo>
                  <a:pt x="4794" y="9303"/>
                </a:lnTo>
                <a:lnTo>
                  <a:pt x="4791" y="9297"/>
                </a:lnTo>
                <a:close/>
                <a:moveTo>
                  <a:pt x="4934" y="8934"/>
                </a:moveTo>
                <a:cubicBezTo>
                  <a:pt x="4985" y="8931"/>
                  <a:pt x="4995" y="9006"/>
                  <a:pt x="4934" y="9014"/>
                </a:cubicBezTo>
                <a:lnTo>
                  <a:pt x="4798" y="9014"/>
                </a:lnTo>
                <a:cubicBezTo>
                  <a:pt x="4784" y="9014"/>
                  <a:pt x="4762" y="9013"/>
                  <a:pt x="4746" y="9013"/>
                </a:cubicBezTo>
                <a:cubicBezTo>
                  <a:pt x="4738" y="9055"/>
                  <a:pt x="4590" y="9073"/>
                  <a:pt x="4573" y="9077"/>
                </a:cubicBezTo>
                <a:lnTo>
                  <a:pt x="4570" y="9034"/>
                </a:lnTo>
                <a:cubicBezTo>
                  <a:pt x="4748" y="8914"/>
                  <a:pt x="4644" y="8934"/>
                  <a:pt x="4934" y="8934"/>
                </a:cubicBezTo>
                <a:close/>
                <a:moveTo>
                  <a:pt x="4577" y="7426"/>
                </a:moveTo>
                <a:lnTo>
                  <a:pt x="4446" y="7550"/>
                </a:lnTo>
                <a:lnTo>
                  <a:pt x="4472" y="7411"/>
                </a:lnTo>
                <a:lnTo>
                  <a:pt x="4505" y="7379"/>
                </a:lnTo>
                <a:lnTo>
                  <a:pt x="4508" y="7372"/>
                </a:lnTo>
                <a:lnTo>
                  <a:pt x="4512" y="7374"/>
                </a:lnTo>
                <a:lnTo>
                  <a:pt x="4675" y="7296"/>
                </a:lnTo>
                <a:lnTo>
                  <a:pt x="4680" y="7390"/>
                </a:lnTo>
                <a:lnTo>
                  <a:pt x="4582" y="7423"/>
                </a:lnTo>
                <a:lnTo>
                  <a:pt x="4580" y="7427"/>
                </a:lnTo>
                <a:lnTo>
                  <a:pt x="4577" y="7426"/>
                </a:lnTo>
                <a:close/>
                <a:moveTo>
                  <a:pt x="6419" y="6056"/>
                </a:moveTo>
                <a:cubicBezTo>
                  <a:pt x="6372" y="6045"/>
                  <a:pt x="6304" y="6042"/>
                  <a:pt x="6263" y="6028"/>
                </a:cubicBezTo>
                <a:cubicBezTo>
                  <a:pt x="6216" y="6011"/>
                  <a:pt x="6201" y="5967"/>
                  <a:pt x="6190" y="5923"/>
                </a:cubicBezTo>
                <a:lnTo>
                  <a:pt x="6187" y="5911"/>
                </a:lnTo>
                <a:lnTo>
                  <a:pt x="6199" y="5912"/>
                </a:lnTo>
                <a:cubicBezTo>
                  <a:pt x="6303" y="5921"/>
                  <a:pt x="6390" y="5937"/>
                  <a:pt x="6429" y="6045"/>
                </a:cubicBezTo>
                <a:lnTo>
                  <a:pt x="6434" y="6060"/>
                </a:lnTo>
                <a:lnTo>
                  <a:pt x="6419" y="6056"/>
                </a:lnTo>
                <a:close/>
                <a:moveTo>
                  <a:pt x="6158" y="6270"/>
                </a:moveTo>
                <a:cubicBezTo>
                  <a:pt x="6160" y="6192"/>
                  <a:pt x="6182" y="6166"/>
                  <a:pt x="6262" y="6166"/>
                </a:cubicBezTo>
                <a:lnTo>
                  <a:pt x="6366" y="6166"/>
                </a:lnTo>
                <a:lnTo>
                  <a:pt x="6366" y="6247"/>
                </a:lnTo>
                <a:lnTo>
                  <a:pt x="6262" y="6247"/>
                </a:lnTo>
                <a:cubicBezTo>
                  <a:pt x="6205" y="6247"/>
                  <a:pt x="6214" y="6253"/>
                  <a:pt x="6170" y="6278"/>
                </a:cubicBezTo>
                <a:lnTo>
                  <a:pt x="6157" y="6285"/>
                </a:lnTo>
                <a:lnTo>
                  <a:pt x="6158" y="6270"/>
                </a:lnTo>
                <a:close/>
                <a:moveTo>
                  <a:pt x="5362" y="6301"/>
                </a:moveTo>
                <a:cubicBezTo>
                  <a:pt x="5372" y="6243"/>
                  <a:pt x="5413" y="6230"/>
                  <a:pt x="5466" y="6230"/>
                </a:cubicBezTo>
                <a:lnTo>
                  <a:pt x="5570" y="6230"/>
                </a:lnTo>
                <a:lnTo>
                  <a:pt x="5570" y="6311"/>
                </a:lnTo>
                <a:lnTo>
                  <a:pt x="5361" y="6311"/>
                </a:lnTo>
                <a:lnTo>
                  <a:pt x="5362" y="6301"/>
                </a:lnTo>
                <a:close/>
                <a:moveTo>
                  <a:pt x="6632" y="6471"/>
                </a:moveTo>
                <a:lnTo>
                  <a:pt x="6755" y="6393"/>
                </a:lnTo>
                <a:lnTo>
                  <a:pt x="6739" y="6422"/>
                </a:lnTo>
                <a:cubicBezTo>
                  <a:pt x="6669" y="6550"/>
                  <a:pt x="6655" y="6533"/>
                  <a:pt x="6518" y="6565"/>
                </a:cubicBezTo>
                <a:lnTo>
                  <a:pt x="6507" y="6568"/>
                </a:lnTo>
                <a:lnTo>
                  <a:pt x="6507" y="6485"/>
                </a:lnTo>
                <a:lnTo>
                  <a:pt x="6632" y="6471"/>
                </a:lnTo>
                <a:close/>
                <a:moveTo>
                  <a:pt x="4921" y="6581"/>
                </a:moveTo>
                <a:cubicBezTo>
                  <a:pt x="4990" y="6540"/>
                  <a:pt x="5032" y="6516"/>
                  <a:pt x="5116" y="6516"/>
                </a:cubicBezTo>
                <a:lnTo>
                  <a:pt x="5220" y="6516"/>
                </a:lnTo>
                <a:lnTo>
                  <a:pt x="5220" y="6597"/>
                </a:lnTo>
                <a:lnTo>
                  <a:pt x="5085" y="6597"/>
                </a:lnTo>
                <a:cubicBezTo>
                  <a:pt x="5017" y="6597"/>
                  <a:pt x="5014" y="6625"/>
                  <a:pt x="4962" y="6659"/>
                </a:cubicBezTo>
                <a:lnTo>
                  <a:pt x="4954" y="6665"/>
                </a:lnTo>
                <a:lnTo>
                  <a:pt x="4914" y="6585"/>
                </a:lnTo>
                <a:lnTo>
                  <a:pt x="4921" y="6581"/>
                </a:lnTo>
                <a:close/>
                <a:moveTo>
                  <a:pt x="6444" y="6743"/>
                </a:moveTo>
                <a:lnTo>
                  <a:pt x="6690" y="6697"/>
                </a:lnTo>
                <a:lnTo>
                  <a:pt x="6681" y="6713"/>
                </a:lnTo>
                <a:cubicBezTo>
                  <a:pt x="6645" y="6778"/>
                  <a:pt x="6635" y="6820"/>
                  <a:pt x="6548" y="6820"/>
                </a:cubicBezTo>
                <a:lnTo>
                  <a:pt x="6444" y="6820"/>
                </a:lnTo>
                <a:lnTo>
                  <a:pt x="6444" y="6743"/>
                </a:lnTo>
                <a:close/>
                <a:moveTo>
                  <a:pt x="5560" y="6930"/>
                </a:moveTo>
                <a:cubicBezTo>
                  <a:pt x="5677" y="6873"/>
                  <a:pt x="5693" y="6864"/>
                  <a:pt x="5729" y="7000"/>
                </a:cubicBezTo>
                <a:lnTo>
                  <a:pt x="5732" y="7011"/>
                </a:lnTo>
                <a:lnTo>
                  <a:pt x="5563" y="7011"/>
                </a:lnTo>
                <a:lnTo>
                  <a:pt x="5468" y="7042"/>
                </a:lnTo>
                <a:lnTo>
                  <a:pt x="5394" y="7042"/>
                </a:lnTo>
                <a:lnTo>
                  <a:pt x="5394" y="6964"/>
                </a:lnTo>
                <a:lnTo>
                  <a:pt x="5497" y="6930"/>
                </a:lnTo>
                <a:lnTo>
                  <a:pt x="5560" y="6930"/>
                </a:lnTo>
                <a:close/>
                <a:moveTo>
                  <a:pt x="6040" y="7162"/>
                </a:moveTo>
                <a:lnTo>
                  <a:pt x="6013" y="7200"/>
                </a:lnTo>
                <a:lnTo>
                  <a:pt x="5906" y="7243"/>
                </a:lnTo>
                <a:lnTo>
                  <a:pt x="5903" y="7157"/>
                </a:lnTo>
                <a:lnTo>
                  <a:pt x="6037" y="7047"/>
                </a:lnTo>
                <a:lnTo>
                  <a:pt x="6082" y="7132"/>
                </a:lnTo>
                <a:lnTo>
                  <a:pt x="6040" y="7162"/>
                </a:lnTo>
                <a:close/>
                <a:moveTo>
                  <a:pt x="5172" y="7381"/>
                </a:moveTo>
                <a:cubicBezTo>
                  <a:pt x="5211" y="7235"/>
                  <a:pt x="5303" y="7248"/>
                  <a:pt x="5435" y="7248"/>
                </a:cubicBezTo>
                <a:lnTo>
                  <a:pt x="5443" y="7248"/>
                </a:lnTo>
                <a:lnTo>
                  <a:pt x="5443" y="7329"/>
                </a:lnTo>
                <a:lnTo>
                  <a:pt x="5339" y="7329"/>
                </a:lnTo>
                <a:cubicBezTo>
                  <a:pt x="5317" y="7329"/>
                  <a:pt x="5293" y="7326"/>
                  <a:pt x="5278" y="7344"/>
                </a:cubicBezTo>
                <a:cubicBezTo>
                  <a:pt x="5254" y="7372"/>
                  <a:pt x="5217" y="7383"/>
                  <a:pt x="5182" y="7392"/>
                </a:cubicBezTo>
                <a:lnTo>
                  <a:pt x="5168" y="7396"/>
                </a:lnTo>
                <a:lnTo>
                  <a:pt x="5172" y="7381"/>
                </a:lnTo>
                <a:close/>
                <a:moveTo>
                  <a:pt x="4707" y="7965"/>
                </a:moveTo>
                <a:lnTo>
                  <a:pt x="4609" y="8062"/>
                </a:lnTo>
                <a:lnTo>
                  <a:pt x="4533" y="8020"/>
                </a:lnTo>
                <a:lnTo>
                  <a:pt x="4602" y="7917"/>
                </a:lnTo>
                <a:lnTo>
                  <a:pt x="4841" y="7845"/>
                </a:lnTo>
                <a:lnTo>
                  <a:pt x="4838" y="7860"/>
                </a:lnTo>
                <a:cubicBezTo>
                  <a:pt x="4807" y="7983"/>
                  <a:pt x="4829" y="7955"/>
                  <a:pt x="4707" y="7965"/>
                </a:cubicBezTo>
                <a:close/>
                <a:moveTo>
                  <a:pt x="5617" y="8018"/>
                </a:moveTo>
                <a:cubicBezTo>
                  <a:pt x="5648" y="7884"/>
                  <a:pt x="5715" y="7824"/>
                  <a:pt x="5846" y="7789"/>
                </a:cubicBezTo>
                <a:lnTo>
                  <a:pt x="5860" y="7785"/>
                </a:lnTo>
                <a:lnTo>
                  <a:pt x="5856" y="7799"/>
                </a:lnTo>
                <a:cubicBezTo>
                  <a:pt x="5826" y="7913"/>
                  <a:pt x="5741" y="7998"/>
                  <a:pt x="5628" y="8028"/>
                </a:cubicBezTo>
                <a:lnTo>
                  <a:pt x="5614" y="8032"/>
                </a:lnTo>
                <a:lnTo>
                  <a:pt x="5617" y="8018"/>
                </a:lnTo>
                <a:close/>
                <a:moveTo>
                  <a:pt x="4516" y="8537"/>
                </a:moveTo>
                <a:lnTo>
                  <a:pt x="4452" y="8601"/>
                </a:lnTo>
                <a:lnTo>
                  <a:pt x="4376" y="8601"/>
                </a:lnTo>
                <a:lnTo>
                  <a:pt x="4376" y="8525"/>
                </a:lnTo>
                <a:lnTo>
                  <a:pt x="4477" y="8425"/>
                </a:lnTo>
                <a:lnTo>
                  <a:pt x="4680" y="8425"/>
                </a:lnTo>
                <a:lnTo>
                  <a:pt x="4680" y="8504"/>
                </a:lnTo>
                <a:lnTo>
                  <a:pt x="4516" y="8537"/>
                </a:lnTo>
                <a:close/>
                <a:moveTo>
                  <a:pt x="6066" y="8696"/>
                </a:moveTo>
                <a:lnTo>
                  <a:pt x="5935" y="8696"/>
                </a:lnTo>
                <a:lnTo>
                  <a:pt x="5935" y="8616"/>
                </a:lnTo>
                <a:lnTo>
                  <a:pt x="6071" y="8616"/>
                </a:lnTo>
                <a:cubicBezTo>
                  <a:pt x="6157" y="8616"/>
                  <a:pt x="6165" y="8655"/>
                  <a:pt x="6205" y="8715"/>
                </a:cubicBezTo>
                <a:lnTo>
                  <a:pt x="6210" y="8723"/>
                </a:lnTo>
                <a:lnTo>
                  <a:pt x="6202" y="8727"/>
                </a:lnTo>
                <a:cubicBezTo>
                  <a:pt x="6197" y="8730"/>
                  <a:pt x="6173" y="8744"/>
                  <a:pt x="6171" y="8750"/>
                </a:cubicBezTo>
                <a:lnTo>
                  <a:pt x="6163" y="8761"/>
                </a:lnTo>
                <a:cubicBezTo>
                  <a:pt x="6156" y="8760"/>
                  <a:pt x="6142" y="8760"/>
                  <a:pt x="6134" y="8760"/>
                </a:cubicBezTo>
                <a:cubicBezTo>
                  <a:pt x="6089" y="8760"/>
                  <a:pt x="6082" y="8728"/>
                  <a:pt x="6066" y="8696"/>
                </a:cubicBezTo>
                <a:close/>
                <a:moveTo>
                  <a:pt x="5306" y="8830"/>
                </a:moveTo>
                <a:lnTo>
                  <a:pt x="5263" y="8752"/>
                </a:lnTo>
                <a:lnTo>
                  <a:pt x="5367" y="8616"/>
                </a:lnTo>
                <a:lnTo>
                  <a:pt x="5485" y="8616"/>
                </a:lnTo>
                <a:lnTo>
                  <a:pt x="5306" y="8830"/>
                </a:lnTo>
                <a:close/>
                <a:moveTo>
                  <a:pt x="6076" y="9169"/>
                </a:moveTo>
                <a:cubicBezTo>
                  <a:pt x="6080" y="9176"/>
                  <a:pt x="6102" y="9187"/>
                  <a:pt x="6106" y="9189"/>
                </a:cubicBezTo>
                <a:lnTo>
                  <a:pt x="6115" y="9194"/>
                </a:lnTo>
                <a:lnTo>
                  <a:pt x="6109" y="9202"/>
                </a:lnTo>
                <a:cubicBezTo>
                  <a:pt x="6089" y="9230"/>
                  <a:pt x="6058" y="9281"/>
                  <a:pt x="6018" y="9272"/>
                </a:cubicBezTo>
                <a:cubicBezTo>
                  <a:pt x="6002" y="9268"/>
                  <a:pt x="5985" y="9260"/>
                  <a:pt x="5969" y="9255"/>
                </a:cubicBezTo>
                <a:cubicBezTo>
                  <a:pt x="5940" y="9245"/>
                  <a:pt x="5910" y="9240"/>
                  <a:pt x="5879" y="9237"/>
                </a:cubicBezTo>
                <a:lnTo>
                  <a:pt x="5871" y="9236"/>
                </a:lnTo>
                <a:lnTo>
                  <a:pt x="5871" y="9156"/>
                </a:lnTo>
                <a:lnTo>
                  <a:pt x="6007" y="9156"/>
                </a:lnTo>
                <a:cubicBezTo>
                  <a:pt x="6026" y="9156"/>
                  <a:pt x="6045" y="9156"/>
                  <a:pt x="6063" y="9155"/>
                </a:cubicBezTo>
                <a:cubicBezTo>
                  <a:pt x="6073" y="9155"/>
                  <a:pt x="6082" y="9159"/>
                  <a:pt x="6076" y="9169"/>
                </a:cubicBezTo>
                <a:close/>
                <a:moveTo>
                  <a:pt x="3682" y="9411"/>
                </a:moveTo>
                <a:lnTo>
                  <a:pt x="3879" y="9378"/>
                </a:lnTo>
                <a:lnTo>
                  <a:pt x="3914" y="9413"/>
                </a:lnTo>
                <a:lnTo>
                  <a:pt x="3953" y="9447"/>
                </a:lnTo>
                <a:lnTo>
                  <a:pt x="3907" y="9524"/>
                </a:lnTo>
                <a:lnTo>
                  <a:pt x="3812" y="9523"/>
                </a:lnTo>
                <a:lnTo>
                  <a:pt x="3613" y="9523"/>
                </a:lnTo>
                <a:lnTo>
                  <a:pt x="3613" y="9446"/>
                </a:lnTo>
                <a:lnTo>
                  <a:pt x="3682" y="9411"/>
                </a:lnTo>
                <a:close/>
                <a:moveTo>
                  <a:pt x="5844" y="9523"/>
                </a:moveTo>
                <a:lnTo>
                  <a:pt x="5798" y="9477"/>
                </a:lnTo>
                <a:lnTo>
                  <a:pt x="6022" y="9440"/>
                </a:lnTo>
                <a:lnTo>
                  <a:pt x="5981" y="9523"/>
                </a:lnTo>
                <a:lnTo>
                  <a:pt x="5844" y="9523"/>
                </a:lnTo>
                <a:close/>
                <a:moveTo>
                  <a:pt x="6823" y="5109"/>
                </a:moveTo>
                <a:lnTo>
                  <a:pt x="6644" y="4930"/>
                </a:lnTo>
                <a:lnTo>
                  <a:pt x="6663" y="4929"/>
                </a:lnTo>
                <a:cubicBezTo>
                  <a:pt x="6732" y="4926"/>
                  <a:pt x="6871" y="4928"/>
                  <a:pt x="6871" y="5026"/>
                </a:cubicBezTo>
                <a:cubicBezTo>
                  <a:pt x="6871" y="5035"/>
                  <a:pt x="6836" y="5096"/>
                  <a:pt x="6829" y="5103"/>
                </a:cubicBezTo>
                <a:lnTo>
                  <a:pt x="6823" y="5109"/>
                </a:lnTo>
                <a:close/>
                <a:moveTo>
                  <a:pt x="6384" y="5387"/>
                </a:moveTo>
                <a:lnTo>
                  <a:pt x="6304" y="5322"/>
                </a:lnTo>
                <a:lnTo>
                  <a:pt x="6389" y="5271"/>
                </a:lnTo>
                <a:lnTo>
                  <a:pt x="6427" y="5311"/>
                </a:lnTo>
                <a:lnTo>
                  <a:pt x="6561" y="5499"/>
                </a:lnTo>
                <a:lnTo>
                  <a:pt x="6384" y="5387"/>
                </a:lnTo>
                <a:close/>
                <a:moveTo>
                  <a:pt x="7748" y="5474"/>
                </a:moveTo>
                <a:cubicBezTo>
                  <a:pt x="7758" y="5416"/>
                  <a:pt x="7799" y="5403"/>
                  <a:pt x="7852" y="5403"/>
                </a:cubicBezTo>
                <a:lnTo>
                  <a:pt x="7956" y="5403"/>
                </a:lnTo>
                <a:lnTo>
                  <a:pt x="7956" y="5484"/>
                </a:lnTo>
                <a:lnTo>
                  <a:pt x="7746" y="5484"/>
                </a:lnTo>
                <a:lnTo>
                  <a:pt x="7748" y="5474"/>
                </a:lnTo>
                <a:close/>
                <a:moveTo>
                  <a:pt x="6711" y="5213"/>
                </a:moveTo>
                <a:cubicBezTo>
                  <a:pt x="6724" y="5220"/>
                  <a:pt x="6734" y="5236"/>
                  <a:pt x="6745" y="5247"/>
                </a:cubicBezTo>
                <a:cubicBezTo>
                  <a:pt x="6757" y="5259"/>
                  <a:pt x="6765" y="5263"/>
                  <a:pt x="6777" y="5279"/>
                </a:cubicBezTo>
                <a:cubicBezTo>
                  <a:pt x="6798" y="5307"/>
                  <a:pt x="6827" y="5346"/>
                  <a:pt x="6842" y="5376"/>
                </a:cubicBezTo>
                <a:cubicBezTo>
                  <a:pt x="6870" y="5432"/>
                  <a:pt x="6918" y="5477"/>
                  <a:pt x="6873" y="5544"/>
                </a:cubicBezTo>
                <a:cubicBezTo>
                  <a:pt x="6847" y="5582"/>
                  <a:pt x="6821" y="5516"/>
                  <a:pt x="6807" y="5507"/>
                </a:cubicBezTo>
                <a:cubicBezTo>
                  <a:pt x="6788" y="5495"/>
                  <a:pt x="6789" y="5473"/>
                  <a:pt x="6780" y="5455"/>
                </a:cubicBezTo>
                <a:cubicBezTo>
                  <a:pt x="6768" y="5430"/>
                  <a:pt x="6744" y="5409"/>
                  <a:pt x="6731" y="5384"/>
                </a:cubicBezTo>
                <a:cubicBezTo>
                  <a:pt x="6725" y="5371"/>
                  <a:pt x="6717" y="5347"/>
                  <a:pt x="6708" y="5338"/>
                </a:cubicBezTo>
                <a:cubicBezTo>
                  <a:pt x="6697" y="5327"/>
                  <a:pt x="6686" y="5317"/>
                  <a:pt x="6676" y="5306"/>
                </a:cubicBezTo>
                <a:cubicBezTo>
                  <a:pt x="6649" y="5279"/>
                  <a:pt x="6560" y="5229"/>
                  <a:pt x="6607" y="5181"/>
                </a:cubicBezTo>
                <a:cubicBezTo>
                  <a:pt x="6640" y="5153"/>
                  <a:pt x="6683" y="5199"/>
                  <a:pt x="6711" y="5213"/>
                </a:cubicBezTo>
                <a:close/>
                <a:moveTo>
                  <a:pt x="7875" y="5889"/>
                </a:moveTo>
                <a:cubicBezTo>
                  <a:pt x="7875" y="5841"/>
                  <a:pt x="7910" y="5836"/>
                  <a:pt x="7943" y="5818"/>
                </a:cubicBezTo>
                <a:lnTo>
                  <a:pt x="7952" y="5812"/>
                </a:lnTo>
                <a:lnTo>
                  <a:pt x="7999" y="5962"/>
                </a:lnTo>
                <a:lnTo>
                  <a:pt x="7984" y="5959"/>
                </a:lnTo>
                <a:cubicBezTo>
                  <a:pt x="7936" y="5949"/>
                  <a:pt x="7875" y="5956"/>
                  <a:pt x="7875" y="5889"/>
                </a:cubicBezTo>
                <a:close/>
                <a:moveTo>
                  <a:pt x="7367" y="6077"/>
                </a:moveTo>
                <a:cubicBezTo>
                  <a:pt x="7403" y="5942"/>
                  <a:pt x="7471" y="5947"/>
                  <a:pt x="7597" y="5944"/>
                </a:cubicBezTo>
                <a:lnTo>
                  <a:pt x="7606" y="5944"/>
                </a:lnTo>
                <a:lnTo>
                  <a:pt x="7606" y="6022"/>
                </a:lnTo>
                <a:lnTo>
                  <a:pt x="7363" y="6092"/>
                </a:lnTo>
                <a:lnTo>
                  <a:pt x="7367" y="6077"/>
                </a:lnTo>
                <a:close/>
                <a:moveTo>
                  <a:pt x="6913" y="5944"/>
                </a:moveTo>
                <a:cubicBezTo>
                  <a:pt x="6901" y="5972"/>
                  <a:pt x="6880" y="5975"/>
                  <a:pt x="6860" y="5992"/>
                </a:cubicBezTo>
                <a:cubicBezTo>
                  <a:pt x="6808" y="6038"/>
                  <a:pt x="6845" y="6037"/>
                  <a:pt x="6753" y="6044"/>
                </a:cubicBezTo>
                <a:lnTo>
                  <a:pt x="6743" y="6045"/>
                </a:lnTo>
                <a:lnTo>
                  <a:pt x="6743" y="6035"/>
                </a:lnTo>
                <a:cubicBezTo>
                  <a:pt x="6753" y="5926"/>
                  <a:pt x="6742" y="5949"/>
                  <a:pt x="6825" y="5894"/>
                </a:cubicBezTo>
                <a:lnTo>
                  <a:pt x="6827" y="5891"/>
                </a:lnTo>
                <a:cubicBezTo>
                  <a:pt x="6874" y="5845"/>
                  <a:pt x="6880" y="5828"/>
                  <a:pt x="6951" y="5828"/>
                </a:cubicBezTo>
                <a:lnTo>
                  <a:pt x="6954" y="5828"/>
                </a:lnTo>
                <a:lnTo>
                  <a:pt x="6956" y="5830"/>
                </a:lnTo>
                <a:cubicBezTo>
                  <a:pt x="7024" y="5878"/>
                  <a:pt x="6951" y="5908"/>
                  <a:pt x="6913" y="5944"/>
                </a:cubicBezTo>
                <a:close/>
                <a:moveTo>
                  <a:pt x="7863" y="6170"/>
                </a:moveTo>
                <a:cubicBezTo>
                  <a:pt x="7855" y="6188"/>
                  <a:pt x="7841" y="6190"/>
                  <a:pt x="7828" y="6201"/>
                </a:cubicBezTo>
                <a:cubicBezTo>
                  <a:pt x="7795" y="6230"/>
                  <a:pt x="7818" y="6230"/>
                  <a:pt x="7759" y="6234"/>
                </a:cubicBezTo>
                <a:lnTo>
                  <a:pt x="7749" y="6235"/>
                </a:lnTo>
                <a:lnTo>
                  <a:pt x="7749" y="6225"/>
                </a:lnTo>
                <a:cubicBezTo>
                  <a:pt x="7755" y="6155"/>
                  <a:pt x="7749" y="6169"/>
                  <a:pt x="7802" y="6134"/>
                </a:cubicBezTo>
                <a:lnTo>
                  <a:pt x="7803" y="6132"/>
                </a:lnTo>
                <a:cubicBezTo>
                  <a:pt x="7833" y="6102"/>
                  <a:pt x="7838" y="6092"/>
                  <a:pt x="7884" y="6092"/>
                </a:cubicBezTo>
                <a:lnTo>
                  <a:pt x="7886" y="6092"/>
                </a:lnTo>
                <a:lnTo>
                  <a:pt x="7889" y="6093"/>
                </a:lnTo>
                <a:cubicBezTo>
                  <a:pt x="7934" y="6125"/>
                  <a:pt x="7887" y="6147"/>
                  <a:pt x="7863" y="6170"/>
                </a:cubicBezTo>
                <a:close/>
                <a:moveTo>
                  <a:pt x="8352" y="5383"/>
                </a:moveTo>
                <a:lnTo>
                  <a:pt x="8352" y="5308"/>
                </a:lnTo>
                <a:lnTo>
                  <a:pt x="8457" y="5308"/>
                </a:lnTo>
                <a:lnTo>
                  <a:pt x="8458" y="5308"/>
                </a:lnTo>
                <a:cubicBezTo>
                  <a:pt x="8478" y="5313"/>
                  <a:pt x="8547" y="5324"/>
                  <a:pt x="8562" y="5336"/>
                </a:cubicBezTo>
                <a:cubicBezTo>
                  <a:pt x="8576" y="5347"/>
                  <a:pt x="8585" y="5391"/>
                  <a:pt x="8592" y="5409"/>
                </a:cubicBezTo>
                <a:lnTo>
                  <a:pt x="8596" y="5420"/>
                </a:lnTo>
                <a:lnTo>
                  <a:pt x="8389" y="5420"/>
                </a:lnTo>
                <a:lnTo>
                  <a:pt x="8352" y="5383"/>
                </a:lnTo>
                <a:close/>
                <a:moveTo>
                  <a:pt x="8832" y="5527"/>
                </a:moveTo>
                <a:cubicBezTo>
                  <a:pt x="8922" y="5478"/>
                  <a:pt x="8954" y="5516"/>
                  <a:pt x="9019" y="5582"/>
                </a:cubicBezTo>
                <a:lnTo>
                  <a:pt x="9025" y="5589"/>
                </a:lnTo>
                <a:lnTo>
                  <a:pt x="8981" y="5630"/>
                </a:lnTo>
                <a:lnTo>
                  <a:pt x="8818" y="5534"/>
                </a:lnTo>
                <a:lnTo>
                  <a:pt x="8832" y="5527"/>
                </a:lnTo>
                <a:close/>
                <a:moveTo>
                  <a:pt x="8572" y="5567"/>
                </a:moveTo>
                <a:cubicBezTo>
                  <a:pt x="8680" y="5611"/>
                  <a:pt x="8790" y="5707"/>
                  <a:pt x="8776" y="5836"/>
                </a:cubicBezTo>
                <a:cubicBezTo>
                  <a:pt x="8775" y="5839"/>
                  <a:pt x="8771" y="5863"/>
                  <a:pt x="8771" y="5864"/>
                </a:cubicBezTo>
                <a:cubicBezTo>
                  <a:pt x="8773" y="5867"/>
                  <a:pt x="8787" y="5871"/>
                  <a:pt x="8790" y="5872"/>
                </a:cubicBezTo>
                <a:lnTo>
                  <a:pt x="8878" y="5901"/>
                </a:lnTo>
                <a:lnTo>
                  <a:pt x="8873" y="5955"/>
                </a:lnTo>
                <a:lnTo>
                  <a:pt x="8766" y="5942"/>
                </a:lnTo>
                <a:cubicBezTo>
                  <a:pt x="8736" y="5942"/>
                  <a:pt x="8740" y="5955"/>
                  <a:pt x="8720" y="5975"/>
                </a:cubicBezTo>
                <a:cubicBezTo>
                  <a:pt x="8640" y="6057"/>
                  <a:pt x="8499" y="6103"/>
                  <a:pt x="8389" y="6066"/>
                </a:cubicBezTo>
                <a:cubicBezTo>
                  <a:pt x="8234" y="6020"/>
                  <a:pt x="8165" y="5852"/>
                  <a:pt x="8224" y="5706"/>
                </a:cubicBezTo>
                <a:cubicBezTo>
                  <a:pt x="8239" y="5669"/>
                  <a:pt x="8218" y="5643"/>
                  <a:pt x="8251" y="5613"/>
                </a:cubicBezTo>
                <a:cubicBezTo>
                  <a:pt x="8312" y="5554"/>
                  <a:pt x="8503" y="5504"/>
                  <a:pt x="8572" y="5567"/>
                </a:cubicBezTo>
                <a:close/>
                <a:moveTo>
                  <a:pt x="8574" y="5621"/>
                </a:moveTo>
                <a:cubicBezTo>
                  <a:pt x="8476" y="5599"/>
                  <a:pt x="8337" y="5613"/>
                  <a:pt x="8296" y="5723"/>
                </a:cubicBezTo>
                <a:cubicBezTo>
                  <a:pt x="8235" y="5839"/>
                  <a:pt x="8293" y="5960"/>
                  <a:pt x="8413" y="6002"/>
                </a:cubicBezTo>
                <a:cubicBezTo>
                  <a:pt x="8523" y="6047"/>
                  <a:pt x="8649" y="5994"/>
                  <a:pt x="8694" y="5885"/>
                </a:cubicBezTo>
                <a:cubicBezTo>
                  <a:pt x="8739" y="5774"/>
                  <a:pt x="8681" y="5665"/>
                  <a:pt x="8574" y="5621"/>
                </a:cubicBezTo>
                <a:close/>
                <a:moveTo>
                  <a:pt x="8459" y="5737"/>
                </a:moveTo>
                <a:cubicBezTo>
                  <a:pt x="8500" y="5737"/>
                  <a:pt x="8534" y="5770"/>
                  <a:pt x="8534" y="5812"/>
                </a:cubicBezTo>
                <a:cubicBezTo>
                  <a:pt x="8534" y="5854"/>
                  <a:pt x="8500" y="5887"/>
                  <a:pt x="8459" y="5887"/>
                </a:cubicBezTo>
                <a:cubicBezTo>
                  <a:pt x="8417" y="5887"/>
                  <a:pt x="8384" y="5854"/>
                  <a:pt x="8384" y="5812"/>
                </a:cubicBezTo>
                <a:cubicBezTo>
                  <a:pt x="8384" y="5770"/>
                  <a:pt x="8417" y="5737"/>
                  <a:pt x="8459" y="5737"/>
                </a:cubicBezTo>
                <a:close/>
                <a:moveTo>
                  <a:pt x="3558" y="9897"/>
                </a:moveTo>
                <a:lnTo>
                  <a:pt x="3653" y="9897"/>
                </a:lnTo>
                <a:lnTo>
                  <a:pt x="3685" y="9865"/>
                </a:lnTo>
                <a:lnTo>
                  <a:pt x="3685" y="9833"/>
                </a:lnTo>
                <a:lnTo>
                  <a:pt x="3653" y="9833"/>
                </a:lnTo>
                <a:lnTo>
                  <a:pt x="3558" y="9897"/>
                </a:lnTo>
                <a:close/>
                <a:moveTo>
                  <a:pt x="2294" y="842"/>
                </a:moveTo>
                <a:lnTo>
                  <a:pt x="2294" y="1600"/>
                </a:lnTo>
                <a:cubicBezTo>
                  <a:pt x="2294" y="1639"/>
                  <a:pt x="2297" y="1668"/>
                  <a:pt x="2301" y="1686"/>
                </a:cubicBezTo>
                <a:cubicBezTo>
                  <a:pt x="2306" y="1705"/>
                  <a:pt x="2353" y="1716"/>
                  <a:pt x="2443" y="1721"/>
                </a:cubicBezTo>
                <a:lnTo>
                  <a:pt x="2443" y="1764"/>
                </a:lnTo>
                <a:lnTo>
                  <a:pt x="1904" y="1764"/>
                </a:lnTo>
                <a:lnTo>
                  <a:pt x="1904" y="1721"/>
                </a:lnTo>
                <a:cubicBezTo>
                  <a:pt x="1994" y="1716"/>
                  <a:pt x="2041" y="1704"/>
                  <a:pt x="2046" y="1685"/>
                </a:cubicBezTo>
                <a:cubicBezTo>
                  <a:pt x="2051" y="1668"/>
                  <a:pt x="2053" y="1640"/>
                  <a:pt x="2053" y="1600"/>
                </a:cubicBezTo>
                <a:lnTo>
                  <a:pt x="2053" y="842"/>
                </a:lnTo>
                <a:lnTo>
                  <a:pt x="1909" y="842"/>
                </a:lnTo>
                <a:cubicBezTo>
                  <a:pt x="1845" y="842"/>
                  <a:pt x="1794" y="858"/>
                  <a:pt x="1755" y="889"/>
                </a:cubicBezTo>
                <a:cubicBezTo>
                  <a:pt x="1738" y="904"/>
                  <a:pt x="1707" y="942"/>
                  <a:pt x="1662" y="1003"/>
                </a:cubicBezTo>
                <a:lnTo>
                  <a:pt x="1616" y="1003"/>
                </a:lnTo>
                <a:lnTo>
                  <a:pt x="1662" y="791"/>
                </a:lnTo>
                <a:lnTo>
                  <a:pt x="2687" y="791"/>
                </a:lnTo>
                <a:lnTo>
                  <a:pt x="2733" y="1003"/>
                </a:lnTo>
                <a:lnTo>
                  <a:pt x="2687" y="1003"/>
                </a:lnTo>
                <a:cubicBezTo>
                  <a:pt x="2642" y="941"/>
                  <a:pt x="2611" y="903"/>
                  <a:pt x="2594" y="889"/>
                </a:cubicBezTo>
                <a:cubicBezTo>
                  <a:pt x="2557" y="858"/>
                  <a:pt x="2505" y="842"/>
                  <a:pt x="2440" y="842"/>
                </a:cubicBezTo>
                <a:lnTo>
                  <a:pt x="2294" y="842"/>
                </a:lnTo>
                <a:close/>
                <a:moveTo>
                  <a:pt x="3178" y="955"/>
                </a:moveTo>
                <a:lnTo>
                  <a:pt x="3178" y="1394"/>
                </a:lnTo>
                <a:cubicBezTo>
                  <a:pt x="3178" y="1594"/>
                  <a:pt x="3274" y="1694"/>
                  <a:pt x="3466" y="1694"/>
                </a:cubicBezTo>
                <a:cubicBezTo>
                  <a:pt x="3684" y="1694"/>
                  <a:pt x="3793" y="1589"/>
                  <a:pt x="3793" y="1377"/>
                </a:cubicBezTo>
                <a:lnTo>
                  <a:pt x="3793" y="995"/>
                </a:lnTo>
                <a:cubicBezTo>
                  <a:pt x="3793" y="968"/>
                  <a:pt x="3791" y="938"/>
                  <a:pt x="3785" y="903"/>
                </a:cubicBezTo>
                <a:cubicBezTo>
                  <a:pt x="3778" y="861"/>
                  <a:pt x="3729" y="837"/>
                  <a:pt x="3639" y="834"/>
                </a:cubicBezTo>
                <a:lnTo>
                  <a:pt x="3639" y="791"/>
                </a:lnTo>
                <a:lnTo>
                  <a:pt x="4040" y="791"/>
                </a:lnTo>
                <a:lnTo>
                  <a:pt x="4040" y="834"/>
                </a:lnTo>
                <a:cubicBezTo>
                  <a:pt x="3950" y="837"/>
                  <a:pt x="3901" y="861"/>
                  <a:pt x="3895" y="903"/>
                </a:cubicBezTo>
                <a:cubicBezTo>
                  <a:pt x="3889" y="938"/>
                  <a:pt x="3886" y="968"/>
                  <a:pt x="3886" y="995"/>
                </a:cubicBezTo>
                <a:lnTo>
                  <a:pt x="3886" y="1391"/>
                </a:lnTo>
                <a:cubicBezTo>
                  <a:pt x="3886" y="1521"/>
                  <a:pt x="3839" y="1621"/>
                  <a:pt x="3745" y="1690"/>
                </a:cubicBezTo>
                <a:cubicBezTo>
                  <a:pt x="3664" y="1750"/>
                  <a:pt x="3562" y="1781"/>
                  <a:pt x="3437" y="1781"/>
                </a:cubicBezTo>
                <a:cubicBezTo>
                  <a:pt x="3253" y="1781"/>
                  <a:pt x="3122" y="1745"/>
                  <a:pt x="3043" y="1675"/>
                </a:cubicBezTo>
                <a:cubicBezTo>
                  <a:pt x="2972" y="1612"/>
                  <a:pt x="2937" y="1515"/>
                  <a:pt x="2937" y="1384"/>
                </a:cubicBezTo>
                <a:lnTo>
                  <a:pt x="2937" y="955"/>
                </a:lnTo>
                <a:cubicBezTo>
                  <a:pt x="2937" y="916"/>
                  <a:pt x="2935" y="887"/>
                  <a:pt x="2930" y="868"/>
                </a:cubicBezTo>
                <a:cubicBezTo>
                  <a:pt x="2925" y="850"/>
                  <a:pt x="2878" y="838"/>
                  <a:pt x="2788" y="834"/>
                </a:cubicBezTo>
                <a:lnTo>
                  <a:pt x="2788" y="791"/>
                </a:lnTo>
                <a:lnTo>
                  <a:pt x="3327" y="791"/>
                </a:lnTo>
                <a:lnTo>
                  <a:pt x="3327" y="834"/>
                </a:lnTo>
                <a:cubicBezTo>
                  <a:pt x="3237" y="838"/>
                  <a:pt x="3190" y="850"/>
                  <a:pt x="3185" y="868"/>
                </a:cubicBezTo>
                <a:cubicBezTo>
                  <a:pt x="3181" y="886"/>
                  <a:pt x="3178" y="915"/>
                  <a:pt x="3178" y="955"/>
                </a:cubicBezTo>
                <a:close/>
                <a:moveTo>
                  <a:pt x="5255" y="1504"/>
                </a:moveTo>
                <a:lnTo>
                  <a:pt x="5301" y="1504"/>
                </a:lnTo>
                <a:lnTo>
                  <a:pt x="5253" y="1685"/>
                </a:lnTo>
                <a:cubicBezTo>
                  <a:pt x="5252" y="1699"/>
                  <a:pt x="5244" y="1709"/>
                  <a:pt x="5229" y="1717"/>
                </a:cubicBezTo>
                <a:cubicBezTo>
                  <a:pt x="5221" y="1719"/>
                  <a:pt x="5201" y="1725"/>
                  <a:pt x="5169" y="1735"/>
                </a:cubicBezTo>
                <a:cubicBezTo>
                  <a:pt x="5059" y="1765"/>
                  <a:pt x="4949" y="1781"/>
                  <a:pt x="4838" y="1781"/>
                </a:cubicBezTo>
                <a:cubicBezTo>
                  <a:pt x="4637" y="1781"/>
                  <a:pt x="4478" y="1740"/>
                  <a:pt x="4360" y="1660"/>
                </a:cubicBezTo>
                <a:cubicBezTo>
                  <a:pt x="4233" y="1571"/>
                  <a:pt x="4169" y="1441"/>
                  <a:pt x="4169" y="1272"/>
                </a:cubicBezTo>
                <a:cubicBezTo>
                  <a:pt x="4169" y="1146"/>
                  <a:pt x="4222" y="1036"/>
                  <a:pt x="4328" y="942"/>
                </a:cubicBezTo>
                <a:cubicBezTo>
                  <a:pt x="4455" y="830"/>
                  <a:pt x="4632" y="774"/>
                  <a:pt x="4861" y="774"/>
                </a:cubicBezTo>
                <a:cubicBezTo>
                  <a:pt x="4956" y="774"/>
                  <a:pt x="5063" y="790"/>
                  <a:pt x="5183" y="821"/>
                </a:cubicBezTo>
                <a:cubicBezTo>
                  <a:pt x="5227" y="833"/>
                  <a:pt x="5250" y="851"/>
                  <a:pt x="5250" y="875"/>
                </a:cubicBezTo>
                <a:lnTo>
                  <a:pt x="5250" y="1055"/>
                </a:lnTo>
                <a:lnTo>
                  <a:pt x="5203" y="1055"/>
                </a:lnTo>
                <a:cubicBezTo>
                  <a:pt x="5186" y="990"/>
                  <a:pt x="5154" y="938"/>
                  <a:pt x="5106" y="898"/>
                </a:cubicBezTo>
                <a:cubicBezTo>
                  <a:pt x="5044" y="846"/>
                  <a:pt x="4961" y="820"/>
                  <a:pt x="4856" y="820"/>
                </a:cubicBezTo>
                <a:cubicBezTo>
                  <a:pt x="4722" y="820"/>
                  <a:pt x="4617" y="862"/>
                  <a:pt x="4542" y="946"/>
                </a:cubicBezTo>
                <a:cubicBezTo>
                  <a:pt x="4471" y="1026"/>
                  <a:pt x="4435" y="1131"/>
                  <a:pt x="4434" y="1261"/>
                </a:cubicBezTo>
                <a:cubicBezTo>
                  <a:pt x="4433" y="1402"/>
                  <a:pt x="4467" y="1515"/>
                  <a:pt x="4535" y="1598"/>
                </a:cubicBezTo>
                <a:cubicBezTo>
                  <a:pt x="4611" y="1689"/>
                  <a:pt x="4721" y="1735"/>
                  <a:pt x="4868" y="1735"/>
                </a:cubicBezTo>
                <a:cubicBezTo>
                  <a:pt x="5039" y="1735"/>
                  <a:pt x="5168" y="1658"/>
                  <a:pt x="5255" y="1504"/>
                </a:cubicBezTo>
                <a:close/>
                <a:moveTo>
                  <a:pt x="5818" y="1269"/>
                </a:moveTo>
                <a:lnTo>
                  <a:pt x="5818" y="1600"/>
                </a:lnTo>
                <a:cubicBezTo>
                  <a:pt x="5818" y="1639"/>
                  <a:pt x="5821" y="1668"/>
                  <a:pt x="5825" y="1686"/>
                </a:cubicBezTo>
                <a:cubicBezTo>
                  <a:pt x="5830" y="1705"/>
                  <a:pt x="5878" y="1716"/>
                  <a:pt x="5969" y="1721"/>
                </a:cubicBezTo>
                <a:lnTo>
                  <a:pt x="5969" y="1764"/>
                </a:lnTo>
                <a:lnTo>
                  <a:pt x="5428" y="1764"/>
                </a:lnTo>
                <a:lnTo>
                  <a:pt x="5428" y="1721"/>
                </a:lnTo>
                <a:cubicBezTo>
                  <a:pt x="5518" y="1716"/>
                  <a:pt x="5565" y="1704"/>
                  <a:pt x="5570" y="1685"/>
                </a:cubicBezTo>
                <a:cubicBezTo>
                  <a:pt x="5574" y="1668"/>
                  <a:pt x="5577" y="1640"/>
                  <a:pt x="5577" y="1600"/>
                </a:cubicBezTo>
                <a:lnTo>
                  <a:pt x="5577" y="955"/>
                </a:lnTo>
                <a:cubicBezTo>
                  <a:pt x="5577" y="916"/>
                  <a:pt x="5574" y="887"/>
                  <a:pt x="5570" y="868"/>
                </a:cubicBezTo>
                <a:cubicBezTo>
                  <a:pt x="5565" y="850"/>
                  <a:pt x="5518" y="838"/>
                  <a:pt x="5428" y="834"/>
                </a:cubicBezTo>
                <a:lnTo>
                  <a:pt x="5428" y="791"/>
                </a:lnTo>
                <a:lnTo>
                  <a:pt x="5969" y="791"/>
                </a:lnTo>
                <a:lnTo>
                  <a:pt x="5969" y="834"/>
                </a:lnTo>
                <a:cubicBezTo>
                  <a:pt x="5878" y="838"/>
                  <a:pt x="5830" y="850"/>
                  <a:pt x="5825" y="868"/>
                </a:cubicBezTo>
                <a:cubicBezTo>
                  <a:pt x="5821" y="886"/>
                  <a:pt x="5818" y="915"/>
                  <a:pt x="5818" y="955"/>
                </a:cubicBezTo>
                <a:lnTo>
                  <a:pt x="5818" y="1201"/>
                </a:lnTo>
                <a:lnTo>
                  <a:pt x="6334" y="1201"/>
                </a:lnTo>
                <a:lnTo>
                  <a:pt x="6334" y="955"/>
                </a:lnTo>
                <a:cubicBezTo>
                  <a:pt x="6334" y="916"/>
                  <a:pt x="6332" y="887"/>
                  <a:pt x="6327" y="868"/>
                </a:cubicBezTo>
                <a:cubicBezTo>
                  <a:pt x="6323" y="850"/>
                  <a:pt x="6275" y="838"/>
                  <a:pt x="6185" y="834"/>
                </a:cubicBezTo>
                <a:lnTo>
                  <a:pt x="6185" y="791"/>
                </a:lnTo>
                <a:lnTo>
                  <a:pt x="6725" y="791"/>
                </a:lnTo>
                <a:lnTo>
                  <a:pt x="6725" y="834"/>
                </a:lnTo>
                <a:cubicBezTo>
                  <a:pt x="6634" y="838"/>
                  <a:pt x="6587" y="850"/>
                  <a:pt x="6582" y="868"/>
                </a:cubicBezTo>
                <a:cubicBezTo>
                  <a:pt x="6578" y="886"/>
                  <a:pt x="6576" y="915"/>
                  <a:pt x="6576" y="955"/>
                </a:cubicBezTo>
                <a:lnTo>
                  <a:pt x="6576" y="1600"/>
                </a:lnTo>
                <a:cubicBezTo>
                  <a:pt x="6576" y="1639"/>
                  <a:pt x="6578" y="1668"/>
                  <a:pt x="6582" y="1686"/>
                </a:cubicBezTo>
                <a:cubicBezTo>
                  <a:pt x="6587" y="1705"/>
                  <a:pt x="6634" y="1716"/>
                  <a:pt x="6725" y="1721"/>
                </a:cubicBezTo>
                <a:lnTo>
                  <a:pt x="6725" y="1764"/>
                </a:lnTo>
                <a:lnTo>
                  <a:pt x="6185" y="1764"/>
                </a:lnTo>
                <a:lnTo>
                  <a:pt x="6185" y="1721"/>
                </a:lnTo>
                <a:cubicBezTo>
                  <a:pt x="6275" y="1716"/>
                  <a:pt x="6323" y="1704"/>
                  <a:pt x="6327" y="1685"/>
                </a:cubicBezTo>
                <a:cubicBezTo>
                  <a:pt x="6332" y="1668"/>
                  <a:pt x="6334" y="1640"/>
                  <a:pt x="6334" y="1600"/>
                </a:cubicBezTo>
                <a:lnTo>
                  <a:pt x="6334" y="1269"/>
                </a:lnTo>
                <a:lnTo>
                  <a:pt x="5818" y="1269"/>
                </a:lnTo>
                <a:close/>
                <a:moveTo>
                  <a:pt x="7465" y="842"/>
                </a:moveTo>
                <a:lnTo>
                  <a:pt x="7465" y="1600"/>
                </a:lnTo>
                <a:cubicBezTo>
                  <a:pt x="7465" y="1639"/>
                  <a:pt x="7467" y="1668"/>
                  <a:pt x="7472" y="1686"/>
                </a:cubicBezTo>
                <a:cubicBezTo>
                  <a:pt x="7476" y="1705"/>
                  <a:pt x="7524" y="1716"/>
                  <a:pt x="7614" y="1721"/>
                </a:cubicBezTo>
                <a:lnTo>
                  <a:pt x="7614" y="1764"/>
                </a:lnTo>
                <a:lnTo>
                  <a:pt x="7074" y="1764"/>
                </a:lnTo>
                <a:lnTo>
                  <a:pt x="7074" y="1721"/>
                </a:lnTo>
                <a:cubicBezTo>
                  <a:pt x="7164" y="1716"/>
                  <a:pt x="7212" y="1704"/>
                  <a:pt x="7216" y="1685"/>
                </a:cubicBezTo>
                <a:cubicBezTo>
                  <a:pt x="7221" y="1668"/>
                  <a:pt x="7223" y="1640"/>
                  <a:pt x="7223" y="1600"/>
                </a:cubicBezTo>
                <a:lnTo>
                  <a:pt x="7223" y="842"/>
                </a:lnTo>
                <a:lnTo>
                  <a:pt x="7079" y="842"/>
                </a:lnTo>
                <a:cubicBezTo>
                  <a:pt x="7015" y="842"/>
                  <a:pt x="6964" y="858"/>
                  <a:pt x="6925" y="889"/>
                </a:cubicBezTo>
                <a:cubicBezTo>
                  <a:pt x="6908" y="904"/>
                  <a:pt x="6877" y="942"/>
                  <a:pt x="6833" y="1003"/>
                </a:cubicBezTo>
                <a:lnTo>
                  <a:pt x="6786" y="1003"/>
                </a:lnTo>
                <a:lnTo>
                  <a:pt x="6833" y="791"/>
                </a:lnTo>
                <a:lnTo>
                  <a:pt x="7857" y="791"/>
                </a:lnTo>
                <a:lnTo>
                  <a:pt x="7903" y="1003"/>
                </a:lnTo>
                <a:lnTo>
                  <a:pt x="7857" y="1003"/>
                </a:lnTo>
                <a:cubicBezTo>
                  <a:pt x="7812" y="941"/>
                  <a:pt x="7782" y="903"/>
                  <a:pt x="7765" y="889"/>
                </a:cubicBezTo>
                <a:cubicBezTo>
                  <a:pt x="7727" y="858"/>
                  <a:pt x="7675" y="842"/>
                  <a:pt x="7610" y="842"/>
                </a:cubicBezTo>
                <a:lnTo>
                  <a:pt x="7465" y="842"/>
                </a:lnTo>
                <a:close/>
                <a:moveTo>
                  <a:pt x="7965" y="1764"/>
                </a:moveTo>
                <a:lnTo>
                  <a:pt x="7965" y="1721"/>
                </a:lnTo>
                <a:cubicBezTo>
                  <a:pt x="8055" y="1716"/>
                  <a:pt x="8103" y="1704"/>
                  <a:pt x="8107" y="1685"/>
                </a:cubicBezTo>
                <a:cubicBezTo>
                  <a:pt x="8112" y="1668"/>
                  <a:pt x="8114" y="1640"/>
                  <a:pt x="8114" y="1600"/>
                </a:cubicBezTo>
                <a:lnTo>
                  <a:pt x="8114" y="955"/>
                </a:lnTo>
                <a:cubicBezTo>
                  <a:pt x="8114" y="916"/>
                  <a:pt x="8112" y="887"/>
                  <a:pt x="8107" y="868"/>
                </a:cubicBezTo>
                <a:cubicBezTo>
                  <a:pt x="8103" y="850"/>
                  <a:pt x="8055" y="838"/>
                  <a:pt x="7965" y="834"/>
                </a:cubicBezTo>
                <a:lnTo>
                  <a:pt x="7965" y="791"/>
                </a:lnTo>
                <a:lnTo>
                  <a:pt x="8505" y="791"/>
                </a:lnTo>
                <a:lnTo>
                  <a:pt x="8505" y="834"/>
                </a:lnTo>
                <a:cubicBezTo>
                  <a:pt x="8414" y="838"/>
                  <a:pt x="8367" y="850"/>
                  <a:pt x="8362" y="868"/>
                </a:cubicBezTo>
                <a:cubicBezTo>
                  <a:pt x="8358" y="886"/>
                  <a:pt x="8356" y="915"/>
                  <a:pt x="8356" y="955"/>
                </a:cubicBezTo>
                <a:lnTo>
                  <a:pt x="8356" y="1610"/>
                </a:lnTo>
                <a:cubicBezTo>
                  <a:pt x="8356" y="1654"/>
                  <a:pt x="8372" y="1683"/>
                  <a:pt x="8405" y="1696"/>
                </a:cubicBezTo>
                <a:cubicBezTo>
                  <a:pt x="8430" y="1707"/>
                  <a:pt x="8481" y="1712"/>
                  <a:pt x="8558" y="1712"/>
                </a:cubicBezTo>
                <a:cubicBezTo>
                  <a:pt x="8656" y="1712"/>
                  <a:pt x="8728" y="1694"/>
                  <a:pt x="8775" y="1658"/>
                </a:cubicBezTo>
                <a:cubicBezTo>
                  <a:pt x="8802" y="1638"/>
                  <a:pt x="8836" y="1589"/>
                  <a:pt x="8880" y="1512"/>
                </a:cubicBezTo>
                <a:lnTo>
                  <a:pt x="8928" y="1512"/>
                </a:lnTo>
                <a:lnTo>
                  <a:pt x="8876" y="1764"/>
                </a:lnTo>
                <a:lnTo>
                  <a:pt x="7965" y="1764"/>
                </a:lnTo>
                <a:close/>
                <a:moveTo>
                  <a:pt x="9735" y="1454"/>
                </a:moveTo>
                <a:lnTo>
                  <a:pt x="9317" y="1454"/>
                </a:lnTo>
                <a:lnTo>
                  <a:pt x="9248" y="1619"/>
                </a:lnTo>
                <a:cubicBezTo>
                  <a:pt x="9242" y="1634"/>
                  <a:pt x="9240" y="1648"/>
                  <a:pt x="9240" y="1660"/>
                </a:cubicBezTo>
                <a:cubicBezTo>
                  <a:pt x="9240" y="1700"/>
                  <a:pt x="9269" y="1721"/>
                  <a:pt x="9327" y="1721"/>
                </a:cubicBezTo>
                <a:lnTo>
                  <a:pt x="9327" y="1764"/>
                </a:lnTo>
                <a:lnTo>
                  <a:pt x="8993" y="1764"/>
                </a:lnTo>
                <a:lnTo>
                  <a:pt x="8993" y="1721"/>
                </a:lnTo>
                <a:cubicBezTo>
                  <a:pt x="9058" y="1721"/>
                  <a:pt x="9108" y="1693"/>
                  <a:pt x="9142" y="1636"/>
                </a:cubicBezTo>
                <a:cubicBezTo>
                  <a:pt x="9169" y="1590"/>
                  <a:pt x="9308" y="1302"/>
                  <a:pt x="9556" y="774"/>
                </a:cubicBezTo>
                <a:lnTo>
                  <a:pt x="9668" y="774"/>
                </a:lnTo>
                <a:cubicBezTo>
                  <a:pt x="9837" y="1151"/>
                  <a:pt x="9961" y="1425"/>
                  <a:pt x="10041" y="1594"/>
                </a:cubicBezTo>
                <a:cubicBezTo>
                  <a:pt x="10081" y="1679"/>
                  <a:pt x="10134" y="1721"/>
                  <a:pt x="10201" y="1721"/>
                </a:cubicBezTo>
                <a:lnTo>
                  <a:pt x="10201" y="1764"/>
                </a:lnTo>
                <a:lnTo>
                  <a:pt x="9723" y="1764"/>
                </a:lnTo>
                <a:lnTo>
                  <a:pt x="9723" y="1721"/>
                </a:lnTo>
                <a:cubicBezTo>
                  <a:pt x="9785" y="1721"/>
                  <a:pt x="9817" y="1702"/>
                  <a:pt x="9817" y="1664"/>
                </a:cubicBezTo>
                <a:cubicBezTo>
                  <a:pt x="9817" y="1651"/>
                  <a:pt x="9813" y="1635"/>
                  <a:pt x="9805" y="1617"/>
                </a:cubicBezTo>
                <a:lnTo>
                  <a:pt x="9735" y="1454"/>
                </a:lnTo>
                <a:close/>
                <a:moveTo>
                  <a:pt x="9347" y="1391"/>
                </a:moveTo>
                <a:lnTo>
                  <a:pt x="9706" y="1391"/>
                </a:lnTo>
                <a:lnTo>
                  <a:pt x="9536" y="985"/>
                </a:lnTo>
                <a:lnTo>
                  <a:pt x="9532" y="985"/>
                </a:lnTo>
                <a:lnTo>
                  <a:pt x="9347" y="1391"/>
                </a:lnTo>
                <a:close/>
                <a:moveTo>
                  <a:pt x="11405" y="1764"/>
                </a:moveTo>
                <a:lnTo>
                  <a:pt x="11271" y="1764"/>
                </a:lnTo>
                <a:cubicBezTo>
                  <a:pt x="11000" y="1481"/>
                  <a:pt x="10748" y="1228"/>
                  <a:pt x="10518" y="1003"/>
                </a:cubicBezTo>
                <a:lnTo>
                  <a:pt x="10518" y="1003"/>
                </a:lnTo>
                <a:lnTo>
                  <a:pt x="10518" y="1560"/>
                </a:lnTo>
                <a:cubicBezTo>
                  <a:pt x="10518" y="1591"/>
                  <a:pt x="10521" y="1622"/>
                  <a:pt x="10526" y="1651"/>
                </a:cubicBezTo>
                <a:cubicBezTo>
                  <a:pt x="10531" y="1674"/>
                  <a:pt x="10547" y="1691"/>
                  <a:pt x="10574" y="1702"/>
                </a:cubicBezTo>
                <a:cubicBezTo>
                  <a:pt x="10602" y="1713"/>
                  <a:pt x="10648" y="1719"/>
                  <a:pt x="10713" y="1721"/>
                </a:cubicBezTo>
                <a:lnTo>
                  <a:pt x="10713" y="1764"/>
                </a:lnTo>
                <a:lnTo>
                  <a:pt x="10280" y="1764"/>
                </a:lnTo>
                <a:lnTo>
                  <a:pt x="10280" y="1721"/>
                </a:lnTo>
                <a:cubicBezTo>
                  <a:pt x="10370" y="1717"/>
                  <a:pt x="10418" y="1694"/>
                  <a:pt x="10425" y="1651"/>
                </a:cubicBezTo>
                <a:cubicBezTo>
                  <a:pt x="10431" y="1617"/>
                  <a:pt x="10434" y="1586"/>
                  <a:pt x="10434" y="1560"/>
                </a:cubicBezTo>
                <a:lnTo>
                  <a:pt x="10434" y="945"/>
                </a:lnTo>
                <a:cubicBezTo>
                  <a:pt x="10378" y="871"/>
                  <a:pt x="10305" y="834"/>
                  <a:pt x="10216" y="834"/>
                </a:cubicBezTo>
                <a:lnTo>
                  <a:pt x="10216" y="791"/>
                </a:lnTo>
                <a:lnTo>
                  <a:pt x="10617" y="791"/>
                </a:lnTo>
                <a:cubicBezTo>
                  <a:pt x="10769" y="950"/>
                  <a:pt x="11004" y="1188"/>
                  <a:pt x="11321" y="1505"/>
                </a:cubicBezTo>
                <a:lnTo>
                  <a:pt x="11321" y="1505"/>
                </a:lnTo>
                <a:lnTo>
                  <a:pt x="11321" y="995"/>
                </a:lnTo>
                <a:cubicBezTo>
                  <a:pt x="11321" y="991"/>
                  <a:pt x="11318" y="961"/>
                  <a:pt x="11311" y="903"/>
                </a:cubicBezTo>
                <a:cubicBezTo>
                  <a:pt x="11309" y="880"/>
                  <a:pt x="11294" y="863"/>
                  <a:pt x="11267" y="852"/>
                </a:cubicBezTo>
                <a:cubicBezTo>
                  <a:pt x="11241" y="842"/>
                  <a:pt x="11194" y="836"/>
                  <a:pt x="11128" y="834"/>
                </a:cubicBezTo>
                <a:lnTo>
                  <a:pt x="11128" y="791"/>
                </a:lnTo>
                <a:lnTo>
                  <a:pt x="11559" y="791"/>
                </a:lnTo>
                <a:lnTo>
                  <a:pt x="11559" y="834"/>
                </a:lnTo>
                <a:cubicBezTo>
                  <a:pt x="11470" y="837"/>
                  <a:pt x="11422" y="861"/>
                  <a:pt x="11414" y="903"/>
                </a:cubicBezTo>
                <a:cubicBezTo>
                  <a:pt x="11408" y="933"/>
                  <a:pt x="11405" y="963"/>
                  <a:pt x="11405" y="995"/>
                </a:cubicBezTo>
                <a:lnTo>
                  <a:pt x="11405" y="1764"/>
                </a:lnTo>
                <a:close/>
              </a:path>
            </a:pathLst>
          </a:custGeom>
          <a:solidFill>
            <a:schemeClr val="bg1">
              <a:lumMod val="50000"/>
            </a:schemeClr>
          </a:solidFill>
          <a:ln>
            <a:noFill/>
          </a:ln>
          <a:effectLst/>
        </p:spPr>
        <p:txBody>
          <a:bodyPr vert="horz" wrap="square" lIns="91440" tIns="45720" rIns="91440" bIns="45720" numCol="1" anchor="t" anchorCtr="0" compatLnSpc="1">
            <a:prstTxWarp prst="textNoShape">
              <a:avLst/>
            </a:prstTxWarp>
          </a:bodyPr>
          <a:lstStyle/>
          <a:p>
            <a:endParaRPr lang="es-MX">
              <a:solidFill>
                <a:schemeClr val="bg1">
                  <a:lumMod val="65000"/>
                </a:schemeClr>
              </a:solidFill>
            </a:endParaRPr>
          </a:p>
        </p:txBody>
      </p:sp>
      <p:sp>
        <p:nvSpPr>
          <p:cNvPr id="182" name="CuadroTexto 181">
            <a:extLst>
              <a:ext uri="{FF2B5EF4-FFF2-40B4-BE49-F238E27FC236}">
                <a16:creationId xmlns:a16="http://schemas.microsoft.com/office/drawing/2014/main" id="{644F89CB-EF3E-60D7-ED51-B5AD50266F6C}"/>
              </a:ext>
            </a:extLst>
          </p:cNvPr>
          <p:cNvSpPr txBox="1"/>
          <p:nvPr/>
        </p:nvSpPr>
        <p:spPr>
          <a:xfrm>
            <a:off x="949567" y="361225"/>
            <a:ext cx="2667846" cy="461665"/>
          </a:xfrm>
          <a:prstGeom prst="rect">
            <a:avLst/>
          </a:prstGeom>
          <a:noFill/>
        </p:spPr>
        <p:txBody>
          <a:bodyPr wrap="none" rtlCol="0">
            <a:spAutoFit/>
          </a:bodyPr>
          <a:lstStyle/>
          <a:p>
            <a:r>
              <a:rPr lang="es-MX" sz="2400" b="1" dirty="0">
                <a:solidFill>
                  <a:srgbClr val="B09A5B"/>
                </a:solidFill>
              </a:rPr>
              <a:t>TUXTLA GUTIÉRREZ</a:t>
            </a:r>
          </a:p>
        </p:txBody>
      </p:sp>
      <p:sp>
        <p:nvSpPr>
          <p:cNvPr id="183" name="CuadroTexto 182">
            <a:extLst>
              <a:ext uri="{FF2B5EF4-FFF2-40B4-BE49-F238E27FC236}">
                <a16:creationId xmlns:a16="http://schemas.microsoft.com/office/drawing/2014/main" id="{6EF8D774-E7C4-B610-0FA5-5F72CF566D03}"/>
              </a:ext>
            </a:extLst>
          </p:cNvPr>
          <p:cNvSpPr txBox="1"/>
          <p:nvPr/>
        </p:nvSpPr>
        <p:spPr>
          <a:xfrm>
            <a:off x="962164" y="692011"/>
            <a:ext cx="2594493" cy="346249"/>
          </a:xfrm>
          <a:prstGeom prst="rect">
            <a:avLst/>
          </a:prstGeom>
          <a:noFill/>
        </p:spPr>
        <p:txBody>
          <a:bodyPr wrap="none" rtlCol="0">
            <a:spAutoFit/>
          </a:bodyPr>
          <a:lstStyle/>
          <a:p>
            <a:r>
              <a:rPr lang="es-MX" sz="1650" b="1" dirty="0">
                <a:solidFill>
                  <a:schemeClr val="bg1">
                    <a:lumMod val="50000"/>
                  </a:schemeClr>
                </a:solidFill>
              </a:rPr>
              <a:t>AYUNTAMIENTO 2024-2027</a:t>
            </a:r>
          </a:p>
        </p:txBody>
      </p:sp>
      <p:sp>
        <p:nvSpPr>
          <p:cNvPr id="184" name="CuadroTexto 183">
            <a:extLst>
              <a:ext uri="{FF2B5EF4-FFF2-40B4-BE49-F238E27FC236}">
                <a16:creationId xmlns:a16="http://schemas.microsoft.com/office/drawing/2014/main" id="{3D716650-C693-DA5C-28E7-DC1F934BC2F3}"/>
              </a:ext>
            </a:extLst>
          </p:cNvPr>
          <p:cNvSpPr txBox="1"/>
          <p:nvPr userDrawn="1"/>
        </p:nvSpPr>
        <p:spPr>
          <a:xfrm>
            <a:off x="119336" y="-19071"/>
            <a:ext cx="3472425" cy="292388"/>
          </a:xfrm>
          <a:prstGeom prst="rect">
            <a:avLst/>
          </a:prstGeom>
          <a:noFill/>
          <a:effectLst/>
          <a:extLst>
            <a:ext uri="{91240B29-F687-4F45-9708-019B960494DF}">
              <a14:hiddenLine xmlns:a14="http://schemas.microsoft.com/office/drawing/2010/main" w="9525">
                <a:solidFill>
                  <a:srgbClr val="000000"/>
                </a:solidFill>
                <a:round/>
                <a:headEnd/>
                <a:tailEnd/>
              </a14:hiddenLine>
            </a:ext>
          </a:extLst>
        </p:spPr>
        <p:txBody>
          <a:bodyPr wrap="none" rtlCol="0">
            <a:spAutoFit/>
          </a:bodyPr>
          <a:lstStyle/>
          <a:p>
            <a:pPr algn="l"/>
            <a:r>
              <a:rPr lang="es-MX" sz="1300" b="1" dirty="0">
                <a:solidFill>
                  <a:srgbClr val="DDD9C3"/>
                </a:solidFill>
                <a:effectLst>
                  <a:outerShdw blurRad="38100" dist="38100" dir="2700000" algn="tl">
                    <a:srgbClr val="000000">
                      <a:alpha val="43137"/>
                    </a:srgbClr>
                  </a:outerShdw>
                </a:effectLst>
                <a:latin typeface="Century Gothic" panose="020B0502020202020204" pitchFamily="34" charset="0"/>
              </a:rPr>
              <a:t>Presupuesto basado en Resultados (PbR)</a:t>
            </a:r>
          </a:p>
        </p:txBody>
      </p:sp>
      <p:sp>
        <p:nvSpPr>
          <p:cNvPr id="185" name="CuadroTexto 184">
            <a:extLst>
              <a:ext uri="{FF2B5EF4-FFF2-40B4-BE49-F238E27FC236}">
                <a16:creationId xmlns:a16="http://schemas.microsoft.com/office/drawing/2014/main" id="{7382F453-505F-9852-C6AA-46A6E0661216}"/>
              </a:ext>
            </a:extLst>
          </p:cNvPr>
          <p:cNvSpPr txBox="1"/>
          <p:nvPr userDrawn="1"/>
        </p:nvSpPr>
        <p:spPr>
          <a:xfrm>
            <a:off x="10364256" y="6600093"/>
            <a:ext cx="1827744" cy="276999"/>
          </a:xfrm>
          <a:prstGeom prst="rect">
            <a:avLst/>
          </a:prstGeom>
          <a:noFill/>
        </p:spPr>
        <p:txBody>
          <a:bodyPr wrap="none" rtlCol="0">
            <a:spAutoFit/>
          </a:bodyPr>
          <a:lstStyle/>
          <a:p>
            <a:r>
              <a:rPr lang="es-MX" sz="1200" b="1" dirty="0">
                <a:solidFill>
                  <a:srgbClr val="DDD9C3"/>
                </a:solidFill>
                <a:effectLst>
                  <a:outerShdw blurRad="38100" dist="38100" dir="2700000" algn="tl">
                    <a:srgbClr val="000000">
                      <a:alpha val="43137"/>
                    </a:srgbClr>
                  </a:outerShdw>
                </a:effectLst>
                <a:latin typeface="Century Gothic" panose="020B0502020202020204" pitchFamily="34" charset="0"/>
              </a:rPr>
              <a:t>Curso de Indicadores </a:t>
            </a:r>
            <a:endParaRPr lang="es-MX" sz="1200" b="0" dirty="0">
              <a:solidFill>
                <a:srgbClr val="DDD9C3"/>
              </a:solidFill>
              <a:effectLst>
                <a:outerShdw blurRad="38100" dist="38100" dir="2700000" algn="tl">
                  <a:srgbClr val="000000">
                    <a:alpha val="43137"/>
                  </a:srgbClr>
                </a:outerShdw>
              </a:effectLst>
              <a:latin typeface="Century Gothic" panose="020B0502020202020204" pitchFamily="34" charset="0"/>
            </a:endParaRPr>
          </a:p>
        </p:txBody>
      </p:sp>
      <p:grpSp>
        <p:nvGrpSpPr>
          <p:cNvPr id="157" name="Grupo 156">
            <a:extLst>
              <a:ext uri="{FF2B5EF4-FFF2-40B4-BE49-F238E27FC236}">
                <a16:creationId xmlns:a16="http://schemas.microsoft.com/office/drawing/2014/main" id="{699A0F8E-4E7A-E752-A6AD-355498EEDDB2}"/>
              </a:ext>
            </a:extLst>
          </p:cNvPr>
          <p:cNvGrpSpPr/>
          <p:nvPr userDrawn="1"/>
        </p:nvGrpSpPr>
        <p:grpSpPr>
          <a:xfrm>
            <a:off x="8472264" y="5865184"/>
            <a:ext cx="3127748" cy="660160"/>
            <a:chOff x="5911839" y="5292127"/>
            <a:chExt cx="6157322" cy="1299599"/>
          </a:xfrm>
          <a:effectLst/>
        </p:grpSpPr>
        <p:sp>
          <p:nvSpPr>
            <p:cNvPr id="158" name="Freeform 5">
              <a:extLst>
                <a:ext uri="{FF2B5EF4-FFF2-40B4-BE49-F238E27FC236}">
                  <a16:creationId xmlns:a16="http://schemas.microsoft.com/office/drawing/2014/main" id="{79855F2F-FC09-8321-82D3-2294F3A818FA}"/>
                </a:ext>
              </a:extLst>
            </p:cNvPr>
            <p:cNvSpPr>
              <a:spLocks noEditPoints="1"/>
            </p:cNvSpPr>
            <p:nvPr/>
          </p:nvSpPr>
          <p:spPr bwMode="auto">
            <a:xfrm>
              <a:off x="9905777" y="5436217"/>
              <a:ext cx="1198723" cy="1118221"/>
            </a:xfrm>
            <a:custGeom>
              <a:avLst/>
              <a:gdLst>
                <a:gd name="T0" fmla="*/ 6714 w 7799"/>
                <a:gd name="T1" fmla="*/ 6033 h 7236"/>
                <a:gd name="T2" fmla="*/ 6259 w 7799"/>
                <a:gd name="T3" fmla="*/ 5547 h 7236"/>
                <a:gd name="T4" fmla="*/ 6893 w 7799"/>
                <a:gd name="T5" fmla="*/ 5329 h 7236"/>
                <a:gd name="T6" fmla="*/ 6230 w 7799"/>
                <a:gd name="T7" fmla="*/ 6254 h 7236"/>
                <a:gd name="T8" fmla="*/ 6295 w 7799"/>
                <a:gd name="T9" fmla="*/ 6139 h 7236"/>
                <a:gd name="T10" fmla="*/ 7087 w 7799"/>
                <a:gd name="T11" fmla="*/ 5900 h 7236"/>
                <a:gd name="T12" fmla="*/ 6259 w 7799"/>
                <a:gd name="T13" fmla="*/ 5547 h 7236"/>
                <a:gd name="T14" fmla="*/ 2771 w 7799"/>
                <a:gd name="T15" fmla="*/ 2983 h 7236"/>
                <a:gd name="T16" fmla="*/ 2824 w 7799"/>
                <a:gd name="T17" fmla="*/ 3215 h 7236"/>
                <a:gd name="T18" fmla="*/ 4327 w 7799"/>
                <a:gd name="T19" fmla="*/ 3333 h 7236"/>
                <a:gd name="T20" fmla="*/ 5844 w 7799"/>
                <a:gd name="T21" fmla="*/ 5330 h 7236"/>
                <a:gd name="T22" fmla="*/ 5574 w 7799"/>
                <a:gd name="T23" fmla="*/ 6799 h 7236"/>
                <a:gd name="T24" fmla="*/ 3485 w 7799"/>
                <a:gd name="T25" fmla="*/ 5917 h 7236"/>
                <a:gd name="T26" fmla="*/ 3876 w 7799"/>
                <a:gd name="T27" fmla="*/ 5284 h 7236"/>
                <a:gd name="T28" fmla="*/ 2946 w 7799"/>
                <a:gd name="T29" fmla="*/ 6040 h 7236"/>
                <a:gd name="T30" fmla="*/ 2100 w 7799"/>
                <a:gd name="T31" fmla="*/ 6404 h 7236"/>
                <a:gd name="T32" fmla="*/ 1951 w 7799"/>
                <a:gd name="T33" fmla="*/ 5255 h 7236"/>
                <a:gd name="T34" fmla="*/ 1470 w 7799"/>
                <a:gd name="T35" fmla="*/ 3996 h 7236"/>
                <a:gd name="T36" fmla="*/ 1030 w 7799"/>
                <a:gd name="T37" fmla="*/ 3796 h 7236"/>
                <a:gd name="T38" fmla="*/ 630 w 7799"/>
                <a:gd name="T39" fmla="*/ 2728 h 7236"/>
                <a:gd name="T40" fmla="*/ 2492 w 7799"/>
                <a:gd name="T41" fmla="*/ 2203 h 7236"/>
                <a:gd name="T42" fmla="*/ 2518 w 7799"/>
                <a:gd name="T43" fmla="*/ 2133 h 7236"/>
                <a:gd name="T44" fmla="*/ 3930 w 7799"/>
                <a:gd name="T45" fmla="*/ 864 h 7236"/>
                <a:gd name="T46" fmla="*/ 3060 w 7799"/>
                <a:gd name="T47" fmla="*/ 2131 h 7236"/>
                <a:gd name="T48" fmla="*/ 2204 w 7799"/>
                <a:gd name="T49" fmla="*/ 1766 h 7236"/>
                <a:gd name="T50" fmla="*/ 3051 w 7799"/>
                <a:gd name="T51" fmla="*/ 518 h 7236"/>
                <a:gd name="T52" fmla="*/ 2204 w 7799"/>
                <a:gd name="T53" fmla="*/ 1766 h 7236"/>
                <a:gd name="T54" fmla="*/ 1044 w 7799"/>
                <a:gd name="T55" fmla="*/ 4251 h 7236"/>
                <a:gd name="T56" fmla="*/ 1189 w 7799"/>
                <a:gd name="T57" fmla="*/ 5080 h 7236"/>
                <a:gd name="T58" fmla="*/ 1483 w 7799"/>
                <a:gd name="T59" fmla="*/ 5354 h 7236"/>
                <a:gd name="T60" fmla="*/ 2335 w 7799"/>
                <a:gd name="T61" fmla="*/ 7128 h 7236"/>
                <a:gd name="T62" fmla="*/ 3034 w 7799"/>
                <a:gd name="T63" fmla="*/ 6592 h 7236"/>
                <a:gd name="T64" fmla="*/ 3195 w 7799"/>
                <a:gd name="T65" fmla="*/ 7036 h 7236"/>
                <a:gd name="T66" fmla="*/ 5796 w 7799"/>
                <a:gd name="T67" fmla="*/ 7186 h 7236"/>
                <a:gd name="T68" fmla="*/ 6435 w 7799"/>
                <a:gd name="T69" fmla="*/ 6725 h 7236"/>
                <a:gd name="T70" fmla="*/ 6933 w 7799"/>
                <a:gd name="T71" fmla="*/ 4995 h 7236"/>
                <a:gd name="T72" fmla="*/ 6208 w 7799"/>
                <a:gd name="T73" fmla="*/ 5037 h 7236"/>
                <a:gd name="T74" fmla="*/ 6183 w 7799"/>
                <a:gd name="T75" fmla="*/ 4984 h 7236"/>
                <a:gd name="T76" fmla="*/ 5809 w 7799"/>
                <a:gd name="T77" fmla="*/ 4104 h 7236"/>
                <a:gd name="T78" fmla="*/ 3131 w 7799"/>
                <a:gd name="T79" fmla="*/ 2743 h 7236"/>
                <a:gd name="T80" fmla="*/ 3512 w 7799"/>
                <a:gd name="T81" fmla="*/ 2345 h 7236"/>
                <a:gd name="T82" fmla="*/ 3685 w 7799"/>
                <a:gd name="T83" fmla="*/ 2199 h 7236"/>
                <a:gd name="T84" fmla="*/ 3879 w 7799"/>
                <a:gd name="T85" fmla="*/ 472 h 7236"/>
                <a:gd name="T86" fmla="*/ 3331 w 7799"/>
                <a:gd name="T87" fmla="*/ 0 h 7236"/>
                <a:gd name="T88" fmla="*/ 1786 w 7799"/>
                <a:gd name="T89" fmla="*/ 1532 h 7236"/>
                <a:gd name="T90" fmla="*/ 1582 w 7799"/>
                <a:gd name="T91" fmla="*/ 1749 h 7236"/>
                <a:gd name="T92" fmla="*/ 86 w 7799"/>
                <a:gd name="T93" fmla="*/ 2882 h 7236"/>
                <a:gd name="T94" fmla="*/ 136 w 7799"/>
                <a:gd name="T95" fmla="*/ 3361 h 7236"/>
                <a:gd name="T96" fmla="*/ 1342 w 7799"/>
                <a:gd name="T97" fmla="*/ 2888 h 7236"/>
                <a:gd name="T98" fmla="*/ 1589 w 7799"/>
                <a:gd name="T99" fmla="*/ 2513 h 7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99" h="7236">
                  <a:moveTo>
                    <a:pt x="6575" y="5663"/>
                  </a:moveTo>
                  <a:cubicBezTo>
                    <a:pt x="6818" y="5567"/>
                    <a:pt x="6945" y="5945"/>
                    <a:pt x="6714" y="6033"/>
                  </a:cubicBezTo>
                  <a:cubicBezTo>
                    <a:pt x="6476" y="6124"/>
                    <a:pt x="6301" y="5771"/>
                    <a:pt x="6575" y="5663"/>
                  </a:cubicBezTo>
                  <a:close/>
                  <a:moveTo>
                    <a:pt x="6259" y="5547"/>
                  </a:moveTo>
                  <a:cubicBezTo>
                    <a:pt x="6258" y="5422"/>
                    <a:pt x="6244" y="5354"/>
                    <a:pt x="6493" y="5286"/>
                  </a:cubicBezTo>
                  <a:cubicBezTo>
                    <a:pt x="6637" y="5247"/>
                    <a:pt x="6785" y="5274"/>
                    <a:pt x="6893" y="5329"/>
                  </a:cubicBezTo>
                  <a:cubicBezTo>
                    <a:pt x="7393" y="5578"/>
                    <a:pt x="7288" y="6302"/>
                    <a:pt x="6752" y="6416"/>
                  </a:cubicBezTo>
                  <a:cubicBezTo>
                    <a:pt x="6565" y="6455"/>
                    <a:pt x="6341" y="6381"/>
                    <a:pt x="6230" y="6254"/>
                  </a:cubicBezTo>
                  <a:cubicBezTo>
                    <a:pt x="6174" y="6190"/>
                    <a:pt x="6195" y="6164"/>
                    <a:pt x="6224" y="6087"/>
                  </a:cubicBezTo>
                  <a:cubicBezTo>
                    <a:pt x="6299" y="6117"/>
                    <a:pt x="6239" y="6079"/>
                    <a:pt x="6295" y="6139"/>
                  </a:cubicBezTo>
                  <a:cubicBezTo>
                    <a:pt x="6407" y="6261"/>
                    <a:pt x="6558" y="6340"/>
                    <a:pt x="6749" y="6290"/>
                  </a:cubicBezTo>
                  <a:cubicBezTo>
                    <a:pt x="6923" y="6244"/>
                    <a:pt x="7070" y="6091"/>
                    <a:pt x="7087" y="5900"/>
                  </a:cubicBezTo>
                  <a:cubicBezTo>
                    <a:pt x="7117" y="5554"/>
                    <a:pt x="6817" y="5325"/>
                    <a:pt x="6511" y="5411"/>
                  </a:cubicBezTo>
                  <a:cubicBezTo>
                    <a:pt x="6371" y="5450"/>
                    <a:pt x="6364" y="5518"/>
                    <a:pt x="6259" y="5547"/>
                  </a:cubicBezTo>
                  <a:close/>
                  <a:moveTo>
                    <a:pt x="2552" y="2323"/>
                  </a:moveTo>
                  <a:lnTo>
                    <a:pt x="2771" y="2983"/>
                  </a:lnTo>
                  <a:cubicBezTo>
                    <a:pt x="2788" y="3080"/>
                    <a:pt x="2773" y="3082"/>
                    <a:pt x="2812" y="3187"/>
                  </a:cubicBezTo>
                  <a:lnTo>
                    <a:pt x="2824" y="3215"/>
                  </a:lnTo>
                  <a:cubicBezTo>
                    <a:pt x="2970" y="3177"/>
                    <a:pt x="3038" y="3144"/>
                    <a:pt x="3208" y="3136"/>
                  </a:cubicBezTo>
                  <a:cubicBezTo>
                    <a:pt x="3582" y="3119"/>
                    <a:pt x="3997" y="3185"/>
                    <a:pt x="4327" y="3333"/>
                  </a:cubicBezTo>
                  <a:cubicBezTo>
                    <a:pt x="4719" y="3508"/>
                    <a:pt x="5043" y="3745"/>
                    <a:pt x="5317" y="4090"/>
                  </a:cubicBezTo>
                  <a:cubicBezTo>
                    <a:pt x="5568" y="4405"/>
                    <a:pt x="5787" y="4865"/>
                    <a:pt x="5844" y="5330"/>
                  </a:cubicBezTo>
                  <a:cubicBezTo>
                    <a:pt x="5879" y="5614"/>
                    <a:pt x="5851" y="5908"/>
                    <a:pt x="5806" y="6163"/>
                  </a:cubicBezTo>
                  <a:cubicBezTo>
                    <a:pt x="5787" y="6267"/>
                    <a:pt x="5625" y="6725"/>
                    <a:pt x="5574" y="6799"/>
                  </a:cubicBezTo>
                  <a:lnTo>
                    <a:pt x="3532" y="6799"/>
                  </a:lnTo>
                  <a:cubicBezTo>
                    <a:pt x="3399" y="6606"/>
                    <a:pt x="3402" y="6155"/>
                    <a:pt x="3485" y="5917"/>
                  </a:cubicBezTo>
                  <a:cubicBezTo>
                    <a:pt x="3555" y="5717"/>
                    <a:pt x="3637" y="5566"/>
                    <a:pt x="3758" y="5420"/>
                  </a:cubicBezTo>
                  <a:cubicBezTo>
                    <a:pt x="3788" y="5384"/>
                    <a:pt x="3849" y="5336"/>
                    <a:pt x="3876" y="5284"/>
                  </a:cubicBezTo>
                  <a:lnTo>
                    <a:pt x="3611" y="5025"/>
                  </a:lnTo>
                  <a:cubicBezTo>
                    <a:pt x="3382" y="5104"/>
                    <a:pt x="3094" y="5822"/>
                    <a:pt x="2946" y="6040"/>
                  </a:cubicBezTo>
                  <a:cubicBezTo>
                    <a:pt x="2776" y="6293"/>
                    <a:pt x="2366" y="6792"/>
                    <a:pt x="2028" y="6803"/>
                  </a:cubicBezTo>
                  <a:cubicBezTo>
                    <a:pt x="2033" y="6691"/>
                    <a:pt x="2082" y="6510"/>
                    <a:pt x="2100" y="6404"/>
                  </a:cubicBezTo>
                  <a:cubicBezTo>
                    <a:pt x="2122" y="6273"/>
                    <a:pt x="2137" y="6105"/>
                    <a:pt x="2139" y="5972"/>
                  </a:cubicBezTo>
                  <a:cubicBezTo>
                    <a:pt x="2143" y="5696"/>
                    <a:pt x="2082" y="5436"/>
                    <a:pt x="1951" y="5255"/>
                  </a:cubicBezTo>
                  <a:cubicBezTo>
                    <a:pt x="1804" y="5051"/>
                    <a:pt x="1603" y="5013"/>
                    <a:pt x="1513" y="4803"/>
                  </a:cubicBezTo>
                  <a:cubicBezTo>
                    <a:pt x="1385" y="4504"/>
                    <a:pt x="1473" y="4237"/>
                    <a:pt x="1470" y="3996"/>
                  </a:cubicBezTo>
                  <a:cubicBezTo>
                    <a:pt x="1466" y="3993"/>
                    <a:pt x="1459" y="3990"/>
                    <a:pt x="1456" y="3988"/>
                  </a:cubicBezTo>
                  <a:cubicBezTo>
                    <a:pt x="1311" y="3916"/>
                    <a:pt x="1247" y="3936"/>
                    <a:pt x="1030" y="3796"/>
                  </a:cubicBezTo>
                  <a:cubicBezTo>
                    <a:pt x="805" y="3651"/>
                    <a:pt x="575" y="3385"/>
                    <a:pt x="464" y="3138"/>
                  </a:cubicBezTo>
                  <a:cubicBezTo>
                    <a:pt x="407" y="3012"/>
                    <a:pt x="563" y="2825"/>
                    <a:pt x="630" y="2728"/>
                  </a:cubicBezTo>
                  <a:cubicBezTo>
                    <a:pt x="973" y="2222"/>
                    <a:pt x="1696" y="1967"/>
                    <a:pt x="2370" y="2180"/>
                  </a:cubicBezTo>
                  <a:lnTo>
                    <a:pt x="2492" y="2203"/>
                  </a:lnTo>
                  <a:cubicBezTo>
                    <a:pt x="2502" y="2186"/>
                    <a:pt x="2501" y="2189"/>
                    <a:pt x="2510" y="2162"/>
                  </a:cubicBezTo>
                  <a:cubicBezTo>
                    <a:pt x="2512" y="2156"/>
                    <a:pt x="2516" y="2139"/>
                    <a:pt x="2518" y="2133"/>
                  </a:cubicBezTo>
                  <a:cubicBezTo>
                    <a:pt x="2595" y="1792"/>
                    <a:pt x="2667" y="1558"/>
                    <a:pt x="2959" y="1281"/>
                  </a:cubicBezTo>
                  <a:cubicBezTo>
                    <a:pt x="3181" y="1070"/>
                    <a:pt x="3573" y="881"/>
                    <a:pt x="3930" y="864"/>
                  </a:cubicBezTo>
                  <a:cubicBezTo>
                    <a:pt x="3931" y="1053"/>
                    <a:pt x="3834" y="1289"/>
                    <a:pt x="3773" y="1428"/>
                  </a:cubicBezTo>
                  <a:cubicBezTo>
                    <a:pt x="3643" y="1724"/>
                    <a:pt x="3353" y="2006"/>
                    <a:pt x="3060" y="2131"/>
                  </a:cubicBezTo>
                  <a:cubicBezTo>
                    <a:pt x="2700" y="2285"/>
                    <a:pt x="2552" y="2210"/>
                    <a:pt x="2552" y="2323"/>
                  </a:cubicBezTo>
                  <a:close/>
                  <a:moveTo>
                    <a:pt x="2204" y="1766"/>
                  </a:moveTo>
                  <a:cubicBezTo>
                    <a:pt x="2118" y="1678"/>
                    <a:pt x="2207" y="1386"/>
                    <a:pt x="2238" y="1296"/>
                  </a:cubicBezTo>
                  <a:cubicBezTo>
                    <a:pt x="2378" y="897"/>
                    <a:pt x="2823" y="520"/>
                    <a:pt x="3051" y="518"/>
                  </a:cubicBezTo>
                  <a:lnTo>
                    <a:pt x="3053" y="728"/>
                  </a:lnTo>
                  <a:cubicBezTo>
                    <a:pt x="2659" y="934"/>
                    <a:pt x="2354" y="1338"/>
                    <a:pt x="2204" y="1766"/>
                  </a:cubicBezTo>
                  <a:close/>
                  <a:moveTo>
                    <a:pt x="136" y="3361"/>
                  </a:moveTo>
                  <a:cubicBezTo>
                    <a:pt x="345" y="3757"/>
                    <a:pt x="627" y="4057"/>
                    <a:pt x="1044" y="4251"/>
                  </a:cubicBezTo>
                  <a:cubicBezTo>
                    <a:pt x="1050" y="4413"/>
                    <a:pt x="1028" y="4547"/>
                    <a:pt x="1062" y="4708"/>
                  </a:cubicBezTo>
                  <a:cubicBezTo>
                    <a:pt x="1112" y="4938"/>
                    <a:pt x="1155" y="4957"/>
                    <a:pt x="1189" y="5080"/>
                  </a:cubicBezTo>
                  <a:cubicBezTo>
                    <a:pt x="1232" y="5084"/>
                    <a:pt x="1238" y="5143"/>
                    <a:pt x="1317" y="5223"/>
                  </a:cubicBezTo>
                  <a:cubicBezTo>
                    <a:pt x="1366" y="5274"/>
                    <a:pt x="1422" y="5309"/>
                    <a:pt x="1483" y="5354"/>
                  </a:cubicBezTo>
                  <a:cubicBezTo>
                    <a:pt x="1916" y="5669"/>
                    <a:pt x="1715" y="6341"/>
                    <a:pt x="1609" y="6797"/>
                  </a:cubicBezTo>
                  <a:cubicBezTo>
                    <a:pt x="1507" y="7236"/>
                    <a:pt x="2021" y="7236"/>
                    <a:pt x="2335" y="7128"/>
                  </a:cubicBezTo>
                  <a:cubicBezTo>
                    <a:pt x="2499" y="7073"/>
                    <a:pt x="2598" y="6986"/>
                    <a:pt x="2712" y="6891"/>
                  </a:cubicBezTo>
                  <a:cubicBezTo>
                    <a:pt x="2807" y="6812"/>
                    <a:pt x="2946" y="6646"/>
                    <a:pt x="3034" y="6592"/>
                  </a:cubicBezTo>
                  <a:lnTo>
                    <a:pt x="3140" y="6896"/>
                  </a:lnTo>
                  <a:cubicBezTo>
                    <a:pt x="3156" y="6942"/>
                    <a:pt x="3174" y="6984"/>
                    <a:pt x="3195" y="7036"/>
                  </a:cubicBezTo>
                  <a:cubicBezTo>
                    <a:pt x="3218" y="7090"/>
                    <a:pt x="3227" y="7154"/>
                    <a:pt x="3269" y="7171"/>
                  </a:cubicBezTo>
                  <a:cubicBezTo>
                    <a:pt x="3321" y="7210"/>
                    <a:pt x="5535" y="7194"/>
                    <a:pt x="5796" y="7186"/>
                  </a:cubicBezTo>
                  <a:cubicBezTo>
                    <a:pt x="5905" y="7075"/>
                    <a:pt x="6014" y="6724"/>
                    <a:pt x="6089" y="6579"/>
                  </a:cubicBezTo>
                  <a:cubicBezTo>
                    <a:pt x="6162" y="6593"/>
                    <a:pt x="6284" y="6685"/>
                    <a:pt x="6435" y="6725"/>
                  </a:cubicBezTo>
                  <a:cubicBezTo>
                    <a:pt x="6566" y="6759"/>
                    <a:pt x="6744" y="6750"/>
                    <a:pt x="6874" y="6715"/>
                  </a:cubicBezTo>
                  <a:cubicBezTo>
                    <a:pt x="7678" y="6497"/>
                    <a:pt x="7799" y="5336"/>
                    <a:pt x="6933" y="4995"/>
                  </a:cubicBezTo>
                  <a:cubicBezTo>
                    <a:pt x="6560" y="4937"/>
                    <a:pt x="6563" y="4922"/>
                    <a:pt x="6216" y="5050"/>
                  </a:cubicBezTo>
                  <a:cubicBezTo>
                    <a:pt x="6213" y="5046"/>
                    <a:pt x="6210" y="5040"/>
                    <a:pt x="6208" y="5037"/>
                  </a:cubicBezTo>
                  <a:cubicBezTo>
                    <a:pt x="6207" y="5033"/>
                    <a:pt x="6203" y="5027"/>
                    <a:pt x="6201" y="5023"/>
                  </a:cubicBezTo>
                  <a:lnTo>
                    <a:pt x="6183" y="4984"/>
                  </a:lnTo>
                  <a:cubicBezTo>
                    <a:pt x="6177" y="4967"/>
                    <a:pt x="6172" y="4948"/>
                    <a:pt x="6164" y="4918"/>
                  </a:cubicBezTo>
                  <a:cubicBezTo>
                    <a:pt x="6095" y="4651"/>
                    <a:pt x="5956" y="4333"/>
                    <a:pt x="5809" y="4104"/>
                  </a:cubicBezTo>
                  <a:cubicBezTo>
                    <a:pt x="5464" y="3566"/>
                    <a:pt x="4926" y="3110"/>
                    <a:pt x="4318" y="2906"/>
                  </a:cubicBezTo>
                  <a:cubicBezTo>
                    <a:pt x="3876" y="2758"/>
                    <a:pt x="3650" y="2742"/>
                    <a:pt x="3131" y="2743"/>
                  </a:cubicBezTo>
                  <a:lnTo>
                    <a:pt x="3080" y="2555"/>
                  </a:lnTo>
                  <a:lnTo>
                    <a:pt x="3512" y="2345"/>
                  </a:lnTo>
                  <a:cubicBezTo>
                    <a:pt x="3521" y="2321"/>
                    <a:pt x="3510" y="2337"/>
                    <a:pt x="3537" y="2313"/>
                  </a:cubicBezTo>
                  <a:lnTo>
                    <a:pt x="3685" y="2199"/>
                  </a:lnTo>
                  <a:cubicBezTo>
                    <a:pt x="4161" y="1794"/>
                    <a:pt x="4392" y="1077"/>
                    <a:pt x="4351" y="458"/>
                  </a:cubicBezTo>
                  <a:cubicBezTo>
                    <a:pt x="4197" y="424"/>
                    <a:pt x="4015" y="451"/>
                    <a:pt x="3879" y="472"/>
                  </a:cubicBezTo>
                  <a:lnTo>
                    <a:pt x="3442" y="545"/>
                  </a:lnTo>
                  <a:cubicBezTo>
                    <a:pt x="3428" y="387"/>
                    <a:pt x="3407" y="93"/>
                    <a:pt x="3331" y="0"/>
                  </a:cubicBezTo>
                  <a:cubicBezTo>
                    <a:pt x="2685" y="187"/>
                    <a:pt x="2216" y="403"/>
                    <a:pt x="1917" y="1043"/>
                  </a:cubicBezTo>
                  <a:cubicBezTo>
                    <a:pt x="1867" y="1151"/>
                    <a:pt x="1796" y="1416"/>
                    <a:pt x="1786" y="1532"/>
                  </a:cubicBezTo>
                  <a:cubicBezTo>
                    <a:pt x="1784" y="1565"/>
                    <a:pt x="1785" y="1602"/>
                    <a:pt x="1782" y="1636"/>
                  </a:cubicBezTo>
                  <a:cubicBezTo>
                    <a:pt x="1772" y="1757"/>
                    <a:pt x="1775" y="1738"/>
                    <a:pt x="1582" y="1749"/>
                  </a:cubicBezTo>
                  <a:cubicBezTo>
                    <a:pt x="1253" y="1767"/>
                    <a:pt x="838" y="1968"/>
                    <a:pt x="596" y="2186"/>
                  </a:cubicBezTo>
                  <a:cubicBezTo>
                    <a:pt x="350" y="2408"/>
                    <a:pt x="223" y="2607"/>
                    <a:pt x="86" y="2882"/>
                  </a:cubicBezTo>
                  <a:cubicBezTo>
                    <a:pt x="0" y="3055"/>
                    <a:pt x="3" y="3036"/>
                    <a:pt x="31" y="3152"/>
                  </a:cubicBezTo>
                  <a:cubicBezTo>
                    <a:pt x="39" y="3186"/>
                    <a:pt x="110" y="3311"/>
                    <a:pt x="136" y="3361"/>
                  </a:cubicBezTo>
                  <a:close/>
                  <a:moveTo>
                    <a:pt x="1589" y="2513"/>
                  </a:moveTo>
                  <a:cubicBezTo>
                    <a:pt x="1410" y="2569"/>
                    <a:pt x="1299" y="2702"/>
                    <a:pt x="1342" y="2888"/>
                  </a:cubicBezTo>
                  <a:cubicBezTo>
                    <a:pt x="1439" y="3302"/>
                    <a:pt x="2054" y="3185"/>
                    <a:pt x="1964" y="2740"/>
                  </a:cubicBezTo>
                  <a:cubicBezTo>
                    <a:pt x="1934" y="2590"/>
                    <a:pt x="1756" y="2461"/>
                    <a:pt x="1589" y="2513"/>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59" name="Freeform 6">
              <a:extLst>
                <a:ext uri="{FF2B5EF4-FFF2-40B4-BE49-F238E27FC236}">
                  <a16:creationId xmlns:a16="http://schemas.microsoft.com/office/drawing/2014/main" id="{77912D0C-D499-01B6-2BB8-B5571D2CC7BA}"/>
                </a:ext>
              </a:extLst>
            </p:cNvPr>
            <p:cNvSpPr>
              <a:spLocks noEditPoints="1"/>
            </p:cNvSpPr>
            <p:nvPr/>
          </p:nvSpPr>
          <p:spPr bwMode="auto">
            <a:xfrm>
              <a:off x="8183459" y="6060014"/>
              <a:ext cx="476918" cy="520890"/>
            </a:xfrm>
            <a:custGeom>
              <a:avLst/>
              <a:gdLst>
                <a:gd name="T0" fmla="*/ 2094 w 3105"/>
                <a:gd name="T1" fmla="*/ 1944 h 3374"/>
                <a:gd name="T2" fmla="*/ 1905 w 3105"/>
                <a:gd name="T3" fmla="*/ 2454 h 3374"/>
                <a:gd name="T4" fmla="*/ 1350 w 3105"/>
                <a:gd name="T5" fmla="*/ 2559 h 3374"/>
                <a:gd name="T6" fmla="*/ 1534 w 3105"/>
                <a:gd name="T7" fmla="*/ 1941 h 3374"/>
                <a:gd name="T8" fmla="*/ 2094 w 3105"/>
                <a:gd name="T9" fmla="*/ 1944 h 3374"/>
                <a:gd name="T10" fmla="*/ 192 w 3105"/>
                <a:gd name="T11" fmla="*/ 404 h 3374"/>
                <a:gd name="T12" fmla="*/ 555 w 3105"/>
                <a:gd name="T13" fmla="*/ 1122 h 3374"/>
                <a:gd name="T14" fmla="*/ 747 w 3105"/>
                <a:gd name="T15" fmla="*/ 999 h 3374"/>
                <a:gd name="T16" fmla="*/ 1913 w 3105"/>
                <a:gd name="T17" fmla="*/ 935 h 3374"/>
                <a:gd name="T18" fmla="*/ 2102 w 3105"/>
                <a:gd name="T19" fmla="*/ 1263 h 3374"/>
                <a:gd name="T20" fmla="*/ 2085 w 3105"/>
                <a:gd name="T21" fmla="*/ 1306 h 3374"/>
                <a:gd name="T22" fmla="*/ 1324 w 3105"/>
                <a:gd name="T23" fmla="*/ 1325 h 3374"/>
                <a:gd name="T24" fmla="*/ 85 w 3105"/>
                <a:gd name="T25" fmla="*/ 2398 h 3374"/>
                <a:gd name="T26" fmla="*/ 336 w 3105"/>
                <a:gd name="T27" fmla="*/ 2932 h 3374"/>
                <a:gd name="T28" fmla="*/ 1770 w 3105"/>
                <a:gd name="T29" fmla="*/ 3197 h 3374"/>
                <a:gd name="T30" fmla="*/ 2163 w 3105"/>
                <a:gd name="T31" fmla="*/ 2993 h 3374"/>
                <a:gd name="T32" fmla="*/ 2164 w 3105"/>
                <a:gd name="T33" fmla="*/ 3205 h 3374"/>
                <a:gd name="T34" fmla="*/ 3105 w 3105"/>
                <a:gd name="T35" fmla="*/ 3198 h 3374"/>
                <a:gd name="T36" fmla="*/ 3105 w 3105"/>
                <a:gd name="T37" fmla="*/ 1576 h 3374"/>
                <a:gd name="T38" fmla="*/ 2703 w 3105"/>
                <a:gd name="T39" fmla="*/ 355 h 3374"/>
                <a:gd name="T40" fmla="*/ 1411 w 3105"/>
                <a:gd name="T41" fmla="*/ 14 h 3374"/>
                <a:gd name="T42" fmla="*/ 192 w 3105"/>
                <a:gd name="T43" fmla="*/ 404 h 3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05" h="3374">
                  <a:moveTo>
                    <a:pt x="2094" y="1944"/>
                  </a:moveTo>
                  <a:cubicBezTo>
                    <a:pt x="2123" y="2202"/>
                    <a:pt x="2081" y="2338"/>
                    <a:pt x="1905" y="2454"/>
                  </a:cubicBezTo>
                  <a:cubicBezTo>
                    <a:pt x="1765" y="2547"/>
                    <a:pt x="1558" y="2608"/>
                    <a:pt x="1350" y="2559"/>
                  </a:cubicBezTo>
                  <a:cubicBezTo>
                    <a:pt x="931" y="2462"/>
                    <a:pt x="917" y="1941"/>
                    <a:pt x="1534" y="1941"/>
                  </a:cubicBezTo>
                  <a:lnTo>
                    <a:pt x="2094" y="1944"/>
                  </a:lnTo>
                  <a:close/>
                  <a:moveTo>
                    <a:pt x="192" y="404"/>
                  </a:moveTo>
                  <a:cubicBezTo>
                    <a:pt x="194" y="457"/>
                    <a:pt x="512" y="1077"/>
                    <a:pt x="555" y="1122"/>
                  </a:cubicBezTo>
                  <a:cubicBezTo>
                    <a:pt x="608" y="1102"/>
                    <a:pt x="703" y="1024"/>
                    <a:pt x="747" y="999"/>
                  </a:cubicBezTo>
                  <a:cubicBezTo>
                    <a:pt x="1053" y="823"/>
                    <a:pt x="1613" y="721"/>
                    <a:pt x="1913" y="935"/>
                  </a:cubicBezTo>
                  <a:cubicBezTo>
                    <a:pt x="2014" y="1007"/>
                    <a:pt x="2106" y="1171"/>
                    <a:pt x="2102" y="1263"/>
                  </a:cubicBezTo>
                  <a:cubicBezTo>
                    <a:pt x="2099" y="1305"/>
                    <a:pt x="2105" y="1284"/>
                    <a:pt x="2085" y="1306"/>
                  </a:cubicBezTo>
                  <a:cubicBezTo>
                    <a:pt x="2032" y="1348"/>
                    <a:pt x="1450" y="1320"/>
                    <a:pt x="1324" y="1325"/>
                  </a:cubicBezTo>
                  <a:cubicBezTo>
                    <a:pt x="707" y="1349"/>
                    <a:pt x="0" y="1577"/>
                    <a:pt x="85" y="2398"/>
                  </a:cubicBezTo>
                  <a:cubicBezTo>
                    <a:pt x="108" y="2627"/>
                    <a:pt x="221" y="2815"/>
                    <a:pt x="336" y="2932"/>
                  </a:cubicBezTo>
                  <a:cubicBezTo>
                    <a:pt x="691" y="3293"/>
                    <a:pt x="1310" y="3374"/>
                    <a:pt x="1770" y="3197"/>
                  </a:cubicBezTo>
                  <a:cubicBezTo>
                    <a:pt x="1960" y="3123"/>
                    <a:pt x="2072" y="3007"/>
                    <a:pt x="2163" y="2993"/>
                  </a:cubicBezTo>
                  <a:lnTo>
                    <a:pt x="2164" y="3205"/>
                  </a:lnTo>
                  <a:lnTo>
                    <a:pt x="3105" y="3198"/>
                  </a:lnTo>
                  <a:cubicBezTo>
                    <a:pt x="3105" y="2657"/>
                    <a:pt x="3105" y="2117"/>
                    <a:pt x="3105" y="1576"/>
                  </a:cubicBezTo>
                  <a:cubicBezTo>
                    <a:pt x="3105" y="1055"/>
                    <a:pt x="3027" y="620"/>
                    <a:pt x="2703" y="355"/>
                  </a:cubicBezTo>
                  <a:cubicBezTo>
                    <a:pt x="2345" y="61"/>
                    <a:pt x="1982" y="0"/>
                    <a:pt x="1411" y="14"/>
                  </a:cubicBezTo>
                  <a:cubicBezTo>
                    <a:pt x="958" y="26"/>
                    <a:pt x="465" y="189"/>
                    <a:pt x="192" y="40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0" name="Freeform 7">
              <a:extLst>
                <a:ext uri="{FF2B5EF4-FFF2-40B4-BE49-F238E27FC236}">
                  <a16:creationId xmlns:a16="http://schemas.microsoft.com/office/drawing/2014/main" id="{6E80D4EC-1EED-ADC0-4D56-D7E9099E6AF1}"/>
                </a:ext>
              </a:extLst>
            </p:cNvPr>
            <p:cNvSpPr>
              <a:spLocks/>
            </p:cNvSpPr>
            <p:nvPr/>
          </p:nvSpPr>
          <p:spPr bwMode="auto">
            <a:xfrm>
              <a:off x="6494966" y="6066101"/>
              <a:ext cx="497214" cy="525625"/>
            </a:xfrm>
            <a:custGeom>
              <a:avLst/>
              <a:gdLst>
                <a:gd name="T0" fmla="*/ 3233 w 3233"/>
                <a:gd name="T1" fmla="*/ 3168 h 3402"/>
                <a:gd name="T2" fmla="*/ 3231 w 3233"/>
                <a:gd name="T3" fmla="*/ 51 h 3402"/>
                <a:gd name="T4" fmla="*/ 3131 w 3233"/>
                <a:gd name="T5" fmla="*/ 13 h 3402"/>
                <a:gd name="T6" fmla="*/ 2244 w 3233"/>
                <a:gd name="T7" fmla="*/ 19 h 3402"/>
                <a:gd name="T8" fmla="*/ 2239 w 3233"/>
                <a:gd name="T9" fmla="*/ 1500 h 3402"/>
                <a:gd name="T10" fmla="*/ 1625 w 3233"/>
                <a:gd name="T11" fmla="*/ 2352 h 3402"/>
                <a:gd name="T12" fmla="*/ 1018 w 3233"/>
                <a:gd name="T13" fmla="*/ 1482 h 3402"/>
                <a:gd name="T14" fmla="*/ 1010 w 3233"/>
                <a:gd name="T15" fmla="*/ 15 h 3402"/>
                <a:gd name="T16" fmla="*/ 12 w 3233"/>
                <a:gd name="T17" fmla="*/ 22 h 3402"/>
                <a:gd name="T18" fmla="*/ 21 w 3233"/>
                <a:gd name="T19" fmla="*/ 1413 h 3402"/>
                <a:gd name="T20" fmla="*/ 210 w 3233"/>
                <a:gd name="T21" fmla="*/ 2636 h 3402"/>
                <a:gd name="T22" fmla="*/ 724 w 3233"/>
                <a:gd name="T23" fmla="*/ 3100 h 3402"/>
                <a:gd name="T24" fmla="*/ 2275 w 3233"/>
                <a:gd name="T25" fmla="*/ 2929 h 3402"/>
                <a:gd name="T26" fmla="*/ 2279 w 3233"/>
                <a:gd name="T27" fmla="*/ 3155 h 3402"/>
                <a:gd name="T28" fmla="*/ 3233 w 3233"/>
                <a:gd name="T29" fmla="*/ 3168 h 3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33" h="3402">
                  <a:moveTo>
                    <a:pt x="3233" y="3168"/>
                  </a:moveTo>
                  <a:lnTo>
                    <a:pt x="3231" y="51"/>
                  </a:lnTo>
                  <a:cubicBezTo>
                    <a:pt x="3213" y="0"/>
                    <a:pt x="3212" y="13"/>
                    <a:pt x="3131" y="13"/>
                  </a:cubicBezTo>
                  <a:lnTo>
                    <a:pt x="2244" y="19"/>
                  </a:lnTo>
                  <a:cubicBezTo>
                    <a:pt x="2226" y="162"/>
                    <a:pt x="2239" y="1258"/>
                    <a:pt x="2239" y="1500"/>
                  </a:cubicBezTo>
                  <a:cubicBezTo>
                    <a:pt x="2240" y="1923"/>
                    <a:pt x="2122" y="2349"/>
                    <a:pt x="1625" y="2352"/>
                  </a:cubicBezTo>
                  <a:cubicBezTo>
                    <a:pt x="1031" y="2357"/>
                    <a:pt x="1018" y="1962"/>
                    <a:pt x="1018" y="1482"/>
                  </a:cubicBezTo>
                  <a:cubicBezTo>
                    <a:pt x="1018" y="1257"/>
                    <a:pt x="1032" y="141"/>
                    <a:pt x="1010" y="15"/>
                  </a:cubicBezTo>
                  <a:lnTo>
                    <a:pt x="12" y="22"/>
                  </a:lnTo>
                  <a:cubicBezTo>
                    <a:pt x="55" y="208"/>
                    <a:pt x="21" y="1146"/>
                    <a:pt x="21" y="1413"/>
                  </a:cubicBezTo>
                  <a:cubicBezTo>
                    <a:pt x="21" y="1909"/>
                    <a:pt x="0" y="2256"/>
                    <a:pt x="210" y="2636"/>
                  </a:cubicBezTo>
                  <a:cubicBezTo>
                    <a:pt x="331" y="2856"/>
                    <a:pt x="507" y="3017"/>
                    <a:pt x="724" y="3100"/>
                  </a:cubicBezTo>
                  <a:cubicBezTo>
                    <a:pt x="1513" y="3402"/>
                    <a:pt x="2054" y="3038"/>
                    <a:pt x="2275" y="2929"/>
                  </a:cubicBezTo>
                  <a:lnTo>
                    <a:pt x="2279" y="3155"/>
                  </a:lnTo>
                  <a:lnTo>
                    <a:pt x="3233" y="316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1" name="Freeform 8">
              <a:extLst>
                <a:ext uri="{FF2B5EF4-FFF2-40B4-BE49-F238E27FC236}">
                  <a16:creationId xmlns:a16="http://schemas.microsoft.com/office/drawing/2014/main" id="{08EF9C43-DE80-F5F9-D3B3-205237288D07}"/>
                </a:ext>
              </a:extLst>
            </p:cNvPr>
            <p:cNvSpPr>
              <a:spLocks/>
            </p:cNvSpPr>
            <p:nvPr/>
          </p:nvSpPr>
          <p:spPr bwMode="auto">
            <a:xfrm>
              <a:off x="5911839" y="5927423"/>
              <a:ext cx="549302" cy="627773"/>
            </a:xfrm>
            <a:custGeom>
              <a:avLst/>
              <a:gdLst>
                <a:gd name="T0" fmla="*/ 2294 w 3576"/>
                <a:gd name="T1" fmla="*/ 4062 h 4062"/>
                <a:gd name="T2" fmla="*/ 2309 w 3576"/>
                <a:gd name="T3" fmla="*/ 840 h 4062"/>
                <a:gd name="T4" fmla="*/ 3570 w 3576"/>
                <a:gd name="T5" fmla="*/ 822 h 4062"/>
                <a:gd name="T6" fmla="*/ 3576 w 3576"/>
                <a:gd name="T7" fmla="*/ 3 h 4062"/>
                <a:gd name="T8" fmla="*/ 0 w 3576"/>
                <a:gd name="T9" fmla="*/ 0 h 4062"/>
                <a:gd name="T10" fmla="*/ 6 w 3576"/>
                <a:gd name="T11" fmla="*/ 841 h 4062"/>
                <a:gd name="T12" fmla="*/ 1138 w 3576"/>
                <a:gd name="T13" fmla="*/ 840 h 4062"/>
                <a:gd name="T14" fmla="*/ 1278 w 3576"/>
                <a:gd name="T15" fmla="*/ 979 h 4062"/>
                <a:gd name="T16" fmla="*/ 1277 w 3576"/>
                <a:gd name="T17" fmla="*/ 4059 h 4062"/>
                <a:gd name="T18" fmla="*/ 2294 w 3576"/>
                <a:gd name="T19" fmla="*/ 4062 h 4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6" h="4062">
                  <a:moveTo>
                    <a:pt x="2294" y="4062"/>
                  </a:moveTo>
                  <a:cubicBezTo>
                    <a:pt x="2294" y="3713"/>
                    <a:pt x="2270" y="922"/>
                    <a:pt x="2309" y="840"/>
                  </a:cubicBezTo>
                  <a:cubicBezTo>
                    <a:pt x="2418" y="796"/>
                    <a:pt x="3350" y="837"/>
                    <a:pt x="3570" y="822"/>
                  </a:cubicBezTo>
                  <a:lnTo>
                    <a:pt x="3576" y="3"/>
                  </a:lnTo>
                  <a:lnTo>
                    <a:pt x="0" y="0"/>
                  </a:lnTo>
                  <a:lnTo>
                    <a:pt x="6" y="841"/>
                  </a:lnTo>
                  <a:cubicBezTo>
                    <a:pt x="382" y="841"/>
                    <a:pt x="763" y="847"/>
                    <a:pt x="1138" y="840"/>
                  </a:cubicBezTo>
                  <a:cubicBezTo>
                    <a:pt x="1293" y="837"/>
                    <a:pt x="1281" y="824"/>
                    <a:pt x="1278" y="979"/>
                  </a:cubicBezTo>
                  <a:cubicBezTo>
                    <a:pt x="1259" y="1958"/>
                    <a:pt x="1277" y="3071"/>
                    <a:pt x="1277" y="4059"/>
                  </a:cubicBezTo>
                  <a:lnTo>
                    <a:pt x="2294" y="40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2" name="Freeform 9">
              <a:extLst>
                <a:ext uri="{FF2B5EF4-FFF2-40B4-BE49-F238E27FC236}">
                  <a16:creationId xmlns:a16="http://schemas.microsoft.com/office/drawing/2014/main" id="{1957D681-B59A-9C2C-595F-E6F58C1C71EB}"/>
                </a:ext>
              </a:extLst>
            </p:cNvPr>
            <p:cNvSpPr>
              <a:spLocks/>
            </p:cNvSpPr>
            <p:nvPr/>
          </p:nvSpPr>
          <p:spPr bwMode="auto">
            <a:xfrm>
              <a:off x="7029383" y="6068131"/>
              <a:ext cx="539831" cy="487066"/>
            </a:xfrm>
            <a:custGeom>
              <a:avLst/>
              <a:gdLst>
                <a:gd name="T0" fmla="*/ 39 w 3512"/>
                <a:gd name="T1" fmla="*/ 1 h 3150"/>
                <a:gd name="T2" fmla="*/ 316 w 3512"/>
                <a:gd name="T3" fmla="*/ 400 h 3150"/>
                <a:gd name="T4" fmla="*/ 1182 w 3512"/>
                <a:gd name="T5" fmla="*/ 1572 h 3150"/>
                <a:gd name="T6" fmla="*/ 882 w 3512"/>
                <a:gd name="T7" fmla="*/ 1979 h 3150"/>
                <a:gd name="T8" fmla="*/ 0 w 3512"/>
                <a:gd name="T9" fmla="*/ 3149 h 3150"/>
                <a:gd name="T10" fmla="*/ 1103 w 3512"/>
                <a:gd name="T11" fmla="*/ 3141 h 3150"/>
                <a:gd name="T12" fmla="*/ 1750 w 3512"/>
                <a:gd name="T13" fmla="*/ 2297 h 3150"/>
                <a:gd name="T14" fmla="*/ 2397 w 3512"/>
                <a:gd name="T15" fmla="*/ 3150 h 3150"/>
                <a:gd name="T16" fmla="*/ 3512 w 3512"/>
                <a:gd name="T17" fmla="*/ 3140 h 3150"/>
                <a:gd name="T18" fmla="*/ 2324 w 3512"/>
                <a:gd name="T19" fmla="*/ 1555 h 3150"/>
                <a:gd name="T20" fmla="*/ 2898 w 3512"/>
                <a:gd name="T21" fmla="*/ 779 h 3150"/>
                <a:gd name="T22" fmla="*/ 3463 w 3512"/>
                <a:gd name="T23" fmla="*/ 0 h 3150"/>
                <a:gd name="T24" fmla="*/ 2414 w 3512"/>
                <a:gd name="T25" fmla="*/ 2 h 3150"/>
                <a:gd name="T26" fmla="*/ 2096 w 3512"/>
                <a:gd name="T27" fmla="*/ 415 h 3150"/>
                <a:gd name="T28" fmla="*/ 1779 w 3512"/>
                <a:gd name="T29" fmla="*/ 819 h 3150"/>
                <a:gd name="T30" fmla="*/ 1767 w 3512"/>
                <a:gd name="T31" fmla="*/ 827 h 3150"/>
                <a:gd name="T32" fmla="*/ 1454 w 3512"/>
                <a:gd name="T33" fmla="*/ 417 h 3150"/>
                <a:gd name="T34" fmla="*/ 1154 w 3512"/>
                <a:gd name="T35" fmla="*/ 0 h 3150"/>
                <a:gd name="T36" fmla="*/ 39 w 3512"/>
                <a:gd name="T37" fmla="*/ 1 h 3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12" h="3150">
                  <a:moveTo>
                    <a:pt x="39" y="1"/>
                  </a:moveTo>
                  <a:cubicBezTo>
                    <a:pt x="71" y="112"/>
                    <a:pt x="246" y="306"/>
                    <a:pt x="316" y="400"/>
                  </a:cubicBezTo>
                  <a:cubicBezTo>
                    <a:pt x="439" y="566"/>
                    <a:pt x="1137" y="1473"/>
                    <a:pt x="1182" y="1572"/>
                  </a:cubicBezTo>
                  <a:cubicBezTo>
                    <a:pt x="1128" y="1689"/>
                    <a:pt x="973" y="1859"/>
                    <a:pt x="882" y="1979"/>
                  </a:cubicBezTo>
                  <a:cubicBezTo>
                    <a:pt x="768" y="2128"/>
                    <a:pt x="30" y="3076"/>
                    <a:pt x="0" y="3149"/>
                  </a:cubicBezTo>
                  <a:lnTo>
                    <a:pt x="1103" y="3141"/>
                  </a:lnTo>
                  <a:cubicBezTo>
                    <a:pt x="1154" y="3075"/>
                    <a:pt x="1669" y="2335"/>
                    <a:pt x="1750" y="2297"/>
                  </a:cubicBezTo>
                  <a:cubicBezTo>
                    <a:pt x="1860" y="2375"/>
                    <a:pt x="2316" y="3134"/>
                    <a:pt x="2397" y="3150"/>
                  </a:cubicBezTo>
                  <a:lnTo>
                    <a:pt x="3512" y="3140"/>
                  </a:lnTo>
                  <a:lnTo>
                    <a:pt x="2324" y="1555"/>
                  </a:lnTo>
                  <a:cubicBezTo>
                    <a:pt x="2344" y="1479"/>
                    <a:pt x="2827" y="876"/>
                    <a:pt x="2898" y="779"/>
                  </a:cubicBezTo>
                  <a:cubicBezTo>
                    <a:pt x="2956" y="700"/>
                    <a:pt x="3454" y="87"/>
                    <a:pt x="3463" y="0"/>
                  </a:cubicBezTo>
                  <a:lnTo>
                    <a:pt x="2414" y="2"/>
                  </a:lnTo>
                  <a:cubicBezTo>
                    <a:pt x="2328" y="76"/>
                    <a:pt x="2175" y="312"/>
                    <a:pt x="2096" y="415"/>
                  </a:cubicBezTo>
                  <a:cubicBezTo>
                    <a:pt x="2082" y="433"/>
                    <a:pt x="1790" y="840"/>
                    <a:pt x="1779" y="819"/>
                  </a:cubicBezTo>
                  <a:cubicBezTo>
                    <a:pt x="1777" y="816"/>
                    <a:pt x="1771" y="825"/>
                    <a:pt x="1767" y="827"/>
                  </a:cubicBezTo>
                  <a:cubicBezTo>
                    <a:pt x="1695" y="779"/>
                    <a:pt x="1515" y="504"/>
                    <a:pt x="1454" y="417"/>
                  </a:cubicBezTo>
                  <a:cubicBezTo>
                    <a:pt x="1351" y="271"/>
                    <a:pt x="1256" y="145"/>
                    <a:pt x="1154" y="0"/>
                  </a:cubicBezTo>
                  <a:lnTo>
                    <a:pt x="39"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3" name="Freeform 10">
              <a:extLst>
                <a:ext uri="{FF2B5EF4-FFF2-40B4-BE49-F238E27FC236}">
                  <a16:creationId xmlns:a16="http://schemas.microsoft.com/office/drawing/2014/main" id="{8C843BC3-7314-BA95-2DE0-71958D7B70BC}"/>
                </a:ext>
              </a:extLst>
            </p:cNvPr>
            <p:cNvSpPr>
              <a:spLocks/>
            </p:cNvSpPr>
            <p:nvPr/>
          </p:nvSpPr>
          <p:spPr bwMode="auto">
            <a:xfrm>
              <a:off x="7513743" y="5966658"/>
              <a:ext cx="416712" cy="604097"/>
            </a:xfrm>
            <a:custGeom>
              <a:avLst/>
              <a:gdLst>
                <a:gd name="T0" fmla="*/ 973 w 2710"/>
                <a:gd name="T1" fmla="*/ 656 h 3906"/>
                <a:gd name="T2" fmla="*/ 649 w 2710"/>
                <a:gd name="T3" fmla="*/ 666 h 3906"/>
                <a:gd name="T4" fmla="*/ 321 w 2710"/>
                <a:gd name="T5" fmla="*/ 1065 h 3906"/>
                <a:gd name="T6" fmla="*/ 0 w 2710"/>
                <a:gd name="T7" fmla="*/ 1508 h 3906"/>
                <a:gd name="T8" fmla="*/ 943 w 2710"/>
                <a:gd name="T9" fmla="*/ 1510 h 3906"/>
                <a:gd name="T10" fmla="*/ 1324 w 2710"/>
                <a:gd name="T11" fmla="*/ 3632 h 3906"/>
                <a:gd name="T12" fmla="*/ 1660 w 2710"/>
                <a:gd name="T13" fmla="*/ 3803 h 3906"/>
                <a:gd name="T14" fmla="*/ 2674 w 2710"/>
                <a:gd name="T15" fmla="*/ 3797 h 3906"/>
                <a:gd name="T16" fmla="*/ 2682 w 2710"/>
                <a:gd name="T17" fmla="*/ 2921 h 3906"/>
                <a:gd name="T18" fmla="*/ 2203 w 2710"/>
                <a:gd name="T19" fmla="*/ 3054 h 3906"/>
                <a:gd name="T20" fmla="*/ 1951 w 2710"/>
                <a:gd name="T21" fmla="*/ 2701 h 3906"/>
                <a:gd name="T22" fmla="*/ 1955 w 2710"/>
                <a:gd name="T23" fmla="*/ 1513 h 3906"/>
                <a:gd name="T24" fmla="*/ 2706 w 2710"/>
                <a:gd name="T25" fmla="*/ 1509 h 3906"/>
                <a:gd name="T26" fmla="*/ 2710 w 2710"/>
                <a:gd name="T27" fmla="*/ 660 h 3906"/>
                <a:gd name="T28" fmla="*/ 1962 w 2710"/>
                <a:gd name="T29" fmla="*/ 662 h 3906"/>
                <a:gd name="T30" fmla="*/ 1914 w 2710"/>
                <a:gd name="T31" fmla="*/ 605 h 3906"/>
                <a:gd name="T32" fmla="*/ 1915 w 2710"/>
                <a:gd name="T33" fmla="*/ 515 h 3906"/>
                <a:gd name="T34" fmla="*/ 1920 w 2710"/>
                <a:gd name="T35" fmla="*/ 0 h 3906"/>
                <a:gd name="T36" fmla="*/ 973 w 2710"/>
                <a:gd name="T37" fmla="*/ 2 h 3906"/>
                <a:gd name="T38" fmla="*/ 973 w 2710"/>
                <a:gd name="T39" fmla="*/ 358 h 3906"/>
                <a:gd name="T40" fmla="*/ 973 w 2710"/>
                <a:gd name="T41" fmla="*/ 656 h 3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10" h="3906">
                  <a:moveTo>
                    <a:pt x="973" y="656"/>
                  </a:moveTo>
                  <a:cubicBezTo>
                    <a:pt x="823" y="653"/>
                    <a:pt x="706" y="643"/>
                    <a:pt x="649" y="666"/>
                  </a:cubicBezTo>
                  <a:cubicBezTo>
                    <a:pt x="574" y="696"/>
                    <a:pt x="523" y="792"/>
                    <a:pt x="321" y="1065"/>
                  </a:cubicBezTo>
                  <a:cubicBezTo>
                    <a:pt x="282" y="1117"/>
                    <a:pt x="12" y="1461"/>
                    <a:pt x="0" y="1508"/>
                  </a:cubicBezTo>
                  <a:lnTo>
                    <a:pt x="943" y="1510"/>
                  </a:lnTo>
                  <a:cubicBezTo>
                    <a:pt x="1003" y="2268"/>
                    <a:pt x="753" y="3187"/>
                    <a:pt x="1324" y="3632"/>
                  </a:cubicBezTo>
                  <a:cubicBezTo>
                    <a:pt x="1385" y="3680"/>
                    <a:pt x="1551" y="3789"/>
                    <a:pt x="1660" y="3803"/>
                  </a:cubicBezTo>
                  <a:cubicBezTo>
                    <a:pt x="1833" y="3896"/>
                    <a:pt x="2435" y="3906"/>
                    <a:pt x="2674" y="3797"/>
                  </a:cubicBezTo>
                  <a:lnTo>
                    <a:pt x="2682" y="2921"/>
                  </a:lnTo>
                  <a:cubicBezTo>
                    <a:pt x="2540" y="2943"/>
                    <a:pt x="2499" y="3100"/>
                    <a:pt x="2203" y="3054"/>
                  </a:cubicBezTo>
                  <a:cubicBezTo>
                    <a:pt x="2019" y="3025"/>
                    <a:pt x="1953" y="2904"/>
                    <a:pt x="1951" y="2701"/>
                  </a:cubicBezTo>
                  <a:cubicBezTo>
                    <a:pt x="1948" y="2353"/>
                    <a:pt x="1924" y="1844"/>
                    <a:pt x="1955" y="1513"/>
                  </a:cubicBezTo>
                  <a:lnTo>
                    <a:pt x="2706" y="1509"/>
                  </a:lnTo>
                  <a:lnTo>
                    <a:pt x="2710" y="660"/>
                  </a:lnTo>
                  <a:lnTo>
                    <a:pt x="1962" y="662"/>
                  </a:lnTo>
                  <a:cubicBezTo>
                    <a:pt x="1928" y="658"/>
                    <a:pt x="1911" y="685"/>
                    <a:pt x="1914" y="605"/>
                  </a:cubicBezTo>
                  <a:cubicBezTo>
                    <a:pt x="1914" y="603"/>
                    <a:pt x="1914" y="523"/>
                    <a:pt x="1915" y="515"/>
                  </a:cubicBezTo>
                  <a:lnTo>
                    <a:pt x="1920" y="0"/>
                  </a:lnTo>
                  <a:lnTo>
                    <a:pt x="973" y="2"/>
                  </a:lnTo>
                  <a:cubicBezTo>
                    <a:pt x="977" y="120"/>
                    <a:pt x="973" y="239"/>
                    <a:pt x="973" y="358"/>
                  </a:cubicBezTo>
                  <a:lnTo>
                    <a:pt x="973" y="6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4" name="Freeform 11">
              <a:extLst>
                <a:ext uri="{FF2B5EF4-FFF2-40B4-BE49-F238E27FC236}">
                  <a16:creationId xmlns:a16="http://schemas.microsoft.com/office/drawing/2014/main" id="{CA238F97-6CB3-04BA-FD92-D2702F1B4B5B}"/>
                </a:ext>
              </a:extLst>
            </p:cNvPr>
            <p:cNvSpPr>
              <a:spLocks/>
            </p:cNvSpPr>
            <p:nvPr/>
          </p:nvSpPr>
          <p:spPr bwMode="auto">
            <a:xfrm>
              <a:off x="7988633" y="5925394"/>
              <a:ext cx="151532" cy="629803"/>
            </a:xfrm>
            <a:custGeom>
              <a:avLst/>
              <a:gdLst>
                <a:gd name="T0" fmla="*/ 0 w 984"/>
                <a:gd name="T1" fmla="*/ 4078 h 4078"/>
                <a:gd name="T2" fmla="*/ 983 w 984"/>
                <a:gd name="T3" fmla="*/ 4071 h 4078"/>
                <a:gd name="T4" fmla="*/ 984 w 984"/>
                <a:gd name="T5" fmla="*/ 30 h 4078"/>
                <a:gd name="T6" fmla="*/ 0 w 984"/>
                <a:gd name="T7" fmla="*/ 19 h 4078"/>
                <a:gd name="T8" fmla="*/ 0 w 984"/>
                <a:gd name="T9" fmla="*/ 4078 h 4078"/>
              </a:gdLst>
              <a:ahLst/>
              <a:cxnLst>
                <a:cxn ang="0">
                  <a:pos x="T0" y="T1"/>
                </a:cxn>
                <a:cxn ang="0">
                  <a:pos x="T2" y="T3"/>
                </a:cxn>
                <a:cxn ang="0">
                  <a:pos x="T4" y="T5"/>
                </a:cxn>
                <a:cxn ang="0">
                  <a:pos x="T6" y="T7"/>
                </a:cxn>
                <a:cxn ang="0">
                  <a:pos x="T8" y="T9"/>
                </a:cxn>
              </a:cxnLst>
              <a:rect l="0" t="0" r="r" b="b"/>
              <a:pathLst>
                <a:path w="984" h="4078">
                  <a:moveTo>
                    <a:pt x="0" y="4078"/>
                  </a:moveTo>
                  <a:lnTo>
                    <a:pt x="983" y="4071"/>
                  </a:lnTo>
                  <a:lnTo>
                    <a:pt x="984" y="30"/>
                  </a:lnTo>
                  <a:cubicBezTo>
                    <a:pt x="876" y="0"/>
                    <a:pt x="140" y="4"/>
                    <a:pt x="0" y="19"/>
                  </a:cubicBezTo>
                  <a:lnTo>
                    <a:pt x="0" y="407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5" name="Freeform 12">
              <a:extLst>
                <a:ext uri="{FF2B5EF4-FFF2-40B4-BE49-F238E27FC236}">
                  <a16:creationId xmlns:a16="http://schemas.microsoft.com/office/drawing/2014/main" id="{C3009CDA-848A-3213-DF35-AFF942B24E2C}"/>
                </a:ext>
              </a:extLst>
            </p:cNvPr>
            <p:cNvSpPr>
              <a:spLocks/>
            </p:cNvSpPr>
            <p:nvPr/>
          </p:nvSpPr>
          <p:spPr bwMode="auto">
            <a:xfrm>
              <a:off x="9692010" y="5292127"/>
              <a:ext cx="334857" cy="350416"/>
            </a:xfrm>
            <a:custGeom>
              <a:avLst/>
              <a:gdLst>
                <a:gd name="T0" fmla="*/ 590 w 2177"/>
                <a:gd name="T1" fmla="*/ 164 h 2268"/>
                <a:gd name="T2" fmla="*/ 578 w 2177"/>
                <a:gd name="T3" fmla="*/ 179 h 2268"/>
                <a:gd name="T4" fmla="*/ 571 w 2177"/>
                <a:gd name="T5" fmla="*/ 187 h 2268"/>
                <a:gd name="T6" fmla="*/ 433 w 2177"/>
                <a:gd name="T7" fmla="*/ 310 h 2268"/>
                <a:gd name="T8" fmla="*/ 601 w 2177"/>
                <a:gd name="T9" fmla="*/ 1848 h 2268"/>
                <a:gd name="T10" fmla="*/ 2160 w 2177"/>
                <a:gd name="T11" fmla="*/ 1154 h 2268"/>
                <a:gd name="T12" fmla="*/ 1713 w 2177"/>
                <a:gd name="T13" fmla="*/ 159 h 2268"/>
                <a:gd name="T14" fmla="*/ 1155 w 2177"/>
                <a:gd name="T15" fmla="*/ 0 h 2268"/>
                <a:gd name="T16" fmla="*/ 590 w 2177"/>
                <a:gd name="T17" fmla="*/ 164 h 2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7" h="2268">
                  <a:moveTo>
                    <a:pt x="590" y="164"/>
                  </a:moveTo>
                  <a:lnTo>
                    <a:pt x="578" y="179"/>
                  </a:lnTo>
                  <a:cubicBezTo>
                    <a:pt x="576" y="181"/>
                    <a:pt x="572" y="186"/>
                    <a:pt x="571" y="187"/>
                  </a:cubicBezTo>
                  <a:lnTo>
                    <a:pt x="433" y="310"/>
                  </a:lnTo>
                  <a:cubicBezTo>
                    <a:pt x="0" y="774"/>
                    <a:pt x="83" y="1498"/>
                    <a:pt x="601" y="1848"/>
                  </a:cubicBezTo>
                  <a:cubicBezTo>
                    <a:pt x="1222" y="2268"/>
                    <a:pt x="2080" y="1870"/>
                    <a:pt x="2160" y="1154"/>
                  </a:cubicBezTo>
                  <a:cubicBezTo>
                    <a:pt x="2177" y="729"/>
                    <a:pt x="2085" y="392"/>
                    <a:pt x="1713" y="159"/>
                  </a:cubicBezTo>
                  <a:cubicBezTo>
                    <a:pt x="1551" y="58"/>
                    <a:pt x="1391" y="0"/>
                    <a:pt x="1155" y="0"/>
                  </a:cubicBezTo>
                  <a:cubicBezTo>
                    <a:pt x="889" y="0"/>
                    <a:pt x="787" y="89"/>
                    <a:pt x="590" y="164"/>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66" name="Freeform 13">
              <a:extLst>
                <a:ext uri="{FF2B5EF4-FFF2-40B4-BE49-F238E27FC236}">
                  <a16:creationId xmlns:a16="http://schemas.microsoft.com/office/drawing/2014/main" id="{585923CA-25E7-8352-D1E0-811418BFE0E8}"/>
                </a:ext>
              </a:extLst>
            </p:cNvPr>
            <p:cNvSpPr>
              <a:spLocks noEditPoints="1"/>
            </p:cNvSpPr>
            <p:nvPr/>
          </p:nvSpPr>
          <p:spPr bwMode="auto">
            <a:xfrm>
              <a:off x="6365757" y="5428180"/>
              <a:ext cx="449183" cy="453918"/>
            </a:xfrm>
            <a:custGeom>
              <a:avLst/>
              <a:gdLst>
                <a:gd name="T0" fmla="*/ 1538 w 2922"/>
                <a:gd name="T1" fmla="*/ 338 h 2939"/>
                <a:gd name="T2" fmla="*/ 1503 w 2922"/>
                <a:gd name="T3" fmla="*/ 2161 h 2939"/>
                <a:gd name="T4" fmla="*/ 1538 w 2922"/>
                <a:gd name="T5" fmla="*/ 338 h 2939"/>
                <a:gd name="T6" fmla="*/ 2735 w 2922"/>
                <a:gd name="T7" fmla="*/ 2395 h 2939"/>
                <a:gd name="T8" fmla="*/ 2550 w 2922"/>
                <a:gd name="T9" fmla="*/ 2533 h 2939"/>
                <a:gd name="T10" fmla="*/ 2338 w 2922"/>
                <a:gd name="T11" fmla="*/ 2619 h 2939"/>
                <a:gd name="T12" fmla="*/ 1896 w 2922"/>
                <a:gd name="T13" fmla="*/ 2447 h 2939"/>
                <a:gd name="T14" fmla="*/ 1932 w 2922"/>
                <a:gd name="T15" fmla="*/ 2422 h 2939"/>
                <a:gd name="T16" fmla="*/ 2577 w 2922"/>
                <a:gd name="T17" fmla="*/ 1929 h 2939"/>
                <a:gd name="T18" fmla="*/ 2283 w 2922"/>
                <a:gd name="T19" fmla="*/ 252 h 2939"/>
                <a:gd name="T20" fmla="*/ 1329 w 2922"/>
                <a:gd name="T21" fmla="*/ 16 h 2939"/>
                <a:gd name="T22" fmla="*/ 318 w 2922"/>
                <a:gd name="T23" fmla="*/ 734 h 2939"/>
                <a:gd name="T24" fmla="*/ 1239 w 2922"/>
                <a:gd name="T25" fmla="*/ 2463 h 2939"/>
                <a:gd name="T26" fmla="*/ 1437 w 2922"/>
                <a:gd name="T27" fmla="*/ 2498 h 2939"/>
                <a:gd name="T28" fmla="*/ 1666 w 2922"/>
                <a:gd name="T29" fmla="*/ 2704 h 2939"/>
                <a:gd name="T30" fmla="*/ 2326 w 2922"/>
                <a:gd name="T31" fmla="*/ 2922 h 2939"/>
                <a:gd name="T32" fmla="*/ 2893 w 2922"/>
                <a:gd name="T33" fmla="*/ 2622 h 2939"/>
                <a:gd name="T34" fmla="*/ 2735 w 2922"/>
                <a:gd name="T35" fmla="*/ 2395 h 2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22" h="2939">
                  <a:moveTo>
                    <a:pt x="1538" y="338"/>
                  </a:moveTo>
                  <a:cubicBezTo>
                    <a:pt x="2700" y="338"/>
                    <a:pt x="2707" y="2162"/>
                    <a:pt x="1503" y="2161"/>
                  </a:cubicBezTo>
                  <a:cubicBezTo>
                    <a:pt x="291" y="2160"/>
                    <a:pt x="213" y="338"/>
                    <a:pt x="1538" y="338"/>
                  </a:cubicBezTo>
                  <a:close/>
                  <a:moveTo>
                    <a:pt x="2735" y="2395"/>
                  </a:moveTo>
                  <a:cubicBezTo>
                    <a:pt x="2656" y="2408"/>
                    <a:pt x="2626" y="2482"/>
                    <a:pt x="2550" y="2533"/>
                  </a:cubicBezTo>
                  <a:cubicBezTo>
                    <a:pt x="2491" y="2573"/>
                    <a:pt x="2433" y="2603"/>
                    <a:pt x="2338" y="2619"/>
                  </a:cubicBezTo>
                  <a:cubicBezTo>
                    <a:pt x="2179" y="2646"/>
                    <a:pt x="1952" y="2558"/>
                    <a:pt x="1896" y="2447"/>
                  </a:cubicBezTo>
                  <a:lnTo>
                    <a:pt x="1932" y="2422"/>
                  </a:lnTo>
                  <a:cubicBezTo>
                    <a:pt x="2121" y="2319"/>
                    <a:pt x="2339" y="2299"/>
                    <a:pt x="2577" y="1929"/>
                  </a:cubicBezTo>
                  <a:cubicBezTo>
                    <a:pt x="2922" y="1393"/>
                    <a:pt x="2810" y="630"/>
                    <a:pt x="2283" y="252"/>
                  </a:cubicBezTo>
                  <a:cubicBezTo>
                    <a:pt x="1995" y="45"/>
                    <a:pt x="1743" y="0"/>
                    <a:pt x="1329" y="16"/>
                  </a:cubicBezTo>
                  <a:cubicBezTo>
                    <a:pt x="861" y="70"/>
                    <a:pt x="466" y="361"/>
                    <a:pt x="318" y="734"/>
                  </a:cubicBezTo>
                  <a:cubicBezTo>
                    <a:pt x="0" y="1538"/>
                    <a:pt x="481" y="2350"/>
                    <a:pt x="1239" y="2463"/>
                  </a:cubicBezTo>
                  <a:cubicBezTo>
                    <a:pt x="1274" y="2469"/>
                    <a:pt x="1415" y="2487"/>
                    <a:pt x="1437" y="2498"/>
                  </a:cubicBezTo>
                  <a:cubicBezTo>
                    <a:pt x="1446" y="2502"/>
                    <a:pt x="1639" y="2682"/>
                    <a:pt x="1666" y="2704"/>
                  </a:cubicBezTo>
                  <a:cubicBezTo>
                    <a:pt x="1839" y="2841"/>
                    <a:pt x="2014" y="2939"/>
                    <a:pt x="2326" y="2922"/>
                  </a:cubicBezTo>
                  <a:cubicBezTo>
                    <a:pt x="2629" y="2906"/>
                    <a:pt x="2704" y="2787"/>
                    <a:pt x="2893" y="2622"/>
                  </a:cubicBezTo>
                  <a:cubicBezTo>
                    <a:pt x="2871" y="2541"/>
                    <a:pt x="2752" y="2472"/>
                    <a:pt x="2735" y="2395"/>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67" name="Freeform 14">
              <a:extLst>
                <a:ext uri="{FF2B5EF4-FFF2-40B4-BE49-F238E27FC236}">
                  <a16:creationId xmlns:a16="http://schemas.microsoft.com/office/drawing/2014/main" id="{46169AC0-7E88-FAB7-5EAF-9B6B51458F40}"/>
                </a:ext>
              </a:extLst>
            </p:cNvPr>
            <p:cNvSpPr>
              <a:spLocks/>
            </p:cNvSpPr>
            <p:nvPr/>
          </p:nvSpPr>
          <p:spPr bwMode="auto">
            <a:xfrm>
              <a:off x="8720585" y="5923365"/>
              <a:ext cx="188738" cy="422799"/>
            </a:xfrm>
            <a:custGeom>
              <a:avLst/>
              <a:gdLst>
                <a:gd name="T0" fmla="*/ 348 w 1227"/>
                <a:gd name="T1" fmla="*/ 2716 h 2735"/>
                <a:gd name="T2" fmla="*/ 1052 w 1227"/>
                <a:gd name="T3" fmla="*/ 2710 h 2735"/>
                <a:gd name="T4" fmla="*/ 1091 w 1227"/>
                <a:gd name="T5" fmla="*/ 2023 h 2735"/>
                <a:gd name="T6" fmla="*/ 1227 w 1227"/>
                <a:gd name="T7" fmla="*/ 2 h 2735"/>
                <a:gd name="T8" fmla="*/ 138 w 1227"/>
                <a:gd name="T9" fmla="*/ 0 h 2735"/>
                <a:gd name="T10" fmla="*/ 73 w 1227"/>
                <a:gd name="T11" fmla="*/ 271 h 2735"/>
                <a:gd name="T12" fmla="*/ 175 w 1227"/>
                <a:gd name="T13" fmla="*/ 1714 h 2735"/>
                <a:gd name="T14" fmla="*/ 226 w 1227"/>
                <a:gd name="T15" fmla="*/ 2635 h 2735"/>
                <a:gd name="T16" fmla="*/ 348 w 1227"/>
                <a:gd name="T17" fmla="*/ 2716 h 2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7" h="2735">
                  <a:moveTo>
                    <a:pt x="348" y="2716"/>
                  </a:moveTo>
                  <a:lnTo>
                    <a:pt x="1052" y="2710"/>
                  </a:lnTo>
                  <a:cubicBezTo>
                    <a:pt x="1072" y="2482"/>
                    <a:pt x="1074" y="2236"/>
                    <a:pt x="1091" y="2023"/>
                  </a:cubicBezTo>
                  <a:lnTo>
                    <a:pt x="1227" y="2"/>
                  </a:lnTo>
                  <a:lnTo>
                    <a:pt x="138" y="0"/>
                  </a:lnTo>
                  <a:cubicBezTo>
                    <a:pt x="0" y="0"/>
                    <a:pt x="67" y="137"/>
                    <a:pt x="73" y="271"/>
                  </a:cubicBezTo>
                  <a:lnTo>
                    <a:pt x="175" y="1714"/>
                  </a:lnTo>
                  <a:cubicBezTo>
                    <a:pt x="199" y="1872"/>
                    <a:pt x="207" y="2480"/>
                    <a:pt x="226" y="2635"/>
                  </a:cubicBezTo>
                  <a:cubicBezTo>
                    <a:pt x="238" y="2735"/>
                    <a:pt x="243" y="2716"/>
                    <a:pt x="348" y="271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68" name="Freeform 15">
              <a:extLst>
                <a:ext uri="{FF2B5EF4-FFF2-40B4-BE49-F238E27FC236}">
                  <a16:creationId xmlns:a16="http://schemas.microsoft.com/office/drawing/2014/main" id="{F9B027E7-9017-BD53-0596-603B8F61CE47}"/>
                </a:ext>
              </a:extLst>
            </p:cNvPr>
            <p:cNvSpPr>
              <a:spLocks noEditPoints="1"/>
            </p:cNvSpPr>
            <p:nvPr/>
          </p:nvSpPr>
          <p:spPr bwMode="auto">
            <a:xfrm>
              <a:off x="7134240" y="5516122"/>
              <a:ext cx="321327" cy="301033"/>
            </a:xfrm>
            <a:custGeom>
              <a:avLst/>
              <a:gdLst>
                <a:gd name="T0" fmla="*/ 594 w 2094"/>
                <a:gd name="T1" fmla="*/ 801 h 1950"/>
                <a:gd name="T2" fmla="*/ 1141 w 2094"/>
                <a:gd name="T3" fmla="*/ 332 h 1950"/>
                <a:gd name="T4" fmla="*/ 1689 w 2094"/>
                <a:gd name="T5" fmla="*/ 801 h 1950"/>
                <a:gd name="T6" fmla="*/ 1591 w 2094"/>
                <a:gd name="T7" fmla="*/ 802 h 1950"/>
                <a:gd name="T8" fmla="*/ 686 w 2094"/>
                <a:gd name="T9" fmla="*/ 803 h 1950"/>
                <a:gd name="T10" fmla="*/ 594 w 2094"/>
                <a:gd name="T11" fmla="*/ 801 h 1950"/>
                <a:gd name="T12" fmla="*/ 914 w 2094"/>
                <a:gd name="T13" fmla="*/ 47 h 1950"/>
                <a:gd name="T14" fmla="*/ 378 w 2094"/>
                <a:gd name="T15" fmla="*/ 1487 h 1950"/>
                <a:gd name="T16" fmla="*/ 1111 w 2094"/>
                <a:gd name="T17" fmla="*/ 1910 h 1950"/>
                <a:gd name="T18" fmla="*/ 1937 w 2094"/>
                <a:gd name="T19" fmla="*/ 1581 h 1950"/>
                <a:gd name="T20" fmla="*/ 1723 w 2094"/>
                <a:gd name="T21" fmla="*/ 1357 h 1950"/>
                <a:gd name="T22" fmla="*/ 1053 w 2094"/>
                <a:gd name="T23" fmla="*/ 1579 h 1950"/>
                <a:gd name="T24" fmla="*/ 592 w 2094"/>
                <a:gd name="T25" fmla="*/ 1100 h 1950"/>
                <a:gd name="T26" fmla="*/ 2037 w 2094"/>
                <a:gd name="T27" fmla="*/ 1095 h 1950"/>
                <a:gd name="T28" fmla="*/ 1772 w 2094"/>
                <a:gd name="T29" fmla="*/ 268 h 1950"/>
                <a:gd name="T30" fmla="*/ 914 w 2094"/>
                <a:gd name="T31" fmla="*/ 47 h 1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4" h="1950">
                  <a:moveTo>
                    <a:pt x="594" y="801"/>
                  </a:moveTo>
                  <a:cubicBezTo>
                    <a:pt x="612" y="546"/>
                    <a:pt x="859" y="334"/>
                    <a:pt x="1141" y="332"/>
                  </a:cubicBezTo>
                  <a:cubicBezTo>
                    <a:pt x="1413" y="330"/>
                    <a:pt x="1682" y="527"/>
                    <a:pt x="1689" y="801"/>
                  </a:cubicBezTo>
                  <a:lnTo>
                    <a:pt x="1591" y="802"/>
                  </a:lnTo>
                  <a:lnTo>
                    <a:pt x="686" y="803"/>
                  </a:lnTo>
                  <a:lnTo>
                    <a:pt x="594" y="801"/>
                  </a:lnTo>
                  <a:close/>
                  <a:moveTo>
                    <a:pt x="914" y="47"/>
                  </a:moveTo>
                  <a:cubicBezTo>
                    <a:pt x="402" y="131"/>
                    <a:pt x="0" y="884"/>
                    <a:pt x="378" y="1487"/>
                  </a:cubicBezTo>
                  <a:cubicBezTo>
                    <a:pt x="537" y="1741"/>
                    <a:pt x="758" y="1864"/>
                    <a:pt x="1111" y="1910"/>
                  </a:cubicBezTo>
                  <a:cubicBezTo>
                    <a:pt x="1421" y="1950"/>
                    <a:pt x="1851" y="1781"/>
                    <a:pt x="1937" y="1581"/>
                  </a:cubicBezTo>
                  <a:cubicBezTo>
                    <a:pt x="1913" y="1494"/>
                    <a:pt x="1813" y="1359"/>
                    <a:pt x="1723" y="1357"/>
                  </a:cubicBezTo>
                  <a:cubicBezTo>
                    <a:pt x="1616" y="1560"/>
                    <a:pt x="1293" y="1628"/>
                    <a:pt x="1053" y="1579"/>
                  </a:cubicBezTo>
                  <a:cubicBezTo>
                    <a:pt x="830" y="1533"/>
                    <a:pt x="607" y="1343"/>
                    <a:pt x="592" y="1100"/>
                  </a:cubicBezTo>
                  <a:lnTo>
                    <a:pt x="2037" y="1095"/>
                  </a:lnTo>
                  <a:cubicBezTo>
                    <a:pt x="2094" y="746"/>
                    <a:pt x="1949" y="443"/>
                    <a:pt x="1772" y="268"/>
                  </a:cubicBezTo>
                  <a:cubicBezTo>
                    <a:pt x="1551" y="49"/>
                    <a:pt x="1294" y="0"/>
                    <a:pt x="914" y="47"/>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69" name="Freeform 16">
              <a:extLst>
                <a:ext uri="{FF2B5EF4-FFF2-40B4-BE49-F238E27FC236}">
                  <a16:creationId xmlns:a16="http://schemas.microsoft.com/office/drawing/2014/main" id="{EA29D4FB-7924-D5C7-7C16-F1871F880DCF}"/>
                </a:ext>
              </a:extLst>
            </p:cNvPr>
            <p:cNvSpPr>
              <a:spLocks noEditPoints="1"/>
            </p:cNvSpPr>
            <p:nvPr/>
          </p:nvSpPr>
          <p:spPr bwMode="auto">
            <a:xfrm>
              <a:off x="8291019" y="5470798"/>
              <a:ext cx="257063" cy="350416"/>
            </a:xfrm>
            <a:custGeom>
              <a:avLst/>
              <a:gdLst>
                <a:gd name="T0" fmla="*/ 1305 w 1671"/>
                <a:gd name="T1" fmla="*/ 1380 h 2267"/>
                <a:gd name="T2" fmla="*/ 1137 w 1671"/>
                <a:gd name="T3" fmla="*/ 1810 h 2267"/>
                <a:gd name="T4" fmla="*/ 418 w 1671"/>
                <a:gd name="T5" fmla="*/ 1584 h 2267"/>
                <a:gd name="T6" fmla="*/ 798 w 1671"/>
                <a:gd name="T7" fmla="*/ 1375 h 2267"/>
                <a:gd name="T8" fmla="*/ 1305 w 1671"/>
                <a:gd name="T9" fmla="*/ 1380 h 2267"/>
                <a:gd name="T10" fmla="*/ 114 w 1671"/>
                <a:gd name="T11" fmla="*/ 595 h 2267"/>
                <a:gd name="T12" fmla="*/ 250 w 1671"/>
                <a:gd name="T13" fmla="*/ 846 h 2267"/>
                <a:gd name="T14" fmla="*/ 903 w 1671"/>
                <a:gd name="T15" fmla="*/ 629 h 2267"/>
                <a:gd name="T16" fmla="*/ 1304 w 1671"/>
                <a:gd name="T17" fmla="*/ 1083 h 2267"/>
                <a:gd name="T18" fmla="*/ 78 w 1671"/>
                <a:gd name="T19" fmla="*/ 1733 h 2267"/>
                <a:gd name="T20" fmla="*/ 574 w 1671"/>
                <a:gd name="T21" fmla="*/ 2186 h 2267"/>
                <a:gd name="T22" fmla="*/ 1312 w 1671"/>
                <a:gd name="T23" fmla="*/ 2037 h 2267"/>
                <a:gd name="T24" fmla="*/ 1320 w 1671"/>
                <a:gd name="T25" fmla="*/ 2184 h 2267"/>
                <a:gd name="T26" fmla="*/ 1632 w 1671"/>
                <a:gd name="T27" fmla="*/ 2184 h 2267"/>
                <a:gd name="T28" fmla="*/ 1639 w 1671"/>
                <a:gd name="T29" fmla="*/ 1102 h 2267"/>
                <a:gd name="T30" fmla="*/ 114 w 1671"/>
                <a:gd name="T31" fmla="*/ 595 h 2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71" h="2267">
                  <a:moveTo>
                    <a:pt x="1305" y="1380"/>
                  </a:moveTo>
                  <a:cubicBezTo>
                    <a:pt x="1320" y="1609"/>
                    <a:pt x="1280" y="1706"/>
                    <a:pt x="1137" y="1810"/>
                  </a:cubicBezTo>
                  <a:cubicBezTo>
                    <a:pt x="885" y="1993"/>
                    <a:pt x="344" y="1933"/>
                    <a:pt x="418" y="1584"/>
                  </a:cubicBezTo>
                  <a:cubicBezTo>
                    <a:pt x="455" y="1412"/>
                    <a:pt x="613" y="1375"/>
                    <a:pt x="798" y="1375"/>
                  </a:cubicBezTo>
                  <a:lnTo>
                    <a:pt x="1305" y="1380"/>
                  </a:lnTo>
                  <a:close/>
                  <a:moveTo>
                    <a:pt x="114" y="595"/>
                  </a:moveTo>
                  <a:cubicBezTo>
                    <a:pt x="127" y="659"/>
                    <a:pt x="221" y="795"/>
                    <a:pt x="250" y="846"/>
                  </a:cubicBezTo>
                  <a:cubicBezTo>
                    <a:pt x="370" y="824"/>
                    <a:pt x="509" y="608"/>
                    <a:pt x="903" y="629"/>
                  </a:cubicBezTo>
                  <a:cubicBezTo>
                    <a:pt x="1167" y="643"/>
                    <a:pt x="1325" y="807"/>
                    <a:pt x="1304" y="1083"/>
                  </a:cubicBezTo>
                  <a:cubicBezTo>
                    <a:pt x="933" y="1116"/>
                    <a:pt x="0" y="927"/>
                    <a:pt x="78" y="1733"/>
                  </a:cubicBezTo>
                  <a:cubicBezTo>
                    <a:pt x="104" y="1998"/>
                    <a:pt x="346" y="2148"/>
                    <a:pt x="574" y="2186"/>
                  </a:cubicBezTo>
                  <a:cubicBezTo>
                    <a:pt x="1055" y="2267"/>
                    <a:pt x="1254" y="2042"/>
                    <a:pt x="1312" y="2037"/>
                  </a:cubicBezTo>
                  <a:lnTo>
                    <a:pt x="1320" y="2184"/>
                  </a:lnTo>
                  <a:lnTo>
                    <a:pt x="1632" y="2184"/>
                  </a:lnTo>
                  <a:cubicBezTo>
                    <a:pt x="1671" y="1950"/>
                    <a:pt x="1639" y="1370"/>
                    <a:pt x="1639" y="1102"/>
                  </a:cubicBezTo>
                  <a:cubicBezTo>
                    <a:pt x="1641" y="0"/>
                    <a:pt x="316" y="269"/>
                    <a:pt x="114" y="595"/>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0" name="Freeform 17">
              <a:extLst>
                <a:ext uri="{FF2B5EF4-FFF2-40B4-BE49-F238E27FC236}">
                  <a16:creationId xmlns:a16="http://schemas.microsoft.com/office/drawing/2014/main" id="{CC3BD8D6-77BC-3C52-D270-2A2A7020EE89}"/>
                </a:ext>
              </a:extLst>
            </p:cNvPr>
            <p:cNvSpPr>
              <a:spLocks/>
            </p:cNvSpPr>
            <p:nvPr/>
          </p:nvSpPr>
          <p:spPr bwMode="auto">
            <a:xfrm>
              <a:off x="6845382" y="5516122"/>
              <a:ext cx="265856" cy="297651"/>
            </a:xfrm>
            <a:custGeom>
              <a:avLst/>
              <a:gdLst>
                <a:gd name="T0" fmla="*/ 576 w 1729"/>
                <a:gd name="T1" fmla="*/ 1883 h 1926"/>
                <a:gd name="T2" fmla="*/ 1170 w 1729"/>
                <a:gd name="T3" fmla="*/ 1844 h 1926"/>
                <a:gd name="T4" fmla="*/ 1395 w 1729"/>
                <a:gd name="T5" fmla="*/ 1713 h 1926"/>
                <a:gd name="T6" fmla="*/ 1458 w 1729"/>
                <a:gd name="T7" fmla="*/ 1892 h 1926"/>
                <a:gd name="T8" fmla="*/ 1719 w 1729"/>
                <a:gd name="T9" fmla="*/ 1888 h 1926"/>
                <a:gd name="T10" fmla="*/ 1729 w 1729"/>
                <a:gd name="T11" fmla="*/ 43 h 1926"/>
                <a:gd name="T12" fmla="*/ 1380 w 1729"/>
                <a:gd name="T13" fmla="*/ 249 h 1926"/>
                <a:gd name="T14" fmla="*/ 1380 w 1729"/>
                <a:gd name="T15" fmla="*/ 808 h 1926"/>
                <a:gd name="T16" fmla="*/ 1014 w 1729"/>
                <a:gd name="T17" fmla="*/ 1569 h 1926"/>
                <a:gd name="T18" fmla="*/ 376 w 1729"/>
                <a:gd name="T19" fmla="*/ 1141 h 1926"/>
                <a:gd name="T20" fmla="*/ 377 w 1729"/>
                <a:gd name="T21" fmla="*/ 160 h 1926"/>
                <a:gd name="T22" fmla="*/ 34 w 1729"/>
                <a:gd name="T23" fmla="*/ 45 h 1926"/>
                <a:gd name="T24" fmla="*/ 28 w 1729"/>
                <a:gd name="T25" fmla="*/ 1071 h 1926"/>
                <a:gd name="T26" fmla="*/ 576 w 1729"/>
                <a:gd name="T27" fmla="*/ 1883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9" h="1926">
                  <a:moveTo>
                    <a:pt x="576" y="1883"/>
                  </a:moveTo>
                  <a:cubicBezTo>
                    <a:pt x="768" y="1926"/>
                    <a:pt x="992" y="1922"/>
                    <a:pt x="1170" y="1844"/>
                  </a:cubicBezTo>
                  <a:cubicBezTo>
                    <a:pt x="1259" y="1805"/>
                    <a:pt x="1312" y="1747"/>
                    <a:pt x="1395" y="1713"/>
                  </a:cubicBezTo>
                  <a:cubicBezTo>
                    <a:pt x="1396" y="1820"/>
                    <a:pt x="1363" y="1881"/>
                    <a:pt x="1458" y="1892"/>
                  </a:cubicBezTo>
                  <a:cubicBezTo>
                    <a:pt x="1511" y="1898"/>
                    <a:pt x="1660" y="1892"/>
                    <a:pt x="1719" y="1888"/>
                  </a:cubicBezTo>
                  <a:lnTo>
                    <a:pt x="1729" y="43"/>
                  </a:lnTo>
                  <a:cubicBezTo>
                    <a:pt x="1310" y="23"/>
                    <a:pt x="1379" y="33"/>
                    <a:pt x="1380" y="249"/>
                  </a:cubicBezTo>
                  <a:cubicBezTo>
                    <a:pt x="1381" y="435"/>
                    <a:pt x="1380" y="622"/>
                    <a:pt x="1380" y="808"/>
                  </a:cubicBezTo>
                  <a:cubicBezTo>
                    <a:pt x="1380" y="1168"/>
                    <a:pt x="1372" y="1485"/>
                    <a:pt x="1014" y="1569"/>
                  </a:cubicBezTo>
                  <a:cubicBezTo>
                    <a:pt x="660" y="1652"/>
                    <a:pt x="392" y="1500"/>
                    <a:pt x="376" y="1141"/>
                  </a:cubicBezTo>
                  <a:cubicBezTo>
                    <a:pt x="364" y="846"/>
                    <a:pt x="380" y="470"/>
                    <a:pt x="377" y="160"/>
                  </a:cubicBezTo>
                  <a:cubicBezTo>
                    <a:pt x="375" y="53"/>
                    <a:pt x="401" y="0"/>
                    <a:pt x="34" y="45"/>
                  </a:cubicBezTo>
                  <a:cubicBezTo>
                    <a:pt x="0" y="299"/>
                    <a:pt x="28" y="791"/>
                    <a:pt x="28" y="1071"/>
                  </a:cubicBezTo>
                  <a:cubicBezTo>
                    <a:pt x="29" y="1459"/>
                    <a:pt x="179" y="1795"/>
                    <a:pt x="576" y="1883"/>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1" name="Freeform 18">
              <a:extLst>
                <a:ext uri="{FF2B5EF4-FFF2-40B4-BE49-F238E27FC236}">
                  <a16:creationId xmlns:a16="http://schemas.microsoft.com/office/drawing/2014/main" id="{6443B3C7-1162-3168-A734-240744DAC257}"/>
                </a:ext>
              </a:extLst>
            </p:cNvPr>
            <p:cNvSpPr>
              <a:spLocks noEditPoints="1"/>
            </p:cNvSpPr>
            <p:nvPr/>
          </p:nvSpPr>
          <p:spPr bwMode="auto">
            <a:xfrm>
              <a:off x="9074383" y="5712897"/>
              <a:ext cx="2994778" cy="835453"/>
            </a:xfrm>
            <a:custGeom>
              <a:avLst/>
              <a:gdLst>
                <a:gd name="T0" fmla="*/ 3076 w 19483"/>
                <a:gd name="T1" fmla="*/ 3842 h 5410"/>
                <a:gd name="T2" fmla="*/ 3006 w 19483"/>
                <a:gd name="T3" fmla="*/ 1739 h 5410"/>
                <a:gd name="T4" fmla="*/ 3701 w 19483"/>
                <a:gd name="T5" fmla="*/ 2416 h 5410"/>
                <a:gd name="T6" fmla="*/ 3741 w 19483"/>
                <a:gd name="T7" fmla="*/ 4253 h 5410"/>
                <a:gd name="T8" fmla="*/ 2383 w 19483"/>
                <a:gd name="T9" fmla="*/ 2834 h 5410"/>
                <a:gd name="T10" fmla="*/ 2609 w 19483"/>
                <a:gd name="T11" fmla="*/ 3027 h 5410"/>
                <a:gd name="T12" fmla="*/ 5204 w 19483"/>
                <a:gd name="T13" fmla="*/ 4441 h 5410"/>
                <a:gd name="T14" fmla="*/ 4736 w 19483"/>
                <a:gd name="T15" fmla="*/ 4075 h 5410"/>
                <a:gd name="T16" fmla="*/ 5205 w 19483"/>
                <a:gd name="T17" fmla="*/ 2993 h 5410"/>
                <a:gd name="T18" fmla="*/ 6040 w 19483"/>
                <a:gd name="T19" fmla="*/ 3285 h 5410"/>
                <a:gd name="T20" fmla="*/ 5524 w 19483"/>
                <a:gd name="T21" fmla="*/ 3091 h 5410"/>
                <a:gd name="T22" fmla="*/ 5206 w 19483"/>
                <a:gd name="T23" fmla="*/ 2773 h 5410"/>
                <a:gd name="T24" fmla="*/ 4702 w 19483"/>
                <a:gd name="T25" fmla="*/ 2565 h 5410"/>
                <a:gd name="T26" fmla="*/ 4416 w 19483"/>
                <a:gd name="T27" fmla="*/ 2540 h 5410"/>
                <a:gd name="T28" fmla="*/ 746 w 19483"/>
                <a:gd name="T29" fmla="*/ 5061 h 5410"/>
                <a:gd name="T30" fmla="*/ 3168 w 19483"/>
                <a:gd name="T31" fmla="*/ 3919 h 5410"/>
                <a:gd name="T32" fmla="*/ 6159 w 19483"/>
                <a:gd name="T33" fmla="*/ 3799 h 5410"/>
                <a:gd name="T34" fmla="*/ 6270 w 19483"/>
                <a:gd name="T35" fmla="*/ 3869 h 5410"/>
                <a:gd name="T36" fmla="*/ 4503 w 19483"/>
                <a:gd name="T37" fmla="*/ 2837 h 5410"/>
                <a:gd name="T38" fmla="*/ 4632 w 19483"/>
                <a:gd name="T39" fmla="*/ 4948 h 5410"/>
                <a:gd name="T40" fmla="*/ 1753 w 19483"/>
                <a:gd name="T41" fmla="*/ 2653 h 5410"/>
                <a:gd name="T42" fmla="*/ 1027 w 19483"/>
                <a:gd name="T43" fmla="*/ 2955 h 5410"/>
                <a:gd name="T44" fmla="*/ 347 w 19483"/>
                <a:gd name="T45" fmla="*/ 3335 h 5410"/>
                <a:gd name="T46" fmla="*/ 2132 w 19483"/>
                <a:gd name="T47" fmla="*/ 2708 h 5410"/>
                <a:gd name="T48" fmla="*/ 2221 w 19483"/>
                <a:gd name="T49" fmla="*/ 2540 h 5410"/>
                <a:gd name="T50" fmla="*/ 5123 w 19483"/>
                <a:gd name="T51" fmla="*/ 3940 h 5410"/>
                <a:gd name="T52" fmla="*/ 4670 w 19483"/>
                <a:gd name="T53" fmla="*/ 3998 h 5410"/>
                <a:gd name="T54" fmla="*/ 4220 w 19483"/>
                <a:gd name="T55" fmla="*/ 4411 h 5410"/>
                <a:gd name="T56" fmla="*/ 5643 w 19483"/>
                <a:gd name="T57" fmla="*/ 4629 h 5410"/>
                <a:gd name="T58" fmla="*/ 4483 w 19483"/>
                <a:gd name="T59" fmla="*/ 4977 h 5410"/>
                <a:gd name="T60" fmla="*/ 3816 w 19483"/>
                <a:gd name="T61" fmla="*/ 4159 h 5410"/>
                <a:gd name="T62" fmla="*/ 2412 w 19483"/>
                <a:gd name="T63" fmla="*/ 4995 h 5410"/>
                <a:gd name="T64" fmla="*/ 1741 w 19483"/>
                <a:gd name="T65" fmla="*/ 5001 h 5410"/>
                <a:gd name="T66" fmla="*/ 2570 w 19483"/>
                <a:gd name="T67" fmla="*/ 4481 h 5410"/>
                <a:gd name="T68" fmla="*/ 1452 w 19483"/>
                <a:gd name="T69" fmla="*/ 3980 h 5410"/>
                <a:gd name="T70" fmla="*/ 1128 w 19483"/>
                <a:gd name="T71" fmla="*/ 3282 h 5410"/>
                <a:gd name="T72" fmla="*/ 1414 w 19483"/>
                <a:gd name="T73" fmla="*/ 4134 h 5410"/>
                <a:gd name="T74" fmla="*/ 1119 w 19483"/>
                <a:gd name="T75" fmla="*/ 4518 h 5410"/>
                <a:gd name="T76" fmla="*/ 1550 w 19483"/>
                <a:gd name="T77" fmla="*/ 4992 h 5410"/>
                <a:gd name="T78" fmla="*/ 412 w 19483"/>
                <a:gd name="T79" fmla="*/ 4630 h 5410"/>
                <a:gd name="T80" fmla="*/ 609 w 19483"/>
                <a:gd name="T81" fmla="*/ 3476 h 5410"/>
                <a:gd name="T82" fmla="*/ 342 w 19483"/>
                <a:gd name="T83" fmla="*/ 3572 h 5410"/>
                <a:gd name="T84" fmla="*/ 410 w 19483"/>
                <a:gd name="T85" fmla="*/ 4199 h 5410"/>
                <a:gd name="T86" fmla="*/ 6045 w 19483"/>
                <a:gd name="T87" fmla="*/ 4584 h 5410"/>
                <a:gd name="T88" fmla="*/ 5924 w 19483"/>
                <a:gd name="T89" fmla="*/ 4294 h 5410"/>
                <a:gd name="T90" fmla="*/ 10921 w 19483"/>
                <a:gd name="T91" fmla="*/ 708 h 5410"/>
                <a:gd name="T92" fmla="*/ 15162 w 19483"/>
                <a:gd name="T93" fmla="*/ 4065 h 5410"/>
                <a:gd name="T94" fmla="*/ 16599 w 19483"/>
                <a:gd name="T95" fmla="*/ 4065 h 5410"/>
                <a:gd name="T96" fmla="*/ 17490 w 19483"/>
                <a:gd name="T97" fmla="*/ 1553 h 5410"/>
                <a:gd name="T98" fmla="*/ 17818 w 19483"/>
                <a:gd name="T99" fmla="*/ 430 h 5410"/>
                <a:gd name="T100" fmla="*/ 17566 w 19483"/>
                <a:gd name="T101" fmla="*/ 4448 h 5410"/>
                <a:gd name="T102" fmla="*/ 18159 w 19483"/>
                <a:gd name="T103" fmla="*/ 2817 h 5410"/>
                <a:gd name="T104" fmla="*/ 19039 w 19483"/>
                <a:gd name="T105" fmla="*/ 4271 h 5410"/>
                <a:gd name="T106" fmla="*/ 14759 w 19483"/>
                <a:gd name="T107" fmla="*/ 3515 h 5410"/>
                <a:gd name="T108" fmla="*/ 17116 w 19483"/>
                <a:gd name="T109" fmla="*/ 4061 h 5410"/>
                <a:gd name="T110" fmla="*/ 13971 w 19483"/>
                <a:gd name="T111" fmla="*/ 2978 h 5410"/>
                <a:gd name="T112" fmla="*/ 15717 w 19483"/>
                <a:gd name="T113" fmla="*/ 3598 h 5410"/>
                <a:gd name="T114" fmla="*/ 13515 w 19483"/>
                <a:gd name="T115" fmla="*/ 3609 h 5410"/>
                <a:gd name="T116" fmla="*/ 14042 w 19483"/>
                <a:gd name="T117" fmla="*/ 3799 h 5410"/>
                <a:gd name="T118" fmla="*/ 15374 w 19483"/>
                <a:gd name="T119" fmla="*/ 3802 h 5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9483" h="5410">
                  <a:moveTo>
                    <a:pt x="0" y="1876"/>
                  </a:moveTo>
                  <a:cubicBezTo>
                    <a:pt x="102" y="1902"/>
                    <a:pt x="191" y="1909"/>
                    <a:pt x="295" y="1925"/>
                  </a:cubicBezTo>
                  <a:cubicBezTo>
                    <a:pt x="631" y="1976"/>
                    <a:pt x="1626" y="2056"/>
                    <a:pt x="1982" y="2076"/>
                  </a:cubicBezTo>
                  <a:cubicBezTo>
                    <a:pt x="2179" y="2088"/>
                    <a:pt x="2541" y="2110"/>
                    <a:pt x="2727" y="2086"/>
                  </a:cubicBezTo>
                  <a:cubicBezTo>
                    <a:pt x="2740" y="2045"/>
                    <a:pt x="2804" y="1877"/>
                    <a:pt x="2834" y="1851"/>
                  </a:cubicBezTo>
                  <a:cubicBezTo>
                    <a:pt x="2864" y="1805"/>
                    <a:pt x="2917" y="1796"/>
                    <a:pt x="2926" y="1739"/>
                  </a:cubicBezTo>
                  <a:cubicBezTo>
                    <a:pt x="2930" y="1711"/>
                    <a:pt x="2948" y="1652"/>
                    <a:pt x="2936" y="1627"/>
                  </a:cubicBezTo>
                  <a:cubicBezTo>
                    <a:pt x="2036" y="1670"/>
                    <a:pt x="1000" y="1536"/>
                    <a:pt x="86" y="1411"/>
                  </a:cubicBezTo>
                  <a:cubicBezTo>
                    <a:pt x="39" y="1490"/>
                    <a:pt x="1" y="1803"/>
                    <a:pt x="0" y="1876"/>
                  </a:cubicBezTo>
                  <a:close/>
                  <a:moveTo>
                    <a:pt x="3059" y="3063"/>
                  </a:moveTo>
                  <a:cubicBezTo>
                    <a:pt x="3224" y="2934"/>
                    <a:pt x="3405" y="2941"/>
                    <a:pt x="3597" y="3069"/>
                  </a:cubicBezTo>
                  <a:lnTo>
                    <a:pt x="3600" y="3782"/>
                  </a:lnTo>
                  <a:lnTo>
                    <a:pt x="3531" y="3841"/>
                  </a:lnTo>
                  <a:cubicBezTo>
                    <a:pt x="3466" y="3817"/>
                    <a:pt x="3504" y="3822"/>
                    <a:pt x="3443" y="3790"/>
                  </a:cubicBezTo>
                  <a:cubicBezTo>
                    <a:pt x="3360" y="3837"/>
                    <a:pt x="3362" y="3890"/>
                    <a:pt x="3253" y="3812"/>
                  </a:cubicBezTo>
                  <a:cubicBezTo>
                    <a:pt x="3131" y="3724"/>
                    <a:pt x="3175" y="3825"/>
                    <a:pt x="3076" y="3842"/>
                  </a:cubicBezTo>
                  <a:cubicBezTo>
                    <a:pt x="3008" y="3774"/>
                    <a:pt x="3046" y="3795"/>
                    <a:pt x="3053" y="3694"/>
                  </a:cubicBezTo>
                  <a:cubicBezTo>
                    <a:pt x="3066" y="3524"/>
                    <a:pt x="3039" y="3259"/>
                    <a:pt x="3059" y="3063"/>
                  </a:cubicBezTo>
                  <a:close/>
                  <a:moveTo>
                    <a:pt x="3403" y="2802"/>
                  </a:moveTo>
                  <a:cubicBezTo>
                    <a:pt x="3245" y="2947"/>
                    <a:pt x="3220" y="2751"/>
                    <a:pt x="3251" y="2591"/>
                  </a:cubicBezTo>
                  <a:lnTo>
                    <a:pt x="3412" y="2596"/>
                  </a:lnTo>
                  <a:lnTo>
                    <a:pt x="3403" y="2802"/>
                  </a:lnTo>
                  <a:close/>
                  <a:moveTo>
                    <a:pt x="3524" y="2297"/>
                  </a:moveTo>
                  <a:cubicBezTo>
                    <a:pt x="3501" y="2365"/>
                    <a:pt x="3370" y="2338"/>
                    <a:pt x="3303" y="2339"/>
                  </a:cubicBezTo>
                  <a:cubicBezTo>
                    <a:pt x="3177" y="2340"/>
                    <a:pt x="3146" y="2361"/>
                    <a:pt x="3111" y="2260"/>
                  </a:cubicBezTo>
                  <a:cubicBezTo>
                    <a:pt x="3135" y="2221"/>
                    <a:pt x="3166" y="2235"/>
                    <a:pt x="3201" y="2208"/>
                  </a:cubicBezTo>
                  <a:cubicBezTo>
                    <a:pt x="3204" y="2109"/>
                    <a:pt x="3166" y="1874"/>
                    <a:pt x="3225" y="1814"/>
                  </a:cubicBezTo>
                  <a:cubicBezTo>
                    <a:pt x="3281" y="1761"/>
                    <a:pt x="3392" y="1779"/>
                    <a:pt x="3443" y="1820"/>
                  </a:cubicBezTo>
                  <a:cubicBezTo>
                    <a:pt x="3480" y="1912"/>
                    <a:pt x="3457" y="2110"/>
                    <a:pt x="3456" y="2219"/>
                  </a:cubicBezTo>
                  <a:cubicBezTo>
                    <a:pt x="3523" y="2226"/>
                    <a:pt x="3520" y="2211"/>
                    <a:pt x="3561" y="2243"/>
                  </a:cubicBezTo>
                  <a:cubicBezTo>
                    <a:pt x="3550" y="2325"/>
                    <a:pt x="3554" y="2279"/>
                    <a:pt x="3524" y="2297"/>
                  </a:cubicBezTo>
                  <a:close/>
                  <a:moveTo>
                    <a:pt x="3006" y="1739"/>
                  </a:moveTo>
                  <a:cubicBezTo>
                    <a:pt x="2977" y="1850"/>
                    <a:pt x="3021" y="2038"/>
                    <a:pt x="2931" y="2037"/>
                  </a:cubicBezTo>
                  <a:lnTo>
                    <a:pt x="2913" y="1911"/>
                  </a:lnTo>
                  <a:cubicBezTo>
                    <a:pt x="2917" y="1922"/>
                    <a:pt x="2923" y="1906"/>
                    <a:pt x="2885" y="1928"/>
                  </a:cubicBezTo>
                  <a:cubicBezTo>
                    <a:pt x="2857" y="2049"/>
                    <a:pt x="2838" y="1959"/>
                    <a:pt x="2827" y="2102"/>
                  </a:cubicBezTo>
                  <a:cubicBezTo>
                    <a:pt x="2817" y="2227"/>
                    <a:pt x="2783" y="2216"/>
                    <a:pt x="2786" y="2286"/>
                  </a:cubicBezTo>
                  <a:lnTo>
                    <a:pt x="2991" y="2295"/>
                  </a:lnTo>
                  <a:cubicBezTo>
                    <a:pt x="2968" y="2345"/>
                    <a:pt x="2941" y="2367"/>
                    <a:pt x="2934" y="2435"/>
                  </a:cubicBezTo>
                  <a:cubicBezTo>
                    <a:pt x="2914" y="2645"/>
                    <a:pt x="2942" y="3658"/>
                    <a:pt x="2961" y="3805"/>
                  </a:cubicBezTo>
                  <a:lnTo>
                    <a:pt x="2919" y="3823"/>
                  </a:lnTo>
                  <a:lnTo>
                    <a:pt x="2884" y="3851"/>
                  </a:lnTo>
                  <a:cubicBezTo>
                    <a:pt x="2855" y="3884"/>
                    <a:pt x="2880" y="3838"/>
                    <a:pt x="2860" y="3890"/>
                  </a:cubicBezTo>
                  <a:lnTo>
                    <a:pt x="3768" y="3894"/>
                  </a:lnTo>
                  <a:cubicBezTo>
                    <a:pt x="3748" y="3840"/>
                    <a:pt x="3761" y="3879"/>
                    <a:pt x="3732" y="3841"/>
                  </a:cubicBezTo>
                  <a:cubicBezTo>
                    <a:pt x="3716" y="3821"/>
                    <a:pt x="3724" y="3844"/>
                    <a:pt x="3702" y="3807"/>
                  </a:cubicBezTo>
                  <a:cubicBezTo>
                    <a:pt x="3677" y="3781"/>
                    <a:pt x="3688" y="3763"/>
                    <a:pt x="3690" y="3741"/>
                  </a:cubicBezTo>
                  <a:lnTo>
                    <a:pt x="3701" y="2416"/>
                  </a:lnTo>
                  <a:cubicBezTo>
                    <a:pt x="3695" y="2278"/>
                    <a:pt x="3681" y="2383"/>
                    <a:pt x="3638" y="2294"/>
                  </a:cubicBezTo>
                  <a:lnTo>
                    <a:pt x="3865" y="2295"/>
                  </a:lnTo>
                  <a:cubicBezTo>
                    <a:pt x="3867" y="2205"/>
                    <a:pt x="3846" y="2234"/>
                    <a:pt x="3831" y="2167"/>
                  </a:cubicBezTo>
                  <a:cubicBezTo>
                    <a:pt x="3814" y="2087"/>
                    <a:pt x="3852" y="2089"/>
                    <a:pt x="3818" y="2041"/>
                  </a:cubicBezTo>
                  <a:cubicBezTo>
                    <a:pt x="3767" y="2010"/>
                    <a:pt x="3810" y="2075"/>
                    <a:pt x="3772" y="1999"/>
                  </a:cubicBezTo>
                  <a:cubicBezTo>
                    <a:pt x="3771" y="1997"/>
                    <a:pt x="3762" y="1933"/>
                    <a:pt x="3762" y="1933"/>
                  </a:cubicBezTo>
                  <a:cubicBezTo>
                    <a:pt x="3699" y="2008"/>
                    <a:pt x="3753" y="2025"/>
                    <a:pt x="3679" y="2040"/>
                  </a:cubicBezTo>
                  <a:cubicBezTo>
                    <a:pt x="3649" y="1963"/>
                    <a:pt x="3660" y="1838"/>
                    <a:pt x="3661" y="1756"/>
                  </a:cubicBezTo>
                  <a:cubicBezTo>
                    <a:pt x="3649" y="1683"/>
                    <a:pt x="3571" y="1675"/>
                    <a:pt x="3502" y="1624"/>
                  </a:cubicBezTo>
                  <a:lnTo>
                    <a:pt x="3318" y="1524"/>
                  </a:lnTo>
                  <a:cubicBezTo>
                    <a:pt x="3256" y="1592"/>
                    <a:pt x="3217" y="1579"/>
                    <a:pt x="3146" y="1631"/>
                  </a:cubicBezTo>
                  <a:cubicBezTo>
                    <a:pt x="2998" y="1740"/>
                    <a:pt x="3016" y="1655"/>
                    <a:pt x="3006" y="1739"/>
                  </a:cubicBezTo>
                  <a:close/>
                  <a:moveTo>
                    <a:pt x="2901" y="4271"/>
                  </a:moveTo>
                  <a:cubicBezTo>
                    <a:pt x="2913" y="4634"/>
                    <a:pt x="2898" y="5020"/>
                    <a:pt x="2899" y="5392"/>
                  </a:cubicBezTo>
                  <a:cubicBezTo>
                    <a:pt x="3053" y="5393"/>
                    <a:pt x="3643" y="5410"/>
                    <a:pt x="3749" y="5381"/>
                  </a:cubicBezTo>
                  <a:cubicBezTo>
                    <a:pt x="3754" y="5008"/>
                    <a:pt x="3738" y="4607"/>
                    <a:pt x="3741" y="4253"/>
                  </a:cubicBezTo>
                  <a:cubicBezTo>
                    <a:pt x="3660" y="4212"/>
                    <a:pt x="3239" y="4236"/>
                    <a:pt x="3076" y="4233"/>
                  </a:cubicBezTo>
                  <a:cubicBezTo>
                    <a:pt x="2909" y="4231"/>
                    <a:pt x="2953" y="4239"/>
                    <a:pt x="2901" y="4271"/>
                  </a:cubicBezTo>
                  <a:close/>
                  <a:moveTo>
                    <a:pt x="5346" y="1378"/>
                  </a:moveTo>
                  <a:cubicBezTo>
                    <a:pt x="4770" y="1484"/>
                    <a:pt x="4285" y="1551"/>
                    <a:pt x="3702" y="1609"/>
                  </a:cubicBezTo>
                  <a:cubicBezTo>
                    <a:pt x="3712" y="1691"/>
                    <a:pt x="3706" y="1771"/>
                    <a:pt x="3753" y="1832"/>
                  </a:cubicBezTo>
                  <a:cubicBezTo>
                    <a:pt x="3791" y="1883"/>
                    <a:pt x="3830" y="1790"/>
                    <a:pt x="3872" y="1957"/>
                  </a:cubicBezTo>
                  <a:cubicBezTo>
                    <a:pt x="3892" y="1997"/>
                    <a:pt x="3909" y="2018"/>
                    <a:pt x="3930" y="2069"/>
                  </a:cubicBezTo>
                  <a:cubicBezTo>
                    <a:pt x="4190" y="2085"/>
                    <a:pt x="5412" y="1909"/>
                    <a:pt x="5557" y="1796"/>
                  </a:cubicBezTo>
                  <a:cubicBezTo>
                    <a:pt x="5453" y="1635"/>
                    <a:pt x="5400" y="1531"/>
                    <a:pt x="5346" y="1378"/>
                  </a:cubicBezTo>
                  <a:close/>
                  <a:moveTo>
                    <a:pt x="1916" y="2989"/>
                  </a:moveTo>
                  <a:lnTo>
                    <a:pt x="2221" y="2887"/>
                  </a:lnTo>
                  <a:lnTo>
                    <a:pt x="2217" y="3764"/>
                  </a:lnTo>
                  <a:lnTo>
                    <a:pt x="1916" y="3831"/>
                  </a:lnTo>
                  <a:lnTo>
                    <a:pt x="1916" y="2989"/>
                  </a:lnTo>
                  <a:close/>
                  <a:moveTo>
                    <a:pt x="2374" y="3723"/>
                  </a:moveTo>
                  <a:lnTo>
                    <a:pt x="2383" y="2834"/>
                  </a:lnTo>
                  <a:lnTo>
                    <a:pt x="2707" y="2715"/>
                  </a:lnTo>
                  <a:lnTo>
                    <a:pt x="2692" y="3647"/>
                  </a:lnTo>
                  <a:lnTo>
                    <a:pt x="2374" y="3723"/>
                  </a:lnTo>
                  <a:close/>
                  <a:moveTo>
                    <a:pt x="2783" y="3838"/>
                  </a:moveTo>
                  <a:cubicBezTo>
                    <a:pt x="2812" y="3831"/>
                    <a:pt x="2806" y="3789"/>
                    <a:pt x="2818" y="3642"/>
                  </a:cubicBezTo>
                  <a:lnTo>
                    <a:pt x="2817" y="2564"/>
                  </a:lnTo>
                  <a:lnTo>
                    <a:pt x="2744" y="2576"/>
                  </a:lnTo>
                  <a:lnTo>
                    <a:pt x="1743" y="2974"/>
                  </a:lnTo>
                  <a:cubicBezTo>
                    <a:pt x="1752" y="3144"/>
                    <a:pt x="1746" y="3329"/>
                    <a:pt x="1746" y="3502"/>
                  </a:cubicBezTo>
                  <a:cubicBezTo>
                    <a:pt x="1746" y="3614"/>
                    <a:pt x="1723" y="3953"/>
                    <a:pt x="1734" y="4020"/>
                  </a:cubicBezTo>
                  <a:cubicBezTo>
                    <a:pt x="2055" y="3964"/>
                    <a:pt x="2480" y="3914"/>
                    <a:pt x="2783" y="3838"/>
                  </a:cubicBezTo>
                  <a:close/>
                  <a:moveTo>
                    <a:pt x="2452" y="3479"/>
                  </a:moveTo>
                  <a:lnTo>
                    <a:pt x="2407" y="3493"/>
                  </a:lnTo>
                  <a:lnTo>
                    <a:pt x="2417" y="3060"/>
                  </a:lnTo>
                  <a:lnTo>
                    <a:pt x="2611" y="2985"/>
                  </a:lnTo>
                  <a:lnTo>
                    <a:pt x="2609" y="3027"/>
                  </a:lnTo>
                  <a:lnTo>
                    <a:pt x="2463" y="3085"/>
                  </a:lnTo>
                  <a:lnTo>
                    <a:pt x="2452" y="3479"/>
                  </a:lnTo>
                  <a:close/>
                  <a:moveTo>
                    <a:pt x="1991" y="3594"/>
                  </a:moveTo>
                  <a:lnTo>
                    <a:pt x="1949" y="3607"/>
                  </a:lnTo>
                  <a:lnTo>
                    <a:pt x="1958" y="3207"/>
                  </a:lnTo>
                  <a:lnTo>
                    <a:pt x="2137" y="3137"/>
                  </a:lnTo>
                  <a:lnTo>
                    <a:pt x="2136" y="3176"/>
                  </a:lnTo>
                  <a:lnTo>
                    <a:pt x="2001" y="3230"/>
                  </a:lnTo>
                  <a:lnTo>
                    <a:pt x="1991" y="3594"/>
                  </a:lnTo>
                  <a:close/>
                  <a:moveTo>
                    <a:pt x="4762" y="5002"/>
                  </a:moveTo>
                  <a:lnTo>
                    <a:pt x="4932" y="5009"/>
                  </a:lnTo>
                  <a:lnTo>
                    <a:pt x="4937" y="4537"/>
                  </a:lnTo>
                  <a:cubicBezTo>
                    <a:pt x="4944" y="4447"/>
                    <a:pt x="4934" y="4446"/>
                    <a:pt x="5001" y="4416"/>
                  </a:cubicBezTo>
                  <a:cubicBezTo>
                    <a:pt x="5026" y="4374"/>
                    <a:pt x="5040" y="4333"/>
                    <a:pt x="5087" y="4303"/>
                  </a:cubicBezTo>
                  <a:cubicBezTo>
                    <a:pt x="5116" y="4316"/>
                    <a:pt x="5115" y="4301"/>
                    <a:pt x="5158" y="4376"/>
                  </a:cubicBezTo>
                  <a:cubicBezTo>
                    <a:pt x="5182" y="4418"/>
                    <a:pt x="5165" y="4417"/>
                    <a:pt x="5204" y="4441"/>
                  </a:cubicBezTo>
                  <a:cubicBezTo>
                    <a:pt x="5268" y="4452"/>
                    <a:pt x="5251" y="4478"/>
                    <a:pt x="5252" y="4549"/>
                  </a:cubicBezTo>
                  <a:cubicBezTo>
                    <a:pt x="5254" y="4710"/>
                    <a:pt x="5221" y="4757"/>
                    <a:pt x="5230" y="5005"/>
                  </a:cubicBezTo>
                  <a:lnTo>
                    <a:pt x="5428" y="5005"/>
                  </a:lnTo>
                  <a:cubicBezTo>
                    <a:pt x="5431" y="4931"/>
                    <a:pt x="5430" y="4863"/>
                    <a:pt x="5430" y="4795"/>
                  </a:cubicBezTo>
                  <a:cubicBezTo>
                    <a:pt x="5429" y="4724"/>
                    <a:pt x="5416" y="4663"/>
                    <a:pt x="5446" y="4608"/>
                  </a:cubicBezTo>
                  <a:cubicBezTo>
                    <a:pt x="5449" y="4603"/>
                    <a:pt x="5455" y="4598"/>
                    <a:pt x="5457" y="4594"/>
                  </a:cubicBezTo>
                  <a:cubicBezTo>
                    <a:pt x="5460" y="4590"/>
                    <a:pt x="5464" y="4584"/>
                    <a:pt x="5469" y="4580"/>
                  </a:cubicBezTo>
                  <a:cubicBezTo>
                    <a:pt x="5450" y="4483"/>
                    <a:pt x="5508" y="4438"/>
                    <a:pt x="5576" y="4405"/>
                  </a:cubicBezTo>
                  <a:cubicBezTo>
                    <a:pt x="5637" y="4429"/>
                    <a:pt x="5646" y="4454"/>
                    <a:pt x="5672" y="4496"/>
                  </a:cubicBezTo>
                  <a:cubicBezTo>
                    <a:pt x="5695" y="4509"/>
                    <a:pt x="5706" y="4509"/>
                    <a:pt x="5710" y="4602"/>
                  </a:cubicBezTo>
                  <a:cubicBezTo>
                    <a:pt x="5712" y="4649"/>
                    <a:pt x="5705" y="4693"/>
                    <a:pt x="5696" y="4737"/>
                  </a:cubicBezTo>
                  <a:cubicBezTo>
                    <a:pt x="5680" y="4824"/>
                    <a:pt x="5681" y="4906"/>
                    <a:pt x="5685" y="5003"/>
                  </a:cubicBezTo>
                  <a:lnTo>
                    <a:pt x="5842" y="5000"/>
                  </a:lnTo>
                  <a:lnTo>
                    <a:pt x="5826" y="4268"/>
                  </a:lnTo>
                  <a:lnTo>
                    <a:pt x="5179" y="4132"/>
                  </a:lnTo>
                  <a:cubicBezTo>
                    <a:pt x="5046" y="4147"/>
                    <a:pt x="4881" y="4076"/>
                    <a:pt x="4736" y="4075"/>
                  </a:cubicBezTo>
                  <a:lnTo>
                    <a:pt x="4734" y="4796"/>
                  </a:lnTo>
                  <a:cubicBezTo>
                    <a:pt x="4733" y="4911"/>
                    <a:pt x="4757" y="4931"/>
                    <a:pt x="4762" y="5002"/>
                  </a:cubicBezTo>
                  <a:close/>
                  <a:moveTo>
                    <a:pt x="2757" y="5058"/>
                  </a:moveTo>
                  <a:lnTo>
                    <a:pt x="1734" y="5058"/>
                  </a:lnTo>
                  <a:lnTo>
                    <a:pt x="1746" y="5272"/>
                  </a:lnTo>
                  <a:cubicBezTo>
                    <a:pt x="1747" y="5275"/>
                    <a:pt x="1750" y="5280"/>
                    <a:pt x="1753" y="5284"/>
                  </a:cubicBezTo>
                  <a:lnTo>
                    <a:pt x="2765" y="5330"/>
                  </a:lnTo>
                  <a:lnTo>
                    <a:pt x="2757" y="5058"/>
                  </a:lnTo>
                  <a:close/>
                  <a:moveTo>
                    <a:pt x="5858" y="5067"/>
                  </a:moveTo>
                  <a:cubicBezTo>
                    <a:pt x="5760" y="5037"/>
                    <a:pt x="4961" y="5041"/>
                    <a:pt x="4812" y="5058"/>
                  </a:cubicBezTo>
                  <a:lnTo>
                    <a:pt x="4803" y="5287"/>
                  </a:lnTo>
                  <a:lnTo>
                    <a:pt x="5843" y="5252"/>
                  </a:lnTo>
                  <a:lnTo>
                    <a:pt x="5858" y="5067"/>
                  </a:lnTo>
                  <a:close/>
                  <a:moveTo>
                    <a:pt x="5294" y="2908"/>
                  </a:moveTo>
                  <a:lnTo>
                    <a:pt x="5293" y="2977"/>
                  </a:lnTo>
                  <a:cubicBezTo>
                    <a:pt x="5266" y="2991"/>
                    <a:pt x="5252" y="2969"/>
                    <a:pt x="5205" y="2993"/>
                  </a:cubicBezTo>
                  <a:cubicBezTo>
                    <a:pt x="5226" y="3041"/>
                    <a:pt x="5236" y="3033"/>
                    <a:pt x="5265" y="3064"/>
                  </a:cubicBezTo>
                  <a:cubicBezTo>
                    <a:pt x="5318" y="3063"/>
                    <a:pt x="5772" y="3263"/>
                    <a:pt x="5863" y="3301"/>
                  </a:cubicBezTo>
                  <a:cubicBezTo>
                    <a:pt x="5974" y="3346"/>
                    <a:pt x="6071" y="3388"/>
                    <a:pt x="6175" y="3431"/>
                  </a:cubicBezTo>
                  <a:cubicBezTo>
                    <a:pt x="6267" y="3469"/>
                    <a:pt x="6393" y="3532"/>
                    <a:pt x="6494" y="3553"/>
                  </a:cubicBezTo>
                  <a:lnTo>
                    <a:pt x="6492" y="3397"/>
                  </a:lnTo>
                  <a:cubicBezTo>
                    <a:pt x="6408" y="3452"/>
                    <a:pt x="6501" y="3436"/>
                    <a:pt x="6392" y="3454"/>
                  </a:cubicBezTo>
                  <a:lnTo>
                    <a:pt x="6406" y="3379"/>
                  </a:lnTo>
                  <a:lnTo>
                    <a:pt x="6361" y="3343"/>
                  </a:lnTo>
                  <a:cubicBezTo>
                    <a:pt x="6334" y="3414"/>
                    <a:pt x="6364" y="3392"/>
                    <a:pt x="6311" y="3413"/>
                  </a:cubicBezTo>
                  <a:cubicBezTo>
                    <a:pt x="6299" y="3383"/>
                    <a:pt x="6309" y="3407"/>
                    <a:pt x="6316" y="3333"/>
                  </a:cubicBezTo>
                  <a:cubicBezTo>
                    <a:pt x="6210" y="3344"/>
                    <a:pt x="6251" y="3331"/>
                    <a:pt x="6188" y="3263"/>
                  </a:cubicBezTo>
                  <a:lnTo>
                    <a:pt x="6146" y="3320"/>
                  </a:lnTo>
                  <a:lnTo>
                    <a:pt x="6118" y="3238"/>
                  </a:lnTo>
                  <a:lnTo>
                    <a:pt x="6071" y="3279"/>
                  </a:lnTo>
                  <a:cubicBezTo>
                    <a:pt x="6069" y="3282"/>
                    <a:pt x="6065" y="3287"/>
                    <a:pt x="6063" y="3289"/>
                  </a:cubicBezTo>
                  <a:lnTo>
                    <a:pt x="6040" y="3285"/>
                  </a:lnTo>
                  <a:cubicBezTo>
                    <a:pt x="6039" y="3281"/>
                    <a:pt x="6034" y="3262"/>
                    <a:pt x="6032" y="3257"/>
                  </a:cubicBezTo>
                  <a:lnTo>
                    <a:pt x="6019" y="3214"/>
                  </a:lnTo>
                  <a:cubicBezTo>
                    <a:pt x="6017" y="3210"/>
                    <a:pt x="6016" y="3204"/>
                    <a:pt x="6014" y="3199"/>
                  </a:cubicBezTo>
                  <a:cubicBezTo>
                    <a:pt x="5906" y="3238"/>
                    <a:pt x="6009" y="3236"/>
                    <a:pt x="5930" y="3269"/>
                  </a:cubicBezTo>
                  <a:lnTo>
                    <a:pt x="5930" y="3160"/>
                  </a:lnTo>
                  <a:lnTo>
                    <a:pt x="5880" y="3157"/>
                  </a:lnTo>
                  <a:cubicBezTo>
                    <a:pt x="5843" y="3241"/>
                    <a:pt x="5882" y="3230"/>
                    <a:pt x="5814" y="3213"/>
                  </a:cubicBezTo>
                  <a:lnTo>
                    <a:pt x="5831" y="3120"/>
                  </a:lnTo>
                  <a:cubicBezTo>
                    <a:pt x="5826" y="3116"/>
                    <a:pt x="5786" y="3106"/>
                    <a:pt x="5786" y="3106"/>
                  </a:cubicBezTo>
                  <a:lnTo>
                    <a:pt x="5755" y="3143"/>
                  </a:lnTo>
                  <a:cubicBezTo>
                    <a:pt x="5727" y="3179"/>
                    <a:pt x="5751" y="3173"/>
                    <a:pt x="5710" y="3176"/>
                  </a:cubicBezTo>
                  <a:lnTo>
                    <a:pt x="5718" y="3064"/>
                  </a:lnTo>
                  <a:lnTo>
                    <a:pt x="5655" y="3058"/>
                  </a:lnTo>
                  <a:cubicBezTo>
                    <a:pt x="5630" y="3140"/>
                    <a:pt x="5669" y="3103"/>
                    <a:pt x="5611" y="3142"/>
                  </a:cubicBezTo>
                  <a:cubicBezTo>
                    <a:pt x="5554" y="3095"/>
                    <a:pt x="5602" y="3120"/>
                    <a:pt x="5605" y="3022"/>
                  </a:cubicBezTo>
                  <a:cubicBezTo>
                    <a:pt x="5563" y="2936"/>
                    <a:pt x="5542" y="3047"/>
                    <a:pt x="5524" y="3091"/>
                  </a:cubicBezTo>
                  <a:lnTo>
                    <a:pt x="5455" y="3069"/>
                  </a:lnTo>
                  <a:cubicBezTo>
                    <a:pt x="5475" y="2989"/>
                    <a:pt x="5470" y="3055"/>
                    <a:pt x="5473" y="2993"/>
                  </a:cubicBezTo>
                  <a:cubicBezTo>
                    <a:pt x="5475" y="2959"/>
                    <a:pt x="5466" y="2937"/>
                    <a:pt x="5460" y="2899"/>
                  </a:cubicBezTo>
                  <a:cubicBezTo>
                    <a:pt x="5411" y="2915"/>
                    <a:pt x="5404" y="2969"/>
                    <a:pt x="5384" y="3024"/>
                  </a:cubicBezTo>
                  <a:cubicBezTo>
                    <a:pt x="5382" y="3021"/>
                    <a:pt x="5379" y="3011"/>
                    <a:pt x="5379" y="3013"/>
                  </a:cubicBezTo>
                  <a:cubicBezTo>
                    <a:pt x="5378" y="3016"/>
                    <a:pt x="5375" y="3004"/>
                    <a:pt x="5374" y="3002"/>
                  </a:cubicBezTo>
                  <a:lnTo>
                    <a:pt x="5349" y="2871"/>
                  </a:lnTo>
                  <a:cubicBezTo>
                    <a:pt x="5279" y="2879"/>
                    <a:pt x="5316" y="2847"/>
                    <a:pt x="5294" y="2908"/>
                  </a:cubicBezTo>
                  <a:close/>
                  <a:moveTo>
                    <a:pt x="4940" y="2837"/>
                  </a:moveTo>
                  <a:lnTo>
                    <a:pt x="4892" y="2855"/>
                  </a:lnTo>
                  <a:lnTo>
                    <a:pt x="4896" y="2899"/>
                  </a:lnTo>
                  <a:lnTo>
                    <a:pt x="5119" y="2989"/>
                  </a:lnTo>
                  <a:lnTo>
                    <a:pt x="5186" y="3002"/>
                  </a:lnTo>
                  <a:cubicBezTo>
                    <a:pt x="5194" y="2912"/>
                    <a:pt x="5191" y="2943"/>
                    <a:pt x="5251" y="2907"/>
                  </a:cubicBezTo>
                  <a:lnTo>
                    <a:pt x="5238" y="2851"/>
                  </a:lnTo>
                  <a:lnTo>
                    <a:pt x="5206" y="2773"/>
                  </a:lnTo>
                  <a:cubicBezTo>
                    <a:pt x="5174" y="2823"/>
                    <a:pt x="5179" y="2860"/>
                    <a:pt x="5139" y="2919"/>
                  </a:cubicBezTo>
                  <a:cubicBezTo>
                    <a:pt x="5076" y="2855"/>
                    <a:pt x="5152" y="2863"/>
                    <a:pt x="5056" y="2701"/>
                  </a:cubicBezTo>
                  <a:lnTo>
                    <a:pt x="4999" y="2847"/>
                  </a:lnTo>
                  <a:cubicBezTo>
                    <a:pt x="4942" y="2852"/>
                    <a:pt x="4980" y="2866"/>
                    <a:pt x="4940" y="2837"/>
                  </a:cubicBezTo>
                  <a:close/>
                  <a:moveTo>
                    <a:pt x="4591" y="2700"/>
                  </a:moveTo>
                  <a:lnTo>
                    <a:pt x="4549" y="2702"/>
                  </a:lnTo>
                  <a:lnTo>
                    <a:pt x="4559" y="2751"/>
                  </a:lnTo>
                  <a:cubicBezTo>
                    <a:pt x="4606" y="2777"/>
                    <a:pt x="4751" y="2845"/>
                    <a:pt x="4815" y="2860"/>
                  </a:cubicBezTo>
                  <a:lnTo>
                    <a:pt x="4874" y="2865"/>
                  </a:lnTo>
                  <a:lnTo>
                    <a:pt x="4877" y="2792"/>
                  </a:lnTo>
                  <a:lnTo>
                    <a:pt x="4936" y="2774"/>
                  </a:lnTo>
                  <a:cubicBezTo>
                    <a:pt x="4941" y="2717"/>
                    <a:pt x="4939" y="2712"/>
                    <a:pt x="4883" y="2649"/>
                  </a:cubicBezTo>
                  <a:cubicBezTo>
                    <a:pt x="4879" y="2645"/>
                    <a:pt x="4874" y="2639"/>
                    <a:pt x="4869" y="2635"/>
                  </a:cubicBezTo>
                  <a:cubicBezTo>
                    <a:pt x="4863" y="2685"/>
                    <a:pt x="4853" y="2755"/>
                    <a:pt x="4807" y="2780"/>
                  </a:cubicBezTo>
                  <a:cubicBezTo>
                    <a:pt x="4726" y="2720"/>
                    <a:pt x="4787" y="2761"/>
                    <a:pt x="4771" y="2666"/>
                  </a:cubicBezTo>
                  <a:cubicBezTo>
                    <a:pt x="4761" y="2614"/>
                    <a:pt x="4739" y="2577"/>
                    <a:pt x="4702" y="2565"/>
                  </a:cubicBezTo>
                  <a:cubicBezTo>
                    <a:pt x="4680" y="2641"/>
                    <a:pt x="4703" y="2645"/>
                    <a:pt x="4650" y="2714"/>
                  </a:cubicBezTo>
                  <a:lnTo>
                    <a:pt x="4591" y="2700"/>
                  </a:lnTo>
                  <a:close/>
                  <a:moveTo>
                    <a:pt x="4468" y="2715"/>
                  </a:moveTo>
                  <a:lnTo>
                    <a:pt x="4510" y="2713"/>
                  </a:lnTo>
                  <a:lnTo>
                    <a:pt x="4523" y="2638"/>
                  </a:lnTo>
                  <a:lnTo>
                    <a:pt x="4583" y="2637"/>
                  </a:lnTo>
                  <a:cubicBezTo>
                    <a:pt x="4636" y="2608"/>
                    <a:pt x="4550" y="2500"/>
                    <a:pt x="4527" y="2471"/>
                  </a:cubicBezTo>
                  <a:cubicBezTo>
                    <a:pt x="4504" y="2552"/>
                    <a:pt x="4509" y="2590"/>
                    <a:pt x="4457" y="2644"/>
                  </a:cubicBezTo>
                  <a:lnTo>
                    <a:pt x="4371" y="2608"/>
                  </a:lnTo>
                  <a:cubicBezTo>
                    <a:pt x="4364" y="2694"/>
                    <a:pt x="4387" y="2696"/>
                    <a:pt x="4468" y="2715"/>
                  </a:cubicBezTo>
                  <a:close/>
                  <a:moveTo>
                    <a:pt x="4118" y="2467"/>
                  </a:moveTo>
                  <a:cubicBezTo>
                    <a:pt x="4210" y="2456"/>
                    <a:pt x="4142" y="2458"/>
                    <a:pt x="4169" y="2488"/>
                  </a:cubicBezTo>
                  <a:lnTo>
                    <a:pt x="4164" y="2592"/>
                  </a:lnTo>
                  <a:cubicBezTo>
                    <a:pt x="4217" y="2623"/>
                    <a:pt x="4286" y="2646"/>
                    <a:pt x="4342" y="2651"/>
                  </a:cubicBezTo>
                  <a:lnTo>
                    <a:pt x="4346" y="2552"/>
                  </a:lnTo>
                  <a:cubicBezTo>
                    <a:pt x="4471" y="2595"/>
                    <a:pt x="4383" y="2563"/>
                    <a:pt x="4416" y="2540"/>
                  </a:cubicBezTo>
                  <a:cubicBezTo>
                    <a:pt x="4408" y="2490"/>
                    <a:pt x="4414" y="2507"/>
                    <a:pt x="4395" y="2465"/>
                  </a:cubicBezTo>
                  <a:cubicBezTo>
                    <a:pt x="4393" y="2460"/>
                    <a:pt x="4380" y="2436"/>
                    <a:pt x="4377" y="2431"/>
                  </a:cubicBezTo>
                  <a:cubicBezTo>
                    <a:pt x="4358" y="2404"/>
                    <a:pt x="4364" y="2413"/>
                    <a:pt x="4345" y="2394"/>
                  </a:cubicBezTo>
                  <a:cubicBezTo>
                    <a:pt x="4307" y="2588"/>
                    <a:pt x="4286" y="2551"/>
                    <a:pt x="4208" y="2542"/>
                  </a:cubicBezTo>
                  <a:cubicBezTo>
                    <a:pt x="4195" y="2463"/>
                    <a:pt x="4226" y="2429"/>
                    <a:pt x="4178" y="2401"/>
                  </a:cubicBezTo>
                  <a:lnTo>
                    <a:pt x="4150" y="2296"/>
                  </a:lnTo>
                  <a:cubicBezTo>
                    <a:pt x="4109" y="2350"/>
                    <a:pt x="4107" y="2446"/>
                    <a:pt x="4055" y="2459"/>
                  </a:cubicBezTo>
                  <a:cubicBezTo>
                    <a:pt x="3897" y="2442"/>
                    <a:pt x="4016" y="2314"/>
                    <a:pt x="3845" y="2333"/>
                  </a:cubicBezTo>
                  <a:cubicBezTo>
                    <a:pt x="3820" y="2371"/>
                    <a:pt x="3808" y="2386"/>
                    <a:pt x="3818" y="2446"/>
                  </a:cubicBezTo>
                  <a:lnTo>
                    <a:pt x="4121" y="2569"/>
                  </a:lnTo>
                  <a:lnTo>
                    <a:pt x="4118" y="2467"/>
                  </a:lnTo>
                  <a:close/>
                  <a:moveTo>
                    <a:pt x="760" y="5226"/>
                  </a:moveTo>
                  <a:lnTo>
                    <a:pt x="1531" y="5248"/>
                  </a:lnTo>
                  <a:lnTo>
                    <a:pt x="1533" y="5062"/>
                  </a:lnTo>
                  <a:cubicBezTo>
                    <a:pt x="1529" y="5061"/>
                    <a:pt x="1524" y="5060"/>
                    <a:pt x="1520" y="5059"/>
                  </a:cubicBezTo>
                  <a:lnTo>
                    <a:pt x="746" y="5061"/>
                  </a:lnTo>
                  <a:lnTo>
                    <a:pt x="760" y="5226"/>
                  </a:lnTo>
                  <a:close/>
                  <a:moveTo>
                    <a:pt x="4196" y="5318"/>
                  </a:moveTo>
                  <a:lnTo>
                    <a:pt x="4524" y="5285"/>
                  </a:lnTo>
                  <a:lnTo>
                    <a:pt x="4526" y="5063"/>
                  </a:lnTo>
                  <a:cubicBezTo>
                    <a:pt x="4430" y="5050"/>
                    <a:pt x="3987" y="5043"/>
                    <a:pt x="3908" y="5067"/>
                  </a:cubicBezTo>
                  <a:lnTo>
                    <a:pt x="3909" y="5306"/>
                  </a:lnTo>
                  <a:lnTo>
                    <a:pt x="4196" y="5318"/>
                  </a:lnTo>
                  <a:close/>
                  <a:moveTo>
                    <a:pt x="3091" y="3951"/>
                  </a:moveTo>
                  <a:cubicBezTo>
                    <a:pt x="3077" y="4005"/>
                    <a:pt x="3066" y="4085"/>
                    <a:pt x="3080" y="4164"/>
                  </a:cubicBezTo>
                  <a:lnTo>
                    <a:pt x="3583" y="4158"/>
                  </a:lnTo>
                  <a:lnTo>
                    <a:pt x="3583" y="3989"/>
                  </a:lnTo>
                  <a:lnTo>
                    <a:pt x="3478" y="3914"/>
                  </a:lnTo>
                  <a:lnTo>
                    <a:pt x="3449" y="3944"/>
                  </a:lnTo>
                  <a:cubicBezTo>
                    <a:pt x="3338" y="4044"/>
                    <a:pt x="3202" y="3965"/>
                    <a:pt x="3191" y="3922"/>
                  </a:cubicBezTo>
                  <a:cubicBezTo>
                    <a:pt x="3189" y="3916"/>
                    <a:pt x="3185" y="3915"/>
                    <a:pt x="3181" y="3912"/>
                  </a:cubicBezTo>
                  <a:cubicBezTo>
                    <a:pt x="3176" y="3914"/>
                    <a:pt x="3171" y="3917"/>
                    <a:pt x="3168" y="3919"/>
                  </a:cubicBezTo>
                  <a:lnTo>
                    <a:pt x="3091" y="3951"/>
                  </a:lnTo>
                  <a:close/>
                  <a:moveTo>
                    <a:pt x="6483" y="5229"/>
                  </a:moveTo>
                  <a:lnTo>
                    <a:pt x="6488" y="5049"/>
                  </a:lnTo>
                  <a:cubicBezTo>
                    <a:pt x="6362" y="5048"/>
                    <a:pt x="6104" y="5035"/>
                    <a:pt x="5994" y="5064"/>
                  </a:cubicBezTo>
                  <a:lnTo>
                    <a:pt x="6000" y="5221"/>
                  </a:lnTo>
                  <a:cubicBezTo>
                    <a:pt x="6126" y="5267"/>
                    <a:pt x="6353" y="5202"/>
                    <a:pt x="6483" y="5229"/>
                  </a:cubicBezTo>
                  <a:close/>
                  <a:moveTo>
                    <a:pt x="5893" y="4186"/>
                  </a:moveTo>
                  <a:cubicBezTo>
                    <a:pt x="5902" y="4217"/>
                    <a:pt x="5909" y="4224"/>
                    <a:pt x="5914" y="4232"/>
                  </a:cubicBezTo>
                  <a:lnTo>
                    <a:pt x="6478" y="4336"/>
                  </a:lnTo>
                  <a:lnTo>
                    <a:pt x="6482" y="3781"/>
                  </a:lnTo>
                  <a:cubicBezTo>
                    <a:pt x="6484" y="3692"/>
                    <a:pt x="6484" y="3673"/>
                    <a:pt x="6487" y="3623"/>
                  </a:cubicBezTo>
                  <a:lnTo>
                    <a:pt x="6048" y="3450"/>
                  </a:lnTo>
                  <a:cubicBezTo>
                    <a:pt x="5981" y="3431"/>
                    <a:pt x="5921" y="3399"/>
                    <a:pt x="5857" y="3393"/>
                  </a:cubicBezTo>
                  <a:cubicBezTo>
                    <a:pt x="5872" y="3587"/>
                    <a:pt x="5882" y="3912"/>
                    <a:pt x="5893" y="4186"/>
                  </a:cubicBezTo>
                  <a:close/>
                  <a:moveTo>
                    <a:pt x="6158" y="3598"/>
                  </a:moveTo>
                  <a:lnTo>
                    <a:pt x="6159" y="3799"/>
                  </a:lnTo>
                  <a:lnTo>
                    <a:pt x="5978" y="3750"/>
                  </a:lnTo>
                  <a:lnTo>
                    <a:pt x="5969" y="3525"/>
                  </a:lnTo>
                  <a:lnTo>
                    <a:pt x="6158" y="3598"/>
                  </a:lnTo>
                  <a:close/>
                  <a:moveTo>
                    <a:pt x="6131" y="3843"/>
                  </a:moveTo>
                  <a:lnTo>
                    <a:pt x="6126" y="4012"/>
                  </a:lnTo>
                  <a:lnTo>
                    <a:pt x="6149" y="4026"/>
                  </a:lnTo>
                  <a:lnTo>
                    <a:pt x="6143" y="4161"/>
                  </a:lnTo>
                  <a:lnTo>
                    <a:pt x="5990" y="4123"/>
                  </a:lnTo>
                  <a:lnTo>
                    <a:pt x="5974" y="3802"/>
                  </a:lnTo>
                  <a:lnTo>
                    <a:pt x="6131" y="3843"/>
                  </a:lnTo>
                  <a:close/>
                  <a:moveTo>
                    <a:pt x="6248" y="4194"/>
                  </a:moveTo>
                  <a:lnTo>
                    <a:pt x="6248" y="3629"/>
                  </a:lnTo>
                  <a:lnTo>
                    <a:pt x="6378" y="3654"/>
                  </a:lnTo>
                  <a:lnTo>
                    <a:pt x="6382" y="3852"/>
                  </a:lnTo>
                  <a:lnTo>
                    <a:pt x="6270" y="3835"/>
                  </a:lnTo>
                  <a:lnTo>
                    <a:pt x="6270" y="3869"/>
                  </a:lnTo>
                  <a:lnTo>
                    <a:pt x="6378" y="3886"/>
                  </a:lnTo>
                  <a:lnTo>
                    <a:pt x="6378" y="4217"/>
                  </a:lnTo>
                  <a:lnTo>
                    <a:pt x="6248" y="4194"/>
                  </a:lnTo>
                  <a:close/>
                  <a:moveTo>
                    <a:pt x="4157" y="3746"/>
                  </a:moveTo>
                  <a:lnTo>
                    <a:pt x="4152" y="3725"/>
                  </a:lnTo>
                  <a:lnTo>
                    <a:pt x="4123" y="3674"/>
                  </a:lnTo>
                  <a:cubicBezTo>
                    <a:pt x="4043" y="3709"/>
                    <a:pt x="4119" y="3726"/>
                    <a:pt x="4032" y="3682"/>
                  </a:cubicBezTo>
                  <a:cubicBezTo>
                    <a:pt x="3964" y="3647"/>
                    <a:pt x="3968" y="3691"/>
                    <a:pt x="3932" y="3659"/>
                  </a:cubicBezTo>
                  <a:cubicBezTo>
                    <a:pt x="3891" y="3590"/>
                    <a:pt x="3903" y="2850"/>
                    <a:pt x="3914" y="2714"/>
                  </a:cubicBezTo>
                  <a:cubicBezTo>
                    <a:pt x="3991" y="2719"/>
                    <a:pt x="4064" y="2766"/>
                    <a:pt x="4141" y="2779"/>
                  </a:cubicBezTo>
                  <a:cubicBezTo>
                    <a:pt x="4261" y="2801"/>
                    <a:pt x="4231" y="2859"/>
                    <a:pt x="4231" y="2977"/>
                  </a:cubicBezTo>
                  <a:cubicBezTo>
                    <a:pt x="4230" y="3064"/>
                    <a:pt x="4233" y="3152"/>
                    <a:pt x="4232" y="3239"/>
                  </a:cubicBezTo>
                  <a:cubicBezTo>
                    <a:pt x="4232" y="3345"/>
                    <a:pt x="4261" y="3671"/>
                    <a:pt x="4207" y="3738"/>
                  </a:cubicBezTo>
                  <a:lnTo>
                    <a:pt x="4157" y="3746"/>
                  </a:lnTo>
                  <a:close/>
                  <a:moveTo>
                    <a:pt x="4515" y="3816"/>
                  </a:moveTo>
                  <a:cubicBezTo>
                    <a:pt x="4518" y="3636"/>
                    <a:pt x="4537" y="2970"/>
                    <a:pt x="4503" y="2837"/>
                  </a:cubicBezTo>
                  <a:cubicBezTo>
                    <a:pt x="4422" y="2800"/>
                    <a:pt x="3864" y="2581"/>
                    <a:pt x="3810" y="2578"/>
                  </a:cubicBezTo>
                  <a:lnTo>
                    <a:pt x="3812" y="3677"/>
                  </a:lnTo>
                  <a:cubicBezTo>
                    <a:pt x="3822" y="3823"/>
                    <a:pt x="3887" y="3848"/>
                    <a:pt x="3888" y="3848"/>
                  </a:cubicBezTo>
                  <a:cubicBezTo>
                    <a:pt x="3889" y="3845"/>
                    <a:pt x="3895" y="3853"/>
                    <a:pt x="3899" y="3856"/>
                  </a:cubicBezTo>
                  <a:cubicBezTo>
                    <a:pt x="4020" y="3834"/>
                    <a:pt x="4371" y="3947"/>
                    <a:pt x="4544" y="3956"/>
                  </a:cubicBezTo>
                  <a:cubicBezTo>
                    <a:pt x="4553" y="3793"/>
                    <a:pt x="4528" y="3963"/>
                    <a:pt x="4515" y="3816"/>
                  </a:cubicBezTo>
                  <a:close/>
                  <a:moveTo>
                    <a:pt x="104" y="5207"/>
                  </a:moveTo>
                  <a:lnTo>
                    <a:pt x="607" y="5219"/>
                  </a:lnTo>
                  <a:lnTo>
                    <a:pt x="608" y="5054"/>
                  </a:lnTo>
                  <a:lnTo>
                    <a:pt x="99" y="5053"/>
                  </a:lnTo>
                  <a:lnTo>
                    <a:pt x="104" y="5207"/>
                  </a:lnTo>
                  <a:close/>
                  <a:moveTo>
                    <a:pt x="4632" y="4948"/>
                  </a:moveTo>
                  <a:cubicBezTo>
                    <a:pt x="4691" y="4876"/>
                    <a:pt x="4662" y="4408"/>
                    <a:pt x="4663" y="4253"/>
                  </a:cubicBezTo>
                  <a:cubicBezTo>
                    <a:pt x="4664" y="4045"/>
                    <a:pt x="4683" y="4068"/>
                    <a:pt x="4615" y="4047"/>
                  </a:cubicBezTo>
                  <a:cubicBezTo>
                    <a:pt x="4581" y="4102"/>
                    <a:pt x="4592" y="4701"/>
                    <a:pt x="4596" y="4849"/>
                  </a:cubicBezTo>
                  <a:cubicBezTo>
                    <a:pt x="4598" y="4939"/>
                    <a:pt x="4582" y="4908"/>
                    <a:pt x="4632" y="4948"/>
                  </a:cubicBezTo>
                  <a:close/>
                  <a:moveTo>
                    <a:pt x="1360" y="3022"/>
                  </a:moveTo>
                  <a:cubicBezTo>
                    <a:pt x="1617" y="2977"/>
                    <a:pt x="1537" y="2910"/>
                    <a:pt x="1572" y="2866"/>
                  </a:cubicBezTo>
                  <a:lnTo>
                    <a:pt x="1607" y="2931"/>
                  </a:lnTo>
                  <a:cubicBezTo>
                    <a:pt x="1661" y="2913"/>
                    <a:pt x="1654" y="2906"/>
                    <a:pt x="1726" y="2886"/>
                  </a:cubicBezTo>
                  <a:lnTo>
                    <a:pt x="1747" y="2801"/>
                  </a:lnTo>
                  <a:cubicBezTo>
                    <a:pt x="1781" y="2887"/>
                    <a:pt x="1733" y="2833"/>
                    <a:pt x="1809" y="2858"/>
                  </a:cubicBezTo>
                  <a:cubicBezTo>
                    <a:pt x="1850" y="2822"/>
                    <a:pt x="1898" y="2802"/>
                    <a:pt x="1956" y="2783"/>
                  </a:cubicBezTo>
                  <a:cubicBezTo>
                    <a:pt x="2047" y="2754"/>
                    <a:pt x="2072" y="2768"/>
                    <a:pt x="2085" y="2672"/>
                  </a:cubicBezTo>
                  <a:cubicBezTo>
                    <a:pt x="2080" y="2674"/>
                    <a:pt x="2074" y="2674"/>
                    <a:pt x="2071" y="2680"/>
                  </a:cubicBezTo>
                  <a:cubicBezTo>
                    <a:pt x="2069" y="2686"/>
                    <a:pt x="2062" y="2686"/>
                    <a:pt x="2058" y="2688"/>
                  </a:cubicBezTo>
                  <a:cubicBezTo>
                    <a:pt x="2004" y="2714"/>
                    <a:pt x="2067" y="2687"/>
                    <a:pt x="2032" y="2701"/>
                  </a:cubicBezTo>
                  <a:cubicBezTo>
                    <a:pt x="1985" y="2719"/>
                    <a:pt x="2037" y="2711"/>
                    <a:pt x="1973" y="2714"/>
                  </a:cubicBezTo>
                  <a:lnTo>
                    <a:pt x="1922" y="2575"/>
                  </a:lnTo>
                  <a:cubicBezTo>
                    <a:pt x="1912" y="2592"/>
                    <a:pt x="1866" y="2624"/>
                    <a:pt x="1857" y="2667"/>
                  </a:cubicBezTo>
                  <a:cubicBezTo>
                    <a:pt x="1838" y="2759"/>
                    <a:pt x="1916" y="2697"/>
                    <a:pt x="1835" y="2771"/>
                  </a:cubicBezTo>
                  <a:cubicBezTo>
                    <a:pt x="1777" y="2754"/>
                    <a:pt x="1816" y="2811"/>
                    <a:pt x="1753" y="2653"/>
                  </a:cubicBezTo>
                  <a:cubicBezTo>
                    <a:pt x="1752" y="2649"/>
                    <a:pt x="1750" y="2643"/>
                    <a:pt x="1747" y="2639"/>
                  </a:cubicBezTo>
                  <a:cubicBezTo>
                    <a:pt x="1734" y="2655"/>
                    <a:pt x="1747" y="2634"/>
                    <a:pt x="1722" y="2673"/>
                  </a:cubicBezTo>
                  <a:cubicBezTo>
                    <a:pt x="1666" y="2762"/>
                    <a:pt x="1703" y="2770"/>
                    <a:pt x="1688" y="2847"/>
                  </a:cubicBezTo>
                  <a:cubicBezTo>
                    <a:pt x="1623" y="2856"/>
                    <a:pt x="1627" y="2876"/>
                    <a:pt x="1580" y="2709"/>
                  </a:cubicBezTo>
                  <a:cubicBezTo>
                    <a:pt x="1448" y="2846"/>
                    <a:pt x="1576" y="2873"/>
                    <a:pt x="1468" y="2915"/>
                  </a:cubicBezTo>
                  <a:cubicBezTo>
                    <a:pt x="1449" y="2884"/>
                    <a:pt x="1460" y="2892"/>
                    <a:pt x="1448" y="2860"/>
                  </a:cubicBezTo>
                  <a:lnTo>
                    <a:pt x="1412" y="2800"/>
                  </a:lnTo>
                  <a:cubicBezTo>
                    <a:pt x="1317" y="2925"/>
                    <a:pt x="1411" y="2898"/>
                    <a:pt x="1363" y="2977"/>
                  </a:cubicBezTo>
                  <a:cubicBezTo>
                    <a:pt x="1321" y="2942"/>
                    <a:pt x="1315" y="2889"/>
                    <a:pt x="1293" y="2839"/>
                  </a:cubicBezTo>
                  <a:cubicBezTo>
                    <a:pt x="1265" y="2857"/>
                    <a:pt x="1284" y="2834"/>
                    <a:pt x="1281" y="2870"/>
                  </a:cubicBezTo>
                  <a:lnTo>
                    <a:pt x="1223" y="2975"/>
                  </a:lnTo>
                  <a:lnTo>
                    <a:pt x="1190" y="2891"/>
                  </a:lnTo>
                  <a:cubicBezTo>
                    <a:pt x="1169" y="2909"/>
                    <a:pt x="1190" y="2883"/>
                    <a:pt x="1162" y="2921"/>
                  </a:cubicBezTo>
                  <a:cubicBezTo>
                    <a:pt x="1090" y="3017"/>
                    <a:pt x="1162" y="3004"/>
                    <a:pt x="1088" y="3076"/>
                  </a:cubicBezTo>
                  <a:cubicBezTo>
                    <a:pt x="1083" y="3063"/>
                    <a:pt x="1071" y="3028"/>
                    <a:pt x="1066" y="3016"/>
                  </a:cubicBezTo>
                  <a:lnTo>
                    <a:pt x="1027" y="2955"/>
                  </a:lnTo>
                  <a:lnTo>
                    <a:pt x="975" y="3070"/>
                  </a:lnTo>
                  <a:lnTo>
                    <a:pt x="926" y="3011"/>
                  </a:lnTo>
                  <a:cubicBezTo>
                    <a:pt x="869" y="3102"/>
                    <a:pt x="876" y="3057"/>
                    <a:pt x="873" y="3178"/>
                  </a:cubicBezTo>
                  <a:lnTo>
                    <a:pt x="828" y="3056"/>
                  </a:lnTo>
                  <a:cubicBezTo>
                    <a:pt x="815" y="3078"/>
                    <a:pt x="810" y="3086"/>
                    <a:pt x="785" y="3100"/>
                  </a:cubicBezTo>
                  <a:cubicBezTo>
                    <a:pt x="779" y="3157"/>
                    <a:pt x="789" y="3197"/>
                    <a:pt x="768" y="3234"/>
                  </a:cubicBezTo>
                  <a:cubicBezTo>
                    <a:pt x="719" y="3208"/>
                    <a:pt x="750" y="3246"/>
                    <a:pt x="732" y="3154"/>
                  </a:cubicBezTo>
                  <a:lnTo>
                    <a:pt x="662" y="3176"/>
                  </a:lnTo>
                  <a:lnTo>
                    <a:pt x="666" y="3270"/>
                  </a:lnTo>
                  <a:cubicBezTo>
                    <a:pt x="592" y="3221"/>
                    <a:pt x="666" y="3225"/>
                    <a:pt x="593" y="3188"/>
                  </a:cubicBezTo>
                  <a:cubicBezTo>
                    <a:pt x="544" y="3229"/>
                    <a:pt x="559" y="3230"/>
                    <a:pt x="565" y="3314"/>
                  </a:cubicBezTo>
                  <a:cubicBezTo>
                    <a:pt x="495" y="3299"/>
                    <a:pt x="555" y="3318"/>
                    <a:pt x="535" y="3284"/>
                  </a:cubicBezTo>
                  <a:lnTo>
                    <a:pt x="488" y="3261"/>
                  </a:lnTo>
                  <a:lnTo>
                    <a:pt x="419" y="3329"/>
                  </a:lnTo>
                  <a:cubicBezTo>
                    <a:pt x="379" y="3299"/>
                    <a:pt x="427" y="3324"/>
                    <a:pt x="384" y="3306"/>
                  </a:cubicBezTo>
                  <a:cubicBezTo>
                    <a:pt x="366" y="3339"/>
                    <a:pt x="358" y="3326"/>
                    <a:pt x="347" y="3335"/>
                  </a:cubicBezTo>
                  <a:lnTo>
                    <a:pt x="336" y="3357"/>
                  </a:lnTo>
                  <a:lnTo>
                    <a:pt x="301" y="3295"/>
                  </a:lnTo>
                  <a:lnTo>
                    <a:pt x="283" y="3341"/>
                  </a:lnTo>
                  <a:cubicBezTo>
                    <a:pt x="286" y="3398"/>
                    <a:pt x="293" y="3392"/>
                    <a:pt x="280" y="3429"/>
                  </a:cubicBezTo>
                  <a:cubicBezTo>
                    <a:pt x="227" y="3405"/>
                    <a:pt x="267" y="3438"/>
                    <a:pt x="226" y="3372"/>
                  </a:cubicBezTo>
                  <a:lnTo>
                    <a:pt x="189" y="3390"/>
                  </a:lnTo>
                  <a:cubicBezTo>
                    <a:pt x="190" y="3444"/>
                    <a:pt x="203" y="3424"/>
                    <a:pt x="174" y="3461"/>
                  </a:cubicBezTo>
                  <a:cubicBezTo>
                    <a:pt x="125" y="3447"/>
                    <a:pt x="160" y="3432"/>
                    <a:pt x="96" y="3406"/>
                  </a:cubicBezTo>
                  <a:cubicBezTo>
                    <a:pt x="75" y="3472"/>
                    <a:pt x="95" y="3463"/>
                    <a:pt x="105" y="3552"/>
                  </a:cubicBezTo>
                  <a:lnTo>
                    <a:pt x="801" y="3268"/>
                  </a:lnTo>
                  <a:cubicBezTo>
                    <a:pt x="862" y="3243"/>
                    <a:pt x="1026" y="3184"/>
                    <a:pt x="1075" y="3156"/>
                  </a:cubicBezTo>
                  <a:cubicBezTo>
                    <a:pt x="1119" y="3140"/>
                    <a:pt x="1153" y="3122"/>
                    <a:pt x="1193" y="3106"/>
                  </a:cubicBezTo>
                  <a:cubicBezTo>
                    <a:pt x="1260" y="3080"/>
                    <a:pt x="1312" y="3070"/>
                    <a:pt x="1360" y="3022"/>
                  </a:cubicBezTo>
                  <a:close/>
                  <a:moveTo>
                    <a:pt x="2038" y="2627"/>
                  </a:moveTo>
                  <a:cubicBezTo>
                    <a:pt x="2059" y="2640"/>
                    <a:pt x="2025" y="2668"/>
                    <a:pt x="2105" y="2634"/>
                  </a:cubicBezTo>
                  <a:cubicBezTo>
                    <a:pt x="2111" y="2695"/>
                    <a:pt x="2125" y="2696"/>
                    <a:pt x="2132" y="2708"/>
                  </a:cubicBezTo>
                  <a:cubicBezTo>
                    <a:pt x="2218" y="2682"/>
                    <a:pt x="2249" y="2697"/>
                    <a:pt x="2256" y="2611"/>
                  </a:cubicBezTo>
                  <a:cubicBezTo>
                    <a:pt x="2178" y="2642"/>
                    <a:pt x="2260" y="2639"/>
                    <a:pt x="2167" y="2637"/>
                  </a:cubicBezTo>
                  <a:lnTo>
                    <a:pt x="2102" y="2471"/>
                  </a:lnTo>
                  <a:cubicBezTo>
                    <a:pt x="2065" y="2521"/>
                    <a:pt x="2044" y="2569"/>
                    <a:pt x="2038" y="2627"/>
                  </a:cubicBezTo>
                  <a:close/>
                  <a:moveTo>
                    <a:pt x="2760" y="2427"/>
                  </a:moveTo>
                  <a:cubicBezTo>
                    <a:pt x="2818" y="2435"/>
                    <a:pt x="2778" y="2442"/>
                    <a:pt x="2815" y="2418"/>
                  </a:cubicBezTo>
                  <a:lnTo>
                    <a:pt x="2806" y="2331"/>
                  </a:lnTo>
                  <a:lnTo>
                    <a:pt x="2707" y="2343"/>
                  </a:lnTo>
                  <a:cubicBezTo>
                    <a:pt x="2685" y="2393"/>
                    <a:pt x="2676" y="2374"/>
                    <a:pt x="2691" y="2430"/>
                  </a:cubicBezTo>
                  <a:lnTo>
                    <a:pt x="2605" y="2460"/>
                  </a:lnTo>
                  <a:cubicBezTo>
                    <a:pt x="2520" y="2409"/>
                    <a:pt x="2556" y="2370"/>
                    <a:pt x="2517" y="2301"/>
                  </a:cubicBezTo>
                  <a:cubicBezTo>
                    <a:pt x="2465" y="2321"/>
                    <a:pt x="2512" y="2276"/>
                    <a:pt x="2472" y="2354"/>
                  </a:cubicBezTo>
                  <a:cubicBezTo>
                    <a:pt x="2390" y="2512"/>
                    <a:pt x="2481" y="2423"/>
                    <a:pt x="2461" y="2501"/>
                  </a:cubicBezTo>
                  <a:cubicBezTo>
                    <a:pt x="2450" y="2544"/>
                    <a:pt x="2395" y="2545"/>
                    <a:pt x="2349" y="2547"/>
                  </a:cubicBezTo>
                  <a:cubicBezTo>
                    <a:pt x="2319" y="2484"/>
                    <a:pt x="2315" y="2442"/>
                    <a:pt x="2272" y="2395"/>
                  </a:cubicBezTo>
                  <a:cubicBezTo>
                    <a:pt x="2250" y="2438"/>
                    <a:pt x="2229" y="2486"/>
                    <a:pt x="2221" y="2540"/>
                  </a:cubicBezTo>
                  <a:cubicBezTo>
                    <a:pt x="2225" y="2543"/>
                    <a:pt x="2234" y="2540"/>
                    <a:pt x="2236" y="2546"/>
                  </a:cubicBezTo>
                  <a:cubicBezTo>
                    <a:pt x="2238" y="2552"/>
                    <a:pt x="2247" y="2551"/>
                    <a:pt x="2250" y="2552"/>
                  </a:cubicBezTo>
                  <a:cubicBezTo>
                    <a:pt x="2310" y="2579"/>
                    <a:pt x="2260" y="2565"/>
                    <a:pt x="2307" y="2636"/>
                  </a:cubicBezTo>
                  <a:cubicBezTo>
                    <a:pt x="2380" y="2616"/>
                    <a:pt x="2628" y="2485"/>
                    <a:pt x="2735" y="2470"/>
                  </a:cubicBezTo>
                  <a:cubicBezTo>
                    <a:pt x="2744" y="2455"/>
                    <a:pt x="2749" y="2440"/>
                    <a:pt x="2760" y="2427"/>
                  </a:cubicBezTo>
                  <a:close/>
                  <a:moveTo>
                    <a:pt x="5561" y="3351"/>
                  </a:moveTo>
                  <a:lnTo>
                    <a:pt x="5569" y="3603"/>
                  </a:lnTo>
                  <a:lnTo>
                    <a:pt x="5377" y="3537"/>
                  </a:lnTo>
                  <a:lnTo>
                    <a:pt x="5383" y="3294"/>
                  </a:lnTo>
                  <a:lnTo>
                    <a:pt x="5561" y="3351"/>
                  </a:lnTo>
                  <a:close/>
                  <a:moveTo>
                    <a:pt x="5067" y="3462"/>
                  </a:moveTo>
                  <a:lnTo>
                    <a:pt x="5059" y="3719"/>
                  </a:lnTo>
                  <a:lnTo>
                    <a:pt x="5088" y="3723"/>
                  </a:lnTo>
                  <a:lnTo>
                    <a:pt x="5099" y="3475"/>
                  </a:lnTo>
                  <a:lnTo>
                    <a:pt x="5131" y="3483"/>
                  </a:lnTo>
                  <a:lnTo>
                    <a:pt x="5123" y="3940"/>
                  </a:lnTo>
                  <a:lnTo>
                    <a:pt x="4913" y="3886"/>
                  </a:lnTo>
                  <a:lnTo>
                    <a:pt x="4903" y="3420"/>
                  </a:lnTo>
                  <a:lnTo>
                    <a:pt x="5067" y="3462"/>
                  </a:lnTo>
                  <a:close/>
                  <a:moveTo>
                    <a:pt x="5092" y="3185"/>
                  </a:moveTo>
                  <a:lnTo>
                    <a:pt x="5121" y="3416"/>
                  </a:lnTo>
                  <a:lnTo>
                    <a:pt x="4922" y="3368"/>
                  </a:lnTo>
                  <a:lnTo>
                    <a:pt x="4905" y="3130"/>
                  </a:lnTo>
                  <a:lnTo>
                    <a:pt x="5092" y="3185"/>
                  </a:lnTo>
                  <a:close/>
                  <a:moveTo>
                    <a:pt x="5374" y="4002"/>
                  </a:moveTo>
                  <a:lnTo>
                    <a:pt x="5377" y="3616"/>
                  </a:lnTo>
                  <a:lnTo>
                    <a:pt x="5531" y="3653"/>
                  </a:lnTo>
                  <a:lnTo>
                    <a:pt x="5529" y="3870"/>
                  </a:lnTo>
                  <a:lnTo>
                    <a:pt x="5573" y="3882"/>
                  </a:lnTo>
                  <a:lnTo>
                    <a:pt x="5570" y="4038"/>
                  </a:lnTo>
                  <a:lnTo>
                    <a:pt x="5374" y="4002"/>
                  </a:lnTo>
                  <a:close/>
                  <a:moveTo>
                    <a:pt x="4670" y="3998"/>
                  </a:moveTo>
                  <a:lnTo>
                    <a:pt x="5208" y="4090"/>
                  </a:lnTo>
                  <a:lnTo>
                    <a:pt x="5812" y="4207"/>
                  </a:lnTo>
                  <a:cubicBezTo>
                    <a:pt x="5813" y="3935"/>
                    <a:pt x="5773" y="3661"/>
                    <a:pt x="5795" y="3379"/>
                  </a:cubicBezTo>
                  <a:lnTo>
                    <a:pt x="5755" y="3332"/>
                  </a:lnTo>
                  <a:cubicBezTo>
                    <a:pt x="5752" y="3329"/>
                    <a:pt x="5748" y="3324"/>
                    <a:pt x="5745" y="3320"/>
                  </a:cubicBezTo>
                  <a:cubicBezTo>
                    <a:pt x="5690" y="3318"/>
                    <a:pt x="5277" y="3149"/>
                    <a:pt x="5183" y="3109"/>
                  </a:cubicBezTo>
                  <a:cubicBezTo>
                    <a:pt x="5098" y="3074"/>
                    <a:pt x="4675" y="2898"/>
                    <a:pt x="4620" y="2896"/>
                  </a:cubicBezTo>
                  <a:cubicBezTo>
                    <a:pt x="4614" y="2942"/>
                    <a:pt x="4600" y="3813"/>
                    <a:pt x="4626" y="3875"/>
                  </a:cubicBezTo>
                  <a:cubicBezTo>
                    <a:pt x="4654" y="3944"/>
                    <a:pt x="4653" y="3862"/>
                    <a:pt x="4670" y="3998"/>
                  </a:cubicBezTo>
                  <a:close/>
                  <a:moveTo>
                    <a:pt x="3959" y="4428"/>
                  </a:moveTo>
                  <a:cubicBezTo>
                    <a:pt x="4009" y="4488"/>
                    <a:pt x="4059" y="4465"/>
                    <a:pt x="4148" y="4473"/>
                  </a:cubicBezTo>
                  <a:cubicBezTo>
                    <a:pt x="4182" y="4576"/>
                    <a:pt x="4150" y="4889"/>
                    <a:pt x="4161" y="4954"/>
                  </a:cubicBezTo>
                  <a:cubicBezTo>
                    <a:pt x="4175" y="5031"/>
                    <a:pt x="4170" y="4991"/>
                    <a:pt x="4195" y="5009"/>
                  </a:cubicBezTo>
                  <a:cubicBezTo>
                    <a:pt x="4222" y="4976"/>
                    <a:pt x="4207" y="5038"/>
                    <a:pt x="4221" y="4953"/>
                  </a:cubicBezTo>
                  <a:lnTo>
                    <a:pt x="4221" y="4726"/>
                  </a:lnTo>
                  <a:cubicBezTo>
                    <a:pt x="4221" y="4621"/>
                    <a:pt x="4227" y="4514"/>
                    <a:pt x="4220" y="4411"/>
                  </a:cubicBezTo>
                  <a:cubicBezTo>
                    <a:pt x="4145" y="4409"/>
                    <a:pt x="4011" y="4386"/>
                    <a:pt x="3959" y="4428"/>
                  </a:cubicBezTo>
                  <a:close/>
                  <a:moveTo>
                    <a:pt x="4986" y="4540"/>
                  </a:moveTo>
                  <a:cubicBezTo>
                    <a:pt x="5025" y="4587"/>
                    <a:pt x="5065" y="4568"/>
                    <a:pt x="5135" y="4574"/>
                  </a:cubicBezTo>
                  <a:cubicBezTo>
                    <a:pt x="5162" y="4656"/>
                    <a:pt x="5136" y="4902"/>
                    <a:pt x="5145" y="4953"/>
                  </a:cubicBezTo>
                  <a:cubicBezTo>
                    <a:pt x="5155" y="5014"/>
                    <a:pt x="5152" y="4982"/>
                    <a:pt x="5172" y="4996"/>
                  </a:cubicBezTo>
                  <a:cubicBezTo>
                    <a:pt x="5193" y="4971"/>
                    <a:pt x="5181" y="5020"/>
                    <a:pt x="5192" y="4953"/>
                  </a:cubicBezTo>
                  <a:lnTo>
                    <a:pt x="5192" y="4774"/>
                  </a:lnTo>
                  <a:cubicBezTo>
                    <a:pt x="5192" y="4691"/>
                    <a:pt x="5197" y="4607"/>
                    <a:pt x="5191" y="4526"/>
                  </a:cubicBezTo>
                  <a:cubicBezTo>
                    <a:pt x="5132" y="4525"/>
                    <a:pt x="5027" y="4506"/>
                    <a:pt x="4986" y="4540"/>
                  </a:cubicBezTo>
                  <a:close/>
                  <a:moveTo>
                    <a:pt x="5493" y="4639"/>
                  </a:moveTo>
                  <a:cubicBezTo>
                    <a:pt x="5522" y="4673"/>
                    <a:pt x="5551" y="4659"/>
                    <a:pt x="5602" y="4664"/>
                  </a:cubicBezTo>
                  <a:cubicBezTo>
                    <a:pt x="5621" y="4724"/>
                    <a:pt x="5603" y="4903"/>
                    <a:pt x="5609" y="4940"/>
                  </a:cubicBezTo>
                  <a:cubicBezTo>
                    <a:pt x="5617" y="4985"/>
                    <a:pt x="5614" y="4962"/>
                    <a:pt x="5629" y="4972"/>
                  </a:cubicBezTo>
                  <a:cubicBezTo>
                    <a:pt x="5644" y="4953"/>
                    <a:pt x="5635" y="4989"/>
                    <a:pt x="5643" y="4940"/>
                  </a:cubicBezTo>
                  <a:lnTo>
                    <a:pt x="5643" y="4809"/>
                  </a:lnTo>
                  <a:cubicBezTo>
                    <a:pt x="5643" y="4749"/>
                    <a:pt x="5647" y="4688"/>
                    <a:pt x="5643" y="4629"/>
                  </a:cubicBezTo>
                  <a:cubicBezTo>
                    <a:pt x="5600" y="4628"/>
                    <a:pt x="5523" y="4614"/>
                    <a:pt x="5493" y="4639"/>
                  </a:cubicBezTo>
                  <a:close/>
                  <a:moveTo>
                    <a:pt x="6088" y="4608"/>
                  </a:moveTo>
                  <a:lnTo>
                    <a:pt x="6095" y="4639"/>
                  </a:lnTo>
                  <a:lnTo>
                    <a:pt x="6205" y="4640"/>
                  </a:lnTo>
                  <a:lnTo>
                    <a:pt x="6212" y="4949"/>
                  </a:lnTo>
                  <a:lnTo>
                    <a:pt x="6229" y="4948"/>
                  </a:lnTo>
                  <a:lnTo>
                    <a:pt x="6226" y="4615"/>
                  </a:lnTo>
                  <a:lnTo>
                    <a:pt x="6088" y="4608"/>
                  </a:lnTo>
                  <a:close/>
                  <a:moveTo>
                    <a:pt x="4061" y="4158"/>
                  </a:moveTo>
                  <a:cubicBezTo>
                    <a:pt x="4104" y="4131"/>
                    <a:pt x="4070" y="4146"/>
                    <a:pt x="4130" y="4143"/>
                  </a:cubicBezTo>
                  <a:cubicBezTo>
                    <a:pt x="4150" y="4175"/>
                    <a:pt x="4169" y="4210"/>
                    <a:pt x="4197" y="4251"/>
                  </a:cubicBezTo>
                  <a:cubicBezTo>
                    <a:pt x="4249" y="4327"/>
                    <a:pt x="4202" y="4283"/>
                    <a:pt x="4290" y="4323"/>
                  </a:cubicBezTo>
                  <a:cubicBezTo>
                    <a:pt x="4307" y="4429"/>
                    <a:pt x="4305" y="4566"/>
                    <a:pt x="4282" y="4653"/>
                  </a:cubicBezTo>
                  <a:cubicBezTo>
                    <a:pt x="4255" y="4754"/>
                    <a:pt x="4271" y="4891"/>
                    <a:pt x="4268" y="5003"/>
                  </a:cubicBezTo>
                  <a:lnTo>
                    <a:pt x="4457" y="5008"/>
                  </a:lnTo>
                  <a:cubicBezTo>
                    <a:pt x="4480" y="4982"/>
                    <a:pt x="4454" y="5019"/>
                    <a:pt x="4483" y="4977"/>
                  </a:cubicBezTo>
                  <a:cubicBezTo>
                    <a:pt x="4495" y="4959"/>
                    <a:pt x="4501" y="4952"/>
                    <a:pt x="4508" y="4930"/>
                  </a:cubicBezTo>
                  <a:cubicBezTo>
                    <a:pt x="4519" y="4893"/>
                    <a:pt x="4517" y="4855"/>
                    <a:pt x="4516" y="4814"/>
                  </a:cubicBezTo>
                  <a:lnTo>
                    <a:pt x="4513" y="4024"/>
                  </a:lnTo>
                  <a:lnTo>
                    <a:pt x="4126" y="3964"/>
                  </a:lnTo>
                  <a:cubicBezTo>
                    <a:pt x="4083" y="3932"/>
                    <a:pt x="3987" y="3916"/>
                    <a:pt x="3968" y="3922"/>
                  </a:cubicBezTo>
                  <a:lnTo>
                    <a:pt x="3882" y="3990"/>
                  </a:lnTo>
                  <a:lnTo>
                    <a:pt x="3876" y="4149"/>
                  </a:lnTo>
                  <a:lnTo>
                    <a:pt x="3950" y="4201"/>
                  </a:lnTo>
                  <a:cubicBezTo>
                    <a:pt x="3936" y="4220"/>
                    <a:pt x="3896" y="4273"/>
                    <a:pt x="3892" y="4282"/>
                  </a:cubicBezTo>
                  <a:cubicBezTo>
                    <a:pt x="3869" y="4334"/>
                    <a:pt x="3878" y="4377"/>
                    <a:pt x="3898" y="4413"/>
                  </a:cubicBezTo>
                  <a:cubicBezTo>
                    <a:pt x="3906" y="4398"/>
                    <a:pt x="3903" y="4425"/>
                    <a:pt x="3913" y="4375"/>
                  </a:cubicBezTo>
                  <a:cubicBezTo>
                    <a:pt x="3915" y="4362"/>
                    <a:pt x="3917" y="4329"/>
                    <a:pt x="3919" y="4312"/>
                  </a:cubicBezTo>
                  <a:cubicBezTo>
                    <a:pt x="4016" y="4298"/>
                    <a:pt x="3964" y="4320"/>
                    <a:pt x="4006" y="4256"/>
                  </a:cubicBezTo>
                  <a:cubicBezTo>
                    <a:pt x="4030" y="4220"/>
                    <a:pt x="4044" y="4209"/>
                    <a:pt x="4061" y="4158"/>
                  </a:cubicBezTo>
                  <a:close/>
                  <a:moveTo>
                    <a:pt x="3663" y="4160"/>
                  </a:moveTo>
                  <a:lnTo>
                    <a:pt x="3816" y="4159"/>
                  </a:lnTo>
                  <a:lnTo>
                    <a:pt x="3814" y="3987"/>
                  </a:lnTo>
                  <a:lnTo>
                    <a:pt x="3666" y="3983"/>
                  </a:lnTo>
                  <a:lnTo>
                    <a:pt x="3663" y="4160"/>
                  </a:lnTo>
                  <a:close/>
                  <a:moveTo>
                    <a:pt x="2850" y="3993"/>
                  </a:moveTo>
                  <a:cubicBezTo>
                    <a:pt x="2841" y="4144"/>
                    <a:pt x="2849" y="4076"/>
                    <a:pt x="2862" y="4161"/>
                  </a:cubicBezTo>
                  <a:lnTo>
                    <a:pt x="2992" y="4163"/>
                  </a:lnTo>
                  <a:lnTo>
                    <a:pt x="2993" y="3984"/>
                  </a:lnTo>
                  <a:lnTo>
                    <a:pt x="2850" y="3993"/>
                  </a:lnTo>
                  <a:close/>
                  <a:moveTo>
                    <a:pt x="1936" y="4932"/>
                  </a:moveTo>
                  <a:lnTo>
                    <a:pt x="1939" y="4393"/>
                  </a:lnTo>
                  <a:cubicBezTo>
                    <a:pt x="2009" y="4333"/>
                    <a:pt x="2027" y="4292"/>
                    <a:pt x="2051" y="4208"/>
                  </a:cubicBezTo>
                  <a:cubicBezTo>
                    <a:pt x="2149" y="4238"/>
                    <a:pt x="2106" y="4258"/>
                    <a:pt x="2166" y="4326"/>
                  </a:cubicBezTo>
                  <a:cubicBezTo>
                    <a:pt x="2196" y="4360"/>
                    <a:pt x="2188" y="4326"/>
                    <a:pt x="2209" y="4369"/>
                  </a:cubicBezTo>
                  <a:cubicBezTo>
                    <a:pt x="2225" y="4403"/>
                    <a:pt x="2216" y="4426"/>
                    <a:pt x="2212" y="4461"/>
                  </a:cubicBezTo>
                  <a:lnTo>
                    <a:pt x="2224" y="4997"/>
                  </a:lnTo>
                  <a:lnTo>
                    <a:pt x="2412" y="4995"/>
                  </a:lnTo>
                  <a:cubicBezTo>
                    <a:pt x="2394" y="4958"/>
                    <a:pt x="2403" y="4912"/>
                    <a:pt x="2405" y="4830"/>
                  </a:cubicBezTo>
                  <a:cubicBezTo>
                    <a:pt x="2406" y="4783"/>
                    <a:pt x="2413" y="4695"/>
                    <a:pt x="2385" y="4659"/>
                  </a:cubicBezTo>
                  <a:lnTo>
                    <a:pt x="2388" y="4332"/>
                  </a:lnTo>
                  <a:cubicBezTo>
                    <a:pt x="2524" y="4228"/>
                    <a:pt x="2444" y="4230"/>
                    <a:pt x="2534" y="4146"/>
                  </a:cubicBezTo>
                  <a:cubicBezTo>
                    <a:pt x="2576" y="4156"/>
                    <a:pt x="2562" y="4151"/>
                    <a:pt x="2593" y="4178"/>
                  </a:cubicBezTo>
                  <a:cubicBezTo>
                    <a:pt x="2664" y="4242"/>
                    <a:pt x="2577" y="4228"/>
                    <a:pt x="2700" y="4306"/>
                  </a:cubicBezTo>
                  <a:lnTo>
                    <a:pt x="2718" y="4993"/>
                  </a:lnTo>
                  <a:lnTo>
                    <a:pt x="2772" y="4992"/>
                  </a:lnTo>
                  <a:cubicBezTo>
                    <a:pt x="2795" y="4865"/>
                    <a:pt x="2787" y="4750"/>
                    <a:pt x="2787" y="4586"/>
                  </a:cubicBezTo>
                  <a:cubicBezTo>
                    <a:pt x="2787" y="4338"/>
                    <a:pt x="2823" y="4337"/>
                    <a:pt x="2701" y="4199"/>
                  </a:cubicBezTo>
                  <a:cubicBezTo>
                    <a:pt x="2754" y="4155"/>
                    <a:pt x="2759" y="4213"/>
                    <a:pt x="2783" y="4130"/>
                  </a:cubicBezTo>
                  <a:cubicBezTo>
                    <a:pt x="2822" y="3999"/>
                    <a:pt x="2745" y="3993"/>
                    <a:pt x="2744" y="3992"/>
                  </a:cubicBezTo>
                  <a:cubicBezTo>
                    <a:pt x="2725" y="3893"/>
                    <a:pt x="2508" y="3947"/>
                    <a:pt x="2417" y="3964"/>
                  </a:cubicBezTo>
                  <a:cubicBezTo>
                    <a:pt x="2335" y="3980"/>
                    <a:pt x="2147" y="4024"/>
                    <a:pt x="2063" y="4018"/>
                  </a:cubicBezTo>
                  <a:lnTo>
                    <a:pt x="1744" y="4073"/>
                  </a:lnTo>
                  <a:cubicBezTo>
                    <a:pt x="1697" y="4218"/>
                    <a:pt x="1748" y="4806"/>
                    <a:pt x="1741" y="5001"/>
                  </a:cubicBezTo>
                  <a:lnTo>
                    <a:pt x="2043" y="4998"/>
                  </a:lnTo>
                  <a:lnTo>
                    <a:pt x="2055" y="4528"/>
                  </a:lnTo>
                  <a:cubicBezTo>
                    <a:pt x="2150" y="4502"/>
                    <a:pt x="2170" y="4547"/>
                    <a:pt x="2183" y="4450"/>
                  </a:cubicBezTo>
                  <a:lnTo>
                    <a:pt x="2010" y="4467"/>
                  </a:lnTo>
                  <a:cubicBezTo>
                    <a:pt x="1962" y="4496"/>
                    <a:pt x="1970" y="4487"/>
                    <a:pt x="1974" y="4526"/>
                  </a:cubicBezTo>
                  <a:lnTo>
                    <a:pt x="2010" y="4467"/>
                  </a:lnTo>
                  <a:lnTo>
                    <a:pt x="1971" y="4531"/>
                  </a:lnTo>
                  <a:lnTo>
                    <a:pt x="2055" y="4528"/>
                  </a:lnTo>
                  <a:lnTo>
                    <a:pt x="1975" y="4531"/>
                  </a:lnTo>
                  <a:cubicBezTo>
                    <a:pt x="1975" y="4540"/>
                    <a:pt x="1976" y="4552"/>
                    <a:pt x="1976" y="4567"/>
                  </a:cubicBezTo>
                  <a:cubicBezTo>
                    <a:pt x="1975" y="4609"/>
                    <a:pt x="1976" y="4880"/>
                    <a:pt x="1970" y="4935"/>
                  </a:cubicBezTo>
                  <a:lnTo>
                    <a:pt x="1936" y="4932"/>
                  </a:lnTo>
                  <a:close/>
                  <a:moveTo>
                    <a:pt x="2504" y="4994"/>
                  </a:moveTo>
                  <a:lnTo>
                    <a:pt x="2507" y="4498"/>
                  </a:lnTo>
                  <a:cubicBezTo>
                    <a:pt x="2512" y="4496"/>
                    <a:pt x="2519" y="4494"/>
                    <a:pt x="2523" y="4493"/>
                  </a:cubicBezTo>
                  <a:lnTo>
                    <a:pt x="2570" y="4481"/>
                  </a:lnTo>
                  <a:cubicBezTo>
                    <a:pt x="2670" y="4458"/>
                    <a:pt x="2643" y="4478"/>
                    <a:pt x="2675" y="4428"/>
                  </a:cubicBezTo>
                  <a:cubicBezTo>
                    <a:pt x="2620" y="4376"/>
                    <a:pt x="2513" y="4394"/>
                    <a:pt x="2427" y="4412"/>
                  </a:cubicBezTo>
                  <a:lnTo>
                    <a:pt x="2435" y="4995"/>
                  </a:lnTo>
                  <a:lnTo>
                    <a:pt x="2504" y="4994"/>
                  </a:lnTo>
                  <a:close/>
                  <a:moveTo>
                    <a:pt x="4162" y="3518"/>
                  </a:moveTo>
                  <a:lnTo>
                    <a:pt x="4211" y="3533"/>
                  </a:lnTo>
                  <a:lnTo>
                    <a:pt x="4200" y="3059"/>
                  </a:lnTo>
                  <a:lnTo>
                    <a:pt x="3988" y="2976"/>
                  </a:lnTo>
                  <a:lnTo>
                    <a:pt x="3989" y="3022"/>
                  </a:lnTo>
                  <a:lnTo>
                    <a:pt x="4150" y="3086"/>
                  </a:lnTo>
                  <a:lnTo>
                    <a:pt x="4162" y="3518"/>
                  </a:lnTo>
                  <a:close/>
                  <a:moveTo>
                    <a:pt x="1269" y="3213"/>
                  </a:moveTo>
                  <a:lnTo>
                    <a:pt x="1518" y="3123"/>
                  </a:lnTo>
                  <a:lnTo>
                    <a:pt x="1512" y="3204"/>
                  </a:lnTo>
                  <a:lnTo>
                    <a:pt x="1488" y="3935"/>
                  </a:lnTo>
                  <a:lnTo>
                    <a:pt x="1452" y="3980"/>
                  </a:lnTo>
                  <a:lnTo>
                    <a:pt x="1384" y="3957"/>
                  </a:lnTo>
                  <a:lnTo>
                    <a:pt x="1351" y="3990"/>
                  </a:lnTo>
                  <a:lnTo>
                    <a:pt x="1300" y="3966"/>
                  </a:lnTo>
                  <a:lnTo>
                    <a:pt x="1254" y="4006"/>
                  </a:lnTo>
                  <a:lnTo>
                    <a:pt x="1257" y="3839"/>
                  </a:lnTo>
                  <a:lnTo>
                    <a:pt x="1286" y="3830"/>
                  </a:lnTo>
                  <a:lnTo>
                    <a:pt x="1296" y="3465"/>
                  </a:lnTo>
                  <a:lnTo>
                    <a:pt x="1431" y="3411"/>
                  </a:lnTo>
                  <a:lnTo>
                    <a:pt x="1432" y="3372"/>
                  </a:lnTo>
                  <a:lnTo>
                    <a:pt x="1264" y="3438"/>
                  </a:lnTo>
                  <a:lnTo>
                    <a:pt x="1269" y="3213"/>
                  </a:lnTo>
                  <a:close/>
                  <a:moveTo>
                    <a:pt x="917" y="3926"/>
                  </a:moveTo>
                  <a:lnTo>
                    <a:pt x="881" y="3937"/>
                  </a:lnTo>
                  <a:lnTo>
                    <a:pt x="877" y="4070"/>
                  </a:lnTo>
                  <a:cubicBezTo>
                    <a:pt x="982" y="4050"/>
                    <a:pt x="1012" y="4050"/>
                    <a:pt x="1107" y="4033"/>
                  </a:cubicBezTo>
                  <a:lnTo>
                    <a:pt x="1128" y="3282"/>
                  </a:lnTo>
                  <a:lnTo>
                    <a:pt x="896" y="3383"/>
                  </a:lnTo>
                  <a:lnTo>
                    <a:pt x="891" y="3579"/>
                  </a:lnTo>
                  <a:lnTo>
                    <a:pt x="1048" y="3517"/>
                  </a:lnTo>
                  <a:lnTo>
                    <a:pt x="1047" y="3552"/>
                  </a:lnTo>
                  <a:lnTo>
                    <a:pt x="926" y="3600"/>
                  </a:lnTo>
                  <a:lnTo>
                    <a:pt x="917" y="3926"/>
                  </a:lnTo>
                  <a:close/>
                  <a:moveTo>
                    <a:pt x="828" y="3338"/>
                  </a:moveTo>
                  <a:lnTo>
                    <a:pt x="1040" y="3250"/>
                  </a:lnTo>
                  <a:lnTo>
                    <a:pt x="1035" y="3247"/>
                  </a:lnTo>
                  <a:lnTo>
                    <a:pt x="1683" y="3008"/>
                  </a:lnTo>
                  <a:lnTo>
                    <a:pt x="1627" y="4044"/>
                  </a:lnTo>
                  <a:cubicBezTo>
                    <a:pt x="1331" y="4105"/>
                    <a:pt x="955" y="4168"/>
                    <a:pt x="803" y="4197"/>
                  </a:cubicBezTo>
                  <a:lnTo>
                    <a:pt x="774" y="4079"/>
                  </a:lnTo>
                  <a:lnTo>
                    <a:pt x="777" y="3358"/>
                  </a:lnTo>
                  <a:lnTo>
                    <a:pt x="828" y="3338"/>
                  </a:lnTo>
                  <a:close/>
                  <a:moveTo>
                    <a:pt x="1414" y="4134"/>
                  </a:moveTo>
                  <a:cubicBezTo>
                    <a:pt x="1306" y="4231"/>
                    <a:pt x="893" y="4196"/>
                    <a:pt x="778" y="4283"/>
                  </a:cubicBezTo>
                  <a:cubicBezTo>
                    <a:pt x="764" y="4373"/>
                    <a:pt x="765" y="4910"/>
                    <a:pt x="786" y="4989"/>
                  </a:cubicBezTo>
                  <a:cubicBezTo>
                    <a:pt x="793" y="4993"/>
                    <a:pt x="800" y="4996"/>
                    <a:pt x="807" y="4998"/>
                  </a:cubicBezTo>
                  <a:lnTo>
                    <a:pt x="929" y="4997"/>
                  </a:lnTo>
                  <a:lnTo>
                    <a:pt x="929" y="4996"/>
                  </a:lnTo>
                  <a:lnTo>
                    <a:pt x="946" y="4995"/>
                  </a:lnTo>
                  <a:lnTo>
                    <a:pt x="948" y="4601"/>
                  </a:lnTo>
                  <a:lnTo>
                    <a:pt x="1087" y="4586"/>
                  </a:lnTo>
                  <a:lnTo>
                    <a:pt x="1087" y="4563"/>
                  </a:lnTo>
                  <a:lnTo>
                    <a:pt x="920" y="4576"/>
                  </a:lnTo>
                  <a:lnTo>
                    <a:pt x="919" y="4539"/>
                  </a:lnTo>
                  <a:cubicBezTo>
                    <a:pt x="945" y="4452"/>
                    <a:pt x="918" y="4514"/>
                    <a:pt x="960" y="4486"/>
                  </a:cubicBezTo>
                  <a:cubicBezTo>
                    <a:pt x="970" y="4469"/>
                    <a:pt x="978" y="4446"/>
                    <a:pt x="983" y="4437"/>
                  </a:cubicBezTo>
                  <a:cubicBezTo>
                    <a:pt x="1015" y="4380"/>
                    <a:pt x="979" y="4415"/>
                    <a:pt x="1038" y="4382"/>
                  </a:cubicBezTo>
                  <a:lnTo>
                    <a:pt x="1091" y="4479"/>
                  </a:lnTo>
                  <a:cubicBezTo>
                    <a:pt x="1144" y="4505"/>
                    <a:pt x="1103" y="4469"/>
                    <a:pt x="1119" y="4518"/>
                  </a:cubicBezTo>
                  <a:cubicBezTo>
                    <a:pt x="1130" y="4550"/>
                    <a:pt x="1125" y="4550"/>
                    <a:pt x="1123" y="4580"/>
                  </a:cubicBezTo>
                  <a:cubicBezTo>
                    <a:pt x="1161" y="4663"/>
                    <a:pt x="1114" y="4909"/>
                    <a:pt x="1149" y="4996"/>
                  </a:cubicBezTo>
                  <a:lnTo>
                    <a:pt x="1228" y="4995"/>
                  </a:lnTo>
                  <a:cubicBezTo>
                    <a:pt x="1228" y="4979"/>
                    <a:pt x="1229" y="4964"/>
                    <a:pt x="1229" y="4949"/>
                  </a:cubicBezTo>
                  <a:lnTo>
                    <a:pt x="1238" y="4949"/>
                  </a:lnTo>
                  <a:lnTo>
                    <a:pt x="1239" y="4555"/>
                  </a:lnTo>
                  <a:lnTo>
                    <a:pt x="1378" y="4539"/>
                  </a:lnTo>
                  <a:lnTo>
                    <a:pt x="1378" y="4517"/>
                  </a:lnTo>
                  <a:lnTo>
                    <a:pt x="1217" y="4529"/>
                  </a:lnTo>
                  <a:lnTo>
                    <a:pt x="1222" y="4484"/>
                  </a:lnTo>
                  <a:cubicBezTo>
                    <a:pt x="1243" y="4434"/>
                    <a:pt x="1205" y="4478"/>
                    <a:pt x="1250" y="4444"/>
                  </a:cubicBezTo>
                  <a:lnTo>
                    <a:pt x="1323" y="4321"/>
                  </a:lnTo>
                  <a:cubicBezTo>
                    <a:pt x="1365" y="4341"/>
                    <a:pt x="1352" y="4302"/>
                    <a:pt x="1369" y="4372"/>
                  </a:cubicBezTo>
                  <a:cubicBezTo>
                    <a:pt x="1515" y="4451"/>
                    <a:pt x="1468" y="4707"/>
                    <a:pt x="1468" y="4989"/>
                  </a:cubicBezTo>
                  <a:cubicBezTo>
                    <a:pt x="1471" y="4990"/>
                    <a:pt x="1474" y="4992"/>
                    <a:pt x="1477" y="4993"/>
                  </a:cubicBezTo>
                  <a:lnTo>
                    <a:pt x="1550" y="4992"/>
                  </a:lnTo>
                  <a:cubicBezTo>
                    <a:pt x="1559" y="4979"/>
                    <a:pt x="1566" y="4959"/>
                    <a:pt x="1586" y="4935"/>
                  </a:cubicBezTo>
                  <a:lnTo>
                    <a:pt x="1586" y="4120"/>
                  </a:lnTo>
                  <a:lnTo>
                    <a:pt x="1414" y="4134"/>
                  </a:lnTo>
                  <a:close/>
                  <a:moveTo>
                    <a:pt x="214" y="4778"/>
                  </a:moveTo>
                  <a:cubicBezTo>
                    <a:pt x="213" y="4759"/>
                    <a:pt x="212" y="4738"/>
                    <a:pt x="211" y="4717"/>
                  </a:cubicBezTo>
                  <a:lnTo>
                    <a:pt x="212" y="4635"/>
                  </a:lnTo>
                  <a:lnTo>
                    <a:pt x="212" y="4635"/>
                  </a:lnTo>
                  <a:lnTo>
                    <a:pt x="341" y="4621"/>
                  </a:lnTo>
                  <a:lnTo>
                    <a:pt x="341" y="4599"/>
                  </a:lnTo>
                  <a:lnTo>
                    <a:pt x="215" y="4609"/>
                  </a:lnTo>
                  <a:cubicBezTo>
                    <a:pt x="222" y="4569"/>
                    <a:pt x="240" y="4535"/>
                    <a:pt x="279" y="4516"/>
                  </a:cubicBezTo>
                  <a:cubicBezTo>
                    <a:pt x="335" y="4549"/>
                    <a:pt x="350" y="4576"/>
                    <a:pt x="356" y="4664"/>
                  </a:cubicBezTo>
                  <a:cubicBezTo>
                    <a:pt x="362" y="4766"/>
                    <a:pt x="355" y="4932"/>
                    <a:pt x="356" y="5013"/>
                  </a:cubicBezTo>
                  <a:lnTo>
                    <a:pt x="423" y="5011"/>
                  </a:lnTo>
                  <a:cubicBezTo>
                    <a:pt x="428" y="4920"/>
                    <a:pt x="414" y="4766"/>
                    <a:pt x="412" y="4674"/>
                  </a:cubicBezTo>
                  <a:lnTo>
                    <a:pt x="412" y="4630"/>
                  </a:lnTo>
                  <a:lnTo>
                    <a:pt x="412" y="4630"/>
                  </a:lnTo>
                  <a:lnTo>
                    <a:pt x="541" y="4616"/>
                  </a:lnTo>
                  <a:lnTo>
                    <a:pt x="541" y="4595"/>
                  </a:lnTo>
                  <a:lnTo>
                    <a:pt x="415" y="4604"/>
                  </a:lnTo>
                  <a:lnTo>
                    <a:pt x="416" y="4604"/>
                  </a:lnTo>
                  <a:cubicBezTo>
                    <a:pt x="417" y="4599"/>
                    <a:pt x="424" y="4521"/>
                    <a:pt x="475" y="4483"/>
                  </a:cubicBezTo>
                  <a:cubicBezTo>
                    <a:pt x="489" y="4442"/>
                    <a:pt x="497" y="4465"/>
                    <a:pt x="510" y="4480"/>
                  </a:cubicBezTo>
                  <a:cubicBezTo>
                    <a:pt x="519" y="4493"/>
                    <a:pt x="569" y="4568"/>
                    <a:pt x="569" y="4582"/>
                  </a:cubicBezTo>
                  <a:lnTo>
                    <a:pt x="561" y="5007"/>
                  </a:lnTo>
                  <a:lnTo>
                    <a:pt x="596" y="5010"/>
                  </a:lnTo>
                  <a:lnTo>
                    <a:pt x="614" y="4316"/>
                  </a:lnTo>
                  <a:cubicBezTo>
                    <a:pt x="445" y="4324"/>
                    <a:pt x="231" y="4384"/>
                    <a:pt x="98" y="4404"/>
                  </a:cubicBezTo>
                  <a:lnTo>
                    <a:pt x="100" y="5006"/>
                  </a:lnTo>
                  <a:lnTo>
                    <a:pt x="216" y="5011"/>
                  </a:lnTo>
                  <a:lnTo>
                    <a:pt x="214" y="4778"/>
                  </a:lnTo>
                  <a:close/>
                  <a:moveTo>
                    <a:pt x="609" y="3476"/>
                  </a:moveTo>
                  <a:cubicBezTo>
                    <a:pt x="625" y="3561"/>
                    <a:pt x="611" y="3735"/>
                    <a:pt x="614" y="3834"/>
                  </a:cubicBezTo>
                  <a:cubicBezTo>
                    <a:pt x="616" y="3932"/>
                    <a:pt x="602" y="4106"/>
                    <a:pt x="617" y="4189"/>
                  </a:cubicBezTo>
                  <a:cubicBezTo>
                    <a:pt x="530" y="4199"/>
                    <a:pt x="529" y="4195"/>
                    <a:pt x="456" y="4167"/>
                  </a:cubicBezTo>
                  <a:lnTo>
                    <a:pt x="466" y="3805"/>
                  </a:lnTo>
                  <a:lnTo>
                    <a:pt x="612" y="3747"/>
                  </a:lnTo>
                  <a:lnTo>
                    <a:pt x="613" y="3705"/>
                  </a:lnTo>
                  <a:lnTo>
                    <a:pt x="458" y="3766"/>
                  </a:lnTo>
                  <a:lnTo>
                    <a:pt x="460" y="3529"/>
                  </a:lnTo>
                  <a:lnTo>
                    <a:pt x="609" y="3476"/>
                  </a:lnTo>
                  <a:close/>
                  <a:moveTo>
                    <a:pt x="165" y="4258"/>
                  </a:moveTo>
                  <a:lnTo>
                    <a:pt x="165" y="4251"/>
                  </a:lnTo>
                  <a:lnTo>
                    <a:pt x="159" y="4257"/>
                  </a:lnTo>
                  <a:lnTo>
                    <a:pt x="165" y="4258"/>
                  </a:lnTo>
                  <a:close/>
                  <a:moveTo>
                    <a:pt x="210" y="3862"/>
                  </a:moveTo>
                  <a:lnTo>
                    <a:pt x="349" y="3808"/>
                  </a:lnTo>
                  <a:cubicBezTo>
                    <a:pt x="350" y="3717"/>
                    <a:pt x="349" y="3631"/>
                    <a:pt x="342" y="3572"/>
                  </a:cubicBezTo>
                  <a:lnTo>
                    <a:pt x="191" y="3627"/>
                  </a:lnTo>
                  <a:cubicBezTo>
                    <a:pt x="182" y="3753"/>
                    <a:pt x="199" y="3784"/>
                    <a:pt x="210" y="3862"/>
                  </a:cubicBezTo>
                  <a:close/>
                  <a:moveTo>
                    <a:pt x="349" y="3850"/>
                  </a:moveTo>
                  <a:lnTo>
                    <a:pt x="220" y="3901"/>
                  </a:lnTo>
                  <a:lnTo>
                    <a:pt x="218" y="3948"/>
                  </a:lnTo>
                  <a:cubicBezTo>
                    <a:pt x="220" y="3977"/>
                    <a:pt x="221" y="4012"/>
                    <a:pt x="220" y="4054"/>
                  </a:cubicBezTo>
                  <a:lnTo>
                    <a:pt x="215" y="4066"/>
                  </a:lnTo>
                  <a:lnTo>
                    <a:pt x="210" y="4260"/>
                  </a:lnTo>
                  <a:lnTo>
                    <a:pt x="261" y="4264"/>
                  </a:lnTo>
                  <a:cubicBezTo>
                    <a:pt x="263" y="4260"/>
                    <a:pt x="266" y="4252"/>
                    <a:pt x="267" y="4255"/>
                  </a:cubicBezTo>
                  <a:cubicBezTo>
                    <a:pt x="268" y="4257"/>
                    <a:pt x="272" y="4248"/>
                    <a:pt x="273" y="4246"/>
                  </a:cubicBezTo>
                  <a:lnTo>
                    <a:pt x="296" y="4214"/>
                  </a:lnTo>
                  <a:cubicBezTo>
                    <a:pt x="346" y="4224"/>
                    <a:pt x="392" y="4243"/>
                    <a:pt x="449" y="4218"/>
                  </a:cubicBezTo>
                  <a:cubicBezTo>
                    <a:pt x="442" y="4213"/>
                    <a:pt x="436" y="4209"/>
                    <a:pt x="431" y="4207"/>
                  </a:cubicBezTo>
                  <a:lnTo>
                    <a:pt x="410" y="4213"/>
                  </a:lnTo>
                  <a:lnTo>
                    <a:pt x="410" y="4199"/>
                  </a:lnTo>
                  <a:cubicBezTo>
                    <a:pt x="394" y="4196"/>
                    <a:pt x="379" y="4198"/>
                    <a:pt x="348" y="4184"/>
                  </a:cubicBezTo>
                  <a:cubicBezTo>
                    <a:pt x="343" y="4106"/>
                    <a:pt x="347" y="3976"/>
                    <a:pt x="349" y="3850"/>
                  </a:cubicBezTo>
                  <a:close/>
                  <a:moveTo>
                    <a:pt x="97" y="3699"/>
                  </a:moveTo>
                  <a:cubicBezTo>
                    <a:pt x="90" y="3753"/>
                    <a:pt x="101" y="3825"/>
                    <a:pt x="101" y="3939"/>
                  </a:cubicBezTo>
                  <a:cubicBezTo>
                    <a:pt x="101" y="4063"/>
                    <a:pt x="108" y="4210"/>
                    <a:pt x="99" y="4330"/>
                  </a:cubicBezTo>
                  <a:cubicBezTo>
                    <a:pt x="184" y="4337"/>
                    <a:pt x="578" y="4245"/>
                    <a:pt x="690" y="4222"/>
                  </a:cubicBezTo>
                  <a:cubicBezTo>
                    <a:pt x="701" y="4182"/>
                    <a:pt x="661" y="4176"/>
                    <a:pt x="679" y="4148"/>
                  </a:cubicBezTo>
                  <a:lnTo>
                    <a:pt x="698" y="4127"/>
                  </a:lnTo>
                  <a:cubicBezTo>
                    <a:pt x="702" y="4122"/>
                    <a:pt x="733" y="4118"/>
                    <a:pt x="736" y="4114"/>
                  </a:cubicBezTo>
                  <a:cubicBezTo>
                    <a:pt x="740" y="4110"/>
                    <a:pt x="739" y="4084"/>
                    <a:pt x="743" y="4079"/>
                  </a:cubicBezTo>
                  <a:lnTo>
                    <a:pt x="739" y="3371"/>
                  </a:lnTo>
                  <a:cubicBezTo>
                    <a:pt x="524" y="3436"/>
                    <a:pt x="291" y="3543"/>
                    <a:pt x="81" y="3622"/>
                  </a:cubicBezTo>
                  <a:lnTo>
                    <a:pt x="97" y="3699"/>
                  </a:lnTo>
                  <a:close/>
                  <a:moveTo>
                    <a:pt x="5934" y="5008"/>
                  </a:moveTo>
                  <a:lnTo>
                    <a:pt x="6049" y="5008"/>
                  </a:lnTo>
                  <a:lnTo>
                    <a:pt x="6045" y="4584"/>
                  </a:lnTo>
                  <a:lnTo>
                    <a:pt x="6162" y="4496"/>
                  </a:lnTo>
                  <a:lnTo>
                    <a:pt x="6256" y="4545"/>
                  </a:lnTo>
                  <a:lnTo>
                    <a:pt x="6254" y="4686"/>
                  </a:lnTo>
                  <a:lnTo>
                    <a:pt x="6272" y="5008"/>
                  </a:lnTo>
                  <a:lnTo>
                    <a:pt x="6308" y="5008"/>
                  </a:lnTo>
                  <a:lnTo>
                    <a:pt x="6313" y="4612"/>
                  </a:lnTo>
                  <a:lnTo>
                    <a:pt x="6396" y="4523"/>
                  </a:lnTo>
                  <a:lnTo>
                    <a:pt x="6444" y="4627"/>
                  </a:lnTo>
                  <a:lnTo>
                    <a:pt x="6444" y="4633"/>
                  </a:lnTo>
                  <a:lnTo>
                    <a:pt x="6348" y="4625"/>
                  </a:lnTo>
                  <a:lnTo>
                    <a:pt x="6353" y="4650"/>
                  </a:lnTo>
                  <a:lnTo>
                    <a:pt x="6442" y="4654"/>
                  </a:lnTo>
                  <a:lnTo>
                    <a:pt x="6417" y="5008"/>
                  </a:lnTo>
                  <a:lnTo>
                    <a:pt x="6468" y="5008"/>
                  </a:lnTo>
                  <a:lnTo>
                    <a:pt x="6484" y="4393"/>
                  </a:lnTo>
                  <a:lnTo>
                    <a:pt x="5924" y="4294"/>
                  </a:lnTo>
                  <a:lnTo>
                    <a:pt x="5934" y="5008"/>
                  </a:lnTo>
                  <a:close/>
                  <a:moveTo>
                    <a:pt x="8968" y="591"/>
                  </a:moveTo>
                  <a:cubicBezTo>
                    <a:pt x="8957" y="707"/>
                    <a:pt x="9098" y="641"/>
                    <a:pt x="9336" y="691"/>
                  </a:cubicBezTo>
                  <a:cubicBezTo>
                    <a:pt x="10257" y="882"/>
                    <a:pt x="10825" y="1153"/>
                    <a:pt x="11610" y="1649"/>
                  </a:cubicBezTo>
                  <a:cubicBezTo>
                    <a:pt x="11997" y="1893"/>
                    <a:pt x="12347" y="2153"/>
                    <a:pt x="12680" y="2412"/>
                  </a:cubicBezTo>
                  <a:cubicBezTo>
                    <a:pt x="12870" y="2560"/>
                    <a:pt x="13047" y="2668"/>
                    <a:pt x="13229" y="2790"/>
                  </a:cubicBezTo>
                  <a:cubicBezTo>
                    <a:pt x="13359" y="2877"/>
                    <a:pt x="13807" y="3164"/>
                    <a:pt x="13976" y="3208"/>
                  </a:cubicBezTo>
                  <a:cubicBezTo>
                    <a:pt x="13968" y="3155"/>
                    <a:pt x="13769" y="2840"/>
                    <a:pt x="13913" y="2774"/>
                  </a:cubicBezTo>
                  <a:cubicBezTo>
                    <a:pt x="14027" y="2722"/>
                    <a:pt x="14064" y="2783"/>
                    <a:pt x="14099" y="2855"/>
                  </a:cubicBezTo>
                  <a:cubicBezTo>
                    <a:pt x="14172" y="3001"/>
                    <a:pt x="14252" y="3205"/>
                    <a:pt x="14310" y="3248"/>
                  </a:cubicBezTo>
                  <a:cubicBezTo>
                    <a:pt x="14383" y="3303"/>
                    <a:pt x="14403" y="3293"/>
                    <a:pt x="14433" y="3384"/>
                  </a:cubicBezTo>
                  <a:cubicBezTo>
                    <a:pt x="14477" y="3375"/>
                    <a:pt x="14508" y="3359"/>
                    <a:pt x="14534" y="3335"/>
                  </a:cubicBezTo>
                  <a:cubicBezTo>
                    <a:pt x="14591" y="3283"/>
                    <a:pt x="14689" y="3092"/>
                    <a:pt x="14700" y="3010"/>
                  </a:cubicBezTo>
                  <a:cubicBezTo>
                    <a:pt x="14245" y="2863"/>
                    <a:pt x="13488" y="2376"/>
                    <a:pt x="13360" y="2293"/>
                  </a:cubicBezTo>
                  <a:cubicBezTo>
                    <a:pt x="12937" y="2018"/>
                    <a:pt x="12595" y="1720"/>
                    <a:pt x="12192" y="1449"/>
                  </a:cubicBezTo>
                  <a:cubicBezTo>
                    <a:pt x="11742" y="1145"/>
                    <a:pt x="11391" y="944"/>
                    <a:pt x="10921" y="708"/>
                  </a:cubicBezTo>
                  <a:cubicBezTo>
                    <a:pt x="10582" y="537"/>
                    <a:pt x="10200" y="407"/>
                    <a:pt x="9818" y="306"/>
                  </a:cubicBezTo>
                  <a:cubicBezTo>
                    <a:pt x="9686" y="271"/>
                    <a:pt x="9520" y="254"/>
                    <a:pt x="9406" y="216"/>
                  </a:cubicBezTo>
                  <a:cubicBezTo>
                    <a:pt x="9303" y="297"/>
                    <a:pt x="9101" y="576"/>
                    <a:pt x="8968" y="591"/>
                  </a:cubicBezTo>
                  <a:close/>
                  <a:moveTo>
                    <a:pt x="14171" y="4065"/>
                  </a:moveTo>
                  <a:lnTo>
                    <a:pt x="14171" y="4355"/>
                  </a:lnTo>
                  <a:lnTo>
                    <a:pt x="14369" y="4355"/>
                  </a:lnTo>
                  <a:lnTo>
                    <a:pt x="14369" y="4065"/>
                  </a:lnTo>
                  <a:lnTo>
                    <a:pt x="14495" y="4065"/>
                  </a:lnTo>
                  <a:lnTo>
                    <a:pt x="14495" y="4515"/>
                  </a:lnTo>
                  <a:lnTo>
                    <a:pt x="14699" y="4515"/>
                  </a:lnTo>
                  <a:lnTo>
                    <a:pt x="14699" y="4065"/>
                  </a:lnTo>
                  <a:lnTo>
                    <a:pt x="14819" y="4065"/>
                  </a:lnTo>
                  <a:lnTo>
                    <a:pt x="14819" y="4657"/>
                  </a:lnTo>
                  <a:lnTo>
                    <a:pt x="15033" y="4657"/>
                  </a:lnTo>
                  <a:lnTo>
                    <a:pt x="15033" y="4065"/>
                  </a:lnTo>
                  <a:lnTo>
                    <a:pt x="15162" y="4065"/>
                  </a:lnTo>
                  <a:lnTo>
                    <a:pt x="15162" y="4828"/>
                  </a:lnTo>
                  <a:lnTo>
                    <a:pt x="15365" y="4828"/>
                  </a:lnTo>
                  <a:lnTo>
                    <a:pt x="15365" y="4065"/>
                  </a:lnTo>
                  <a:lnTo>
                    <a:pt x="15490" y="4065"/>
                  </a:lnTo>
                  <a:lnTo>
                    <a:pt x="15490" y="4977"/>
                  </a:lnTo>
                  <a:lnTo>
                    <a:pt x="15705" y="4977"/>
                  </a:lnTo>
                  <a:lnTo>
                    <a:pt x="15705" y="4065"/>
                  </a:lnTo>
                  <a:lnTo>
                    <a:pt x="15843" y="4065"/>
                  </a:lnTo>
                  <a:lnTo>
                    <a:pt x="15843" y="5105"/>
                  </a:lnTo>
                  <a:lnTo>
                    <a:pt x="16042" y="5105"/>
                  </a:lnTo>
                  <a:lnTo>
                    <a:pt x="16042" y="4065"/>
                  </a:lnTo>
                  <a:lnTo>
                    <a:pt x="16168" y="4065"/>
                  </a:lnTo>
                  <a:lnTo>
                    <a:pt x="16168" y="5388"/>
                  </a:lnTo>
                  <a:lnTo>
                    <a:pt x="16382" y="5388"/>
                  </a:lnTo>
                  <a:lnTo>
                    <a:pt x="16382" y="4065"/>
                  </a:lnTo>
                  <a:lnTo>
                    <a:pt x="16599" y="4065"/>
                  </a:lnTo>
                  <a:lnTo>
                    <a:pt x="16594" y="3854"/>
                  </a:lnTo>
                  <a:lnTo>
                    <a:pt x="13266" y="3858"/>
                  </a:lnTo>
                  <a:lnTo>
                    <a:pt x="13272" y="4065"/>
                  </a:lnTo>
                  <a:lnTo>
                    <a:pt x="13485" y="4065"/>
                  </a:lnTo>
                  <a:lnTo>
                    <a:pt x="13487" y="5398"/>
                  </a:lnTo>
                  <a:lnTo>
                    <a:pt x="13716" y="5398"/>
                  </a:lnTo>
                  <a:lnTo>
                    <a:pt x="13726" y="4065"/>
                  </a:lnTo>
                  <a:lnTo>
                    <a:pt x="13828" y="4065"/>
                  </a:lnTo>
                  <a:lnTo>
                    <a:pt x="13828" y="4210"/>
                  </a:lnTo>
                  <a:lnTo>
                    <a:pt x="14055" y="4210"/>
                  </a:lnTo>
                  <a:lnTo>
                    <a:pt x="14055" y="4065"/>
                  </a:lnTo>
                  <a:lnTo>
                    <a:pt x="14171" y="4065"/>
                  </a:lnTo>
                  <a:close/>
                  <a:moveTo>
                    <a:pt x="17743" y="436"/>
                  </a:moveTo>
                  <a:cubicBezTo>
                    <a:pt x="17766" y="466"/>
                    <a:pt x="17760" y="1103"/>
                    <a:pt x="17757" y="1124"/>
                  </a:cubicBezTo>
                  <a:cubicBezTo>
                    <a:pt x="17748" y="1217"/>
                    <a:pt x="17682" y="1185"/>
                    <a:pt x="17579" y="1187"/>
                  </a:cubicBezTo>
                  <a:cubicBezTo>
                    <a:pt x="17549" y="1299"/>
                    <a:pt x="17521" y="1428"/>
                    <a:pt x="17490" y="1553"/>
                  </a:cubicBezTo>
                  <a:lnTo>
                    <a:pt x="17224" y="2658"/>
                  </a:lnTo>
                  <a:lnTo>
                    <a:pt x="17157" y="3000"/>
                  </a:lnTo>
                  <a:lnTo>
                    <a:pt x="17429" y="2994"/>
                  </a:lnTo>
                  <a:cubicBezTo>
                    <a:pt x="17437" y="2874"/>
                    <a:pt x="17412" y="2879"/>
                    <a:pt x="17473" y="2820"/>
                  </a:cubicBezTo>
                  <a:cubicBezTo>
                    <a:pt x="17496" y="2760"/>
                    <a:pt x="17569" y="2712"/>
                    <a:pt x="17658" y="2714"/>
                  </a:cubicBezTo>
                  <a:cubicBezTo>
                    <a:pt x="17774" y="2716"/>
                    <a:pt x="17778" y="2785"/>
                    <a:pt x="17856" y="2823"/>
                  </a:cubicBezTo>
                  <a:cubicBezTo>
                    <a:pt x="17880" y="2790"/>
                    <a:pt x="17908" y="2754"/>
                    <a:pt x="17954" y="2732"/>
                  </a:cubicBezTo>
                  <a:cubicBezTo>
                    <a:pt x="18083" y="2671"/>
                    <a:pt x="18108" y="2742"/>
                    <a:pt x="18114" y="2750"/>
                  </a:cubicBezTo>
                  <a:cubicBezTo>
                    <a:pt x="18302" y="2714"/>
                    <a:pt x="18204" y="2924"/>
                    <a:pt x="18226" y="3020"/>
                  </a:cubicBezTo>
                  <a:lnTo>
                    <a:pt x="18485" y="3021"/>
                  </a:lnTo>
                  <a:cubicBezTo>
                    <a:pt x="18490" y="2938"/>
                    <a:pt x="18411" y="2664"/>
                    <a:pt x="18386" y="2579"/>
                  </a:cubicBezTo>
                  <a:cubicBezTo>
                    <a:pt x="18344" y="2436"/>
                    <a:pt x="18308" y="2279"/>
                    <a:pt x="18272" y="2117"/>
                  </a:cubicBezTo>
                  <a:cubicBezTo>
                    <a:pt x="18248" y="2011"/>
                    <a:pt x="18063" y="1231"/>
                    <a:pt x="18032" y="1206"/>
                  </a:cubicBezTo>
                  <a:cubicBezTo>
                    <a:pt x="18006" y="1190"/>
                    <a:pt x="18055" y="1203"/>
                    <a:pt x="17988" y="1190"/>
                  </a:cubicBezTo>
                  <a:lnTo>
                    <a:pt x="17826" y="1183"/>
                  </a:lnTo>
                  <a:lnTo>
                    <a:pt x="17818" y="430"/>
                  </a:lnTo>
                  <a:cubicBezTo>
                    <a:pt x="17974" y="418"/>
                    <a:pt x="18220" y="500"/>
                    <a:pt x="18375" y="483"/>
                  </a:cubicBezTo>
                  <a:cubicBezTo>
                    <a:pt x="18422" y="382"/>
                    <a:pt x="18408" y="227"/>
                    <a:pt x="18439" y="113"/>
                  </a:cubicBezTo>
                  <a:cubicBezTo>
                    <a:pt x="18374" y="81"/>
                    <a:pt x="17826" y="0"/>
                    <a:pt x="17777" y="22"/>
                  </a:cubicBezTo>
                  <a:cubicBezTo>
                    <a:pt x="17733" y="57"/>
                    <a:pt x="17738" y="382"/>
                    <a:pt x="17743" y="436"/>
                  </a:cubicBezTo>
                  <a:close/>
                  <a:moveTo>
                    <a:pt x="17798" y="3921"/>
                  </a:moveTo>
                  <a:lnTo>
                    <a:pt x="17785" y="3642"/>
                  </a:lnTo>
                  <a:cubicBezTo>
                    <a:pt x="17791" y="3565"/>
                    <a:pt x="17814" y="3557"/>
                    <a:pt x="17888" y="3532"/>
                  </a:cubicBezTo>
                  <a:cubicBezTo>
                    <a:pt x="17919" y="3763"/>
                    <a:pt x="17837" y="3595"/>
                    <a:pt x="17818" y="3817"/>
                  </a:cubicBezTo>
                  <a:cubicBezTo>
                    <a:pt x="17817" y="3834"/>
                    <a:pt x="17819" y="3853"/>
                    <a:pt x="17816" y="3869"/>
                  </a:cubicBezTo>
                  <a:lnTo>
                    <a:pt x="17798" y="3921"/>
                  </a:lnTo>
                  <a:close/>
                  <a:moveTo>
                    <a:pt x="17466" y="3070"/>
                  </a:moveTo>
                  <a:cubicBezTo>
                    <a:pt x="17469" y="3102"/>
                    <a:pt x="17413" y="3372"/>
                    <a:pt x="17405" y="3434"/>
                  </a:cubicBezTo>
                  <a:cubicBezTo>
                    <a:pt x="17384" y="3588"/>
                    <a:pt x="17378" y="3704"/>
                    <a:pt x="17353" y="3851"/>
                  </a:cubicBezTo>
                  <a:cubicBezTo>
                    <a:pt x="17139" y="4000"/>
                    <a:pt x="17260" y="4089"/>
                    <a:pt x="17287" y="4205"/>
                  </a:cubicBezTo>
                  <a:cubicBezTo>
                    <a:pt x="17301" y="4263"/>
                    <a:pt x="17289" y="4312"/>
                    <a:pt x="17295" y="4371"/>
                  </a:cubicBezTo>
                  <a:cubicBezTo>
                    <a:pt x="17322" y="4577"/>
                    <a:pt x="17439" y="4436"/>
                    <a:pt x="17566" y="4448"/>
                  </a:cubicBezTo>
                  <a:cubicBezTo>
                    <a:pt x="17620" y="4453"/>
                    <a:pt x="17588" y="4473"/>
                    <a:pt x="17665" y="4454"/>
                  </a:cubicBezTo>
                  <a:cubicBezTo>
                    <a:pt x="17719" y="4440"/>
                    <a:pt x="17712" y="4439"/>
                    <a:pt x="17787" y="4435"/>
                  </a:cubicBezTo>
                  <a:cubicBezTo>
                    <a:pt x="17779" y="4330"/>
                    <a:pt x="17754" y="4163"/>
                    <a:pt x="17798" y="4078"/>
                  </a:cubicBezTo>
                  <a:cubicBezTo>
                    <a:pt x="17807" y="4091"/>
                    <a:pt x="17811" y="4076"/>
                    <a:pt x="17820" y="4131"/>
                  </a:cubicBezTo>
                  <a:cubicBezTo>
                    <a:pt x="17834" y="4212"/>
                    <a:pt x="17802" y="4155"/>
                    <a:pt x="17845" y="4280"/>
                  </a:cubicBezTo>
                  <a:lnTo>
                    <a:pt x="17855" y="4313"/>
                  </a:lnTo>
                  <a:cubicBezTo>
                    <a:pt x="17870" y="4362"/>
                    <a:pt x="17864" y="4325"/>
                    <a:pt x="17878" y="4380"/>
                  </a:cubicBezTo>
                  <a:cubicBezTo>
                    <a:pt x="17883" y="4399"/>
                    <a:pt x="17883" y="4407"/>
                    <a:pt x="17888" y="4425"/>
                  </a:cubicBezTo>
                  <a:cubicBezTo>
                    <a:pt x="17898" y="4462"/>
                    <a:pt x="17880" y="4428"/>
                    <a:pt x="17903" y="4469"/>
                  </a:cubicBezTo>
                  <a:cubicBezTo>
                    <a:pt x="17966" y="4472"/>
                    <a:pt x="18070" y="4476"/>
                    <a:pt x="18132" y="4472"/>
                  </a:cubicBezTo>
                  <a:cubicBezTo>
                    <a:pt x="18268" y="4462"/>
                    <a:pt x="18174" y="4426"/>
                    <a:pt x="18351" y="4442"/>
                  </a:cubicBezTo>
                  <a:cubicBezTo>
                    <a:pt x="18349" y="4337"/>
                    <a:pt x="18308" y="4295"/>
                    <a:pt x="18336" y="4215"/>
                  </a:cubicBezTo>
                  <a:cubicBezTo>
                    <a:pt x="18354" y="4164"/>
                    <a:pt x="18368" y="4225"/>
                    <a:pt x="18358" y="4118"/>
                  </a:cubicBezTo>
                  <a:cubicBezTo>
                    <a:pt x="18353" y="4057"/>
                    <a:pt x="18263" y="3679"/>
                    <a:pt x="18291" y="3542"/>
                  </a:cubicBezTo>
                  <a:cubicBezTo>
                    <a:pt x="18109" y="3393"/>
                    <a:pt x="18424" y="3258"/>
                    <a:pt x="18131" y="3032"/>
                  </a:cubicBezTo>
                  <a:cubicBezTo>
                    <a:pt x="18129" y="2902"/>
                    <a:pt x="18175" y="2942"/>
                    <a:pt x="18159" y="2817"/>
                  </a:cubicBezTo>
                  <a:lnTo>
                    <a:pt x="18095" y="2790"/>
                  </a:lnTo>
                  <a:cubicBezTo>
                    <a:pt x="18013" y="2783"/>
                    <a:pt x="17945" y="2776"/>
                    <a:pt x="17926" y="2843"/>
                  </a:cubicBezTo>
                  <a:cubicBezTo>
                    <a:pt x="17909" y="2904"/>
                    <a:pt x="17930" y="2975"/>
                    <a:pt x="17958" y="3012"/>
                  </a:cubicBezTo>
                  <a:lnTo>
                    <a:pt x="17904" y="3032"/>
                  </a:lnTo>
                  <a:cubicBezTo>
                    <a:pt x="17824" y="3064"/>
                    <a:pt x="17812" y="3139"/>
                    <a:pt x="17807" y="3126"/>
                  </a:cubicBezTo>
                  <a:cubicBezTo>
                    <a:pt x="17805" y="3123"/>
                    <a:pt x="17801" y="3134"/>
                    <a:pt x="17798" y="3137"/>
                  </a:cubicBezTo>
                  <a:cubicBezTo>
                    <a:pt x="17769" y="3104"/>
                    <a:pt x="17748" y="3078"/>
                    <a:pt x="17720" y="3057"/>
                  </a:cubicBezTo>
                  <a:cubicBezTo>
                    <a:pt x="17725" y="3006"/>
                    <a:pt x="17855" y="2667"/>
                    <a:pt x="17537" y="2821"/>
                  </a:cubicBezTo>
                  <a:cubicBezTo>
                    <a:pt x="17513" y="2941"/>
                    <a:pt x="17566" y="3030"/>
                    <a:pt x="17466" y="3070"/>
                  </a:cubicBezTo>
                  <a:close/>
                  <a:moveTo>
                    <a:pt x="16880" y="5396"/>
                  </a:moveTo>
                  <a:lnTo>
                    <a:pt x="18733" y="5399"/>
                  </a:lnTo>
                  <a:cubicBezTo>
                    <a:pt x="18740" y="5323"/>
                    <a:pt x="18647" y="5090"/>
                    <a:pt x="18623" y="5005"/>
                  </a:cubicBezTo>
                  <a:cubicBezTo>
                    <a:pt x="18588" y="4882"/>
                    <a:pt x="18536" y="4679"/>
                    <a:pt x="18488" y="4596"/>
                  </a:cubicBezTo>
                  <a:lnTo>
                    <a:pt x="17124" y="4592"/>
                  </a:lnTo>
                  <a:cubicBezTo>
                    <a:pt x="17088" y="4715"/>
                    <a:pt x="16874" y="5340"/>
                    <a:pt x="16880" y="5396"/>
                  </a:cubicBezTo>
                  <a:close/>
                  <a:moveTo>
                    <a:pt x="19039" y="4271"/>
                  </a:moveTo>
                  <a:cubicBezTo>
                    <a:pt x="19208" y="4259"/>
                    <a:pt x="19309" y="4246"/>
                    <a:pt x="19467" y="4226"/>
                  </a:cubicBezTo>
                  <a:cubicBezTo>
                    <a:pt x="19483" y="4078"/>
                    <a:pt x="19382" y="3882"/>
                    <a:pt x="19412" y="3751"/>
                  </a:cubicBezTo>
                  <a:lnTo>
                    <a:pt x="18574" y="3813"/>
                  </a:lnTo>
                  <a:lnTo>
                    <a:pt x="18575" y="4291"/>
                  </a:lnTo>
                  <a:lnTo>
                    <a:pt x="19039" y="4271"/>
                  </a:lnTo>
                  <a:close/>
                  <a:moveTo>
                    <a:pt x="14759" y="3515"/>
                  </a:moveTo>
                  <a:lnTo>
                    <a:pt x="15123" y="3515"/>
                  </a:lnTo>
                  <a:lnTo>
                    <a:pt x="15151" y="3598"/>
                  </a:lnTo>
                  <a:cubicBezTo>
                    <a:pt x="15153" y="3602"/>
                    <a:pt x="15155" y="3608"/>
                    <a:pt x="15158" y="3612"/>
                  </a:cubicBezTo>
                  <a:lnTo>
                    <a:pt x="15389" y="3611"/>
                  </a:lnTo>
                  <a:lnTo>
                    <a:pt x="15415" y="3516"/>
                  </a:lnTo>
                  <a:cubicBezTo>
                    <a:pt x="15739" y="3505"/>
                    <a:pt x="15813" y="3513"/>
                    <a:pt x="15834" y="3525"/>
                  </a:cubicBezTo>
                  <a:cubicBezTo>
                    <a:pt x="15852" y="3537"/>
                    <a:pt x="15794" y="3593"/>
                    <a:pt x="15861" y="3604"/>
                  </a:cubicBezTo>
                  <a:cubicBezTo>
                    <a:pt x="15925" y="3615"/>
                    <a:pt x="16093" y="3603"/>
                    <a:pt x="16094" y="3532"/>
                  </a:cubicBezTo>
                  <a:cubicBezTo>
                    <a:pt x="15801" y="3436"/>
                    <a:pt x="15111" y="3223"/>
                    <a:pt x="14931" y="3140"/>
                  </a:cubicBezTo>
                  <a:cubicBezTo>
                    <a:pt x="14884" y="3221"/>
                    <a:pt x="14754" y="3437"/>
                    <a:pt x="14759" y="3515"/>
                  </a:cubicBezTo>
                  <a:close/>
                  <a:moveTo>
                    <a:pt x="16700" y="4131"/>
                  </a:moveTo>
                  <a:lnTo>
                    <a:pt x="17038" y="4193"/>
                  </a:lnTo>
                  <a:cubicBezTo>
                    <a:pt x="17039" y="4033"/>
                    <a:pt x="17040" y="3873"/>
                    <a:pt x="17042" y="3713"/>
                  </a:cubicBezTo>
                  <a:cubicBezTo>
                    <a:pt x="16809" y="3700"/>
                    <a:pt x="16623" y="3663"/>
                    <a:pt x="16472" y="3609"/>
                  </a:cubicBezTo>
                  <a:lnTo>
                    <a:pt x="16469" y="3773"/>
                  </a:lnTo>
                  <a:lnTo>
                    <a:pt x="16672" y="3799"/>
                  </a:lnTo>
                  <a:lnTo>
                    <a:pt x="16700" y="4131"/>
                  </a:lnTo>
                  <a:close/>
                  <a:moveTo>
                    <a:pt x="17116" y="4061"/>
                  </a:moveTo>
                  <a:lnTo>
                    <a:pt x="17124" y="4458"/>
                  </a:lnTo>
                  <a:cubicBezTo>
                    <a:pt x="17125" y="4463"/>
                    <a:pt x="17128" y="4469"/>
                    <a:pt x="17129" y="4472"/>
                  </a:cubicBezTo>
                  <a:cubicBezTo>
                    <a:pt x="17130" y="4475"/>
                    <a:pt x="17131" y="4481"/>
                    <a:pt x="17134" y="4485"/>
                  </a:cubicBezTo>
                  <a:cubicBezTo>
                    <a:pt x="17226" y="4489"/>
                    <a:pt x="17209" y="4492"/>
                    <a:pt x="17219" y="4391"/>
                  </a:cubicBezTo>
                  <a:cubicBezTo>
                    <a:pt x="17226" y="4321"/>
                    <a:pt x="17230" y="4276"/>
                    <a:pt x="17209" y="4214"/>
                  </a:cubicBezTo>
                  <a:cubicBezTo>
                    <a:pt x="17091" y="3881"/>
                    <a:pt x="17267" y="3918"/>
                    <a:pt x="17297" y="3765"/>
                  </a:cubicBezTo>
                  <a:cubicBezTo>
                    <a:pt x="17317" y="3657"/>
                    <a:pt x="17363" y="3349"/>
                    <a:pt x="17355" y="3262"/>
                  </a:cubicBezTo>
                  <a:cubicBezTo>
                    <a:pt x="17051" y="3252"/>
                    <a:pt x="17115" y="3142"/>
                    <a:pt x="17116" y="4061"/>
                  </a:cubicBezTo>
                  <a:close/>
                  <a:moveTo>
                    <a:pt x="18324" y="3509"/>
                  </a:moveTo>
                  <a:lnTo>
                    <a:pt x="18422" y="4057"/>
                  </a:lnTo>
                  <a:lnTo>
                    <a:pt x="18435" y="4084"/>
                  </a:lnTo>
                  <a:cubicBezTo>
                    <a:pt x="18473" y="4197"/>
                    <a:pt x="18421" y="3990"/>
                    <a:pt x="18444" y="4114"/>
                  </a:cubicBezTo>
                  <a:cubicBezTo>
                    <a:pt x="18446" y="4121"/>
                    <a:pt x="18447" y="4174"/>
                    <a:pt x="18447" y="4183"/>
                  </a:cubicBezTo>
                  <a:cubicBezTo>
                    <a:pt x="18445" y="4372"/>
                    <a:pt x="18383" y="4469"/>
                    <a:pt x="18480" y="4496"/>
                  </a:cubicBezTo>
                  <a:cubicBezTo>
                    <a:pt x="18520" y="4421"/>
                    <a:pt x="18495" y="3940"/>
                    <a:pt x="18495" y="3816"/>
                  </a:cubicBezTo>
                  <a:cubicBezTo>
                    <a:pt x="18496" y="3249"/>
                    <a:pt x="18552" y="3260"/>
                    <a:pt x="18360" y="3259"/>
                  </a:cubicBezTo>
                  <a:cubicBezTo>
                    <a:pt x="18347" y="3326"/>
                    <a:pt x="18361" y="3330"/>
                    <a:pt x="18343" y="3385"/>
                  </a:cubicBezTo>
                  <a:cubicBezTo>
                    <a:pt x="18323" y="3445"/>
                    <a:pt x="18297" y="3402"/>
                    <a:pt x="18324" y="3509"/>
                  </a:cubicBezTo>
                  <a:close/>
                  <a:moveTo>
                    <a:pt x="14139" y="3315"/>
                  </a:moveTo>
                  <a:cubicBezTo>
                    <a:pt x="14171" y="3418"/>
                    <a:pt x="14112" y="3452"/>
                    <a:pt x="14173" y="3522"/>
                  </a:cubicBezTo>
                  <a:cubicBezTo>
                    <a:pt x="14267" y="3555"/>
                    <a:pt x="14371" y="3530"/>
                    <a:pt x="14353" y="3418"/>
                  </a:cubicBezTo>
                  <a:cubicBezTo>
                    <a:pt x="14336" y="3312"/>
                    <a:pt x="14259" y="3369"/>
                    <a:pt x="14199" y="3255"/>
                  </a:cubicBezTo>
                  <a:lnTo>
                    <a:pt x="14055" y="2925"/>
                  </a:lnTo>
                  <a:cubicBezTo>
                    <a:pt x="13995" y="2804"/>
                    <a:pt x="13906" y="2823"/>
                    <a:pt x="13971" y="2978"/>
                  </a:cubicBezTo>
                  <a:cubicBezTo>
                    <a:pt x="14010" y="3072"/>
                    <a:pt x="14115" y="3240"/>
                    <a:pt x="14139" y="3315"/>
                  </a:cubicBezTo>
                  <a:close/>
                  <a:moveTo>
                    <a:pt x="14811" y="3002"/>
                  </a:moveTo>
                  <a:cubicBezTo>
                    <a:pt x="14771" y="3104"/>
                    <a:pt x="14720" y="3192"/>
                    <a:pt x="14673" y="3277"/>
                  </a:cubicBezTo>
                  <a:cubicBezTo>
                    <a:pt x="14656" y="3307"/>
                    <a:pt x="14622" y="3384"/>
                    <a:pt x="14605" y="3403"/>
                  </a:cubicBezTo>
                  <a:cubicBezTo>
                    <a:pt x="14569" y="3443"/>
                    <a:pt x="14543" y="3407"/>
                    <a:pt x="14480" y="3487"/>
                  </a:cubicBezTo>
                  <a:cubicBezTo>
                    <a:pt x="14470" y="3571"/>
                    <a:pt x="14485" y="3613"/>
                    <a:pt x="14531" y="3631"/>
                  </a:cubicBezTo>
                  <a:cubicBezTo>
                    <a:pt x="14575" y="3648"/>
                    <a:pt x="14679" y="3650"/>
                    <a:pt x="14692" y="3543"/>
                  </a:cubicBezTo>
                  <a:cubicBezTo>
                    <a:pt x="14694" y="3521"/>
                    <a:pt x="14683" y="3500"/>
                    <a:pt x="14687" y="3456"/>
                  </a:cubicBezTo>
                  <a:cubicBezTo>
                    <a:pt x="14690" y="3416"/>
                    <a:pt x="14716" y="3368"/>
                    <a:pt x="14750" y="3302"/>
                  </a:cubicBezTo>
                  <a:cubicBezTo>
                    <a:pt x="14785" y="3234"/>
                    <a:pt x="14851" y="3117"/>
                    <a:pt x="14884" y="3026"/>
                  </a:cubicBezTo>
                  <a:cubicBezTo>
                    <a:pt x="14923" y="2920"/>
                    <a:pt x="14837" y="2929"/>
                    <a:pt x="14811" y="3002"/>
                  </a:cubicBezTo>
                  <a:close/>
                  <a:moveTo>
                    <a:pt x="15717" y="3598"/>
                  </a:moveTo>
                  <a:lnTo>
                    <a:pt x="15491" y="3596"/>
                  </a:lnTo>
                  <a:lnTo>
                    <a:pt x="15492" y="3811"/>
                  </a:lnTo>
                  <a:lnTo>
                    <a:pt x="15711" y="3812"/>
                  </a:lnTo>
                  <a:lnTo>
                    <a:pt x="15717" y="3598"/>
                  </a:lnTo>
                  <a:close/>
                  <a:moveTo>
                    <a:pt x="16390" y="3597"/>
                  </a:moveTo>
                  <a:lnTo>
                    <a:pt x="16161" y="3598"/>
                  </a:lnTo>
                  <a:lnTo>
                    <a:pt x="16165" y="3814"/>
                  </a:lnTo>
                  <a:lnTo>
                    <a:pt x="16390" y="3812"/>
                  </a:lnTo>
                  <a:lnTo>
                    <a:pt x="16390" y="3597"/>
                  </a:lnTo>
                  <a:close/>
                  <a:moveTo>
                    <a:pt x="14160" y="3811"/>
                  </a:moveTo>
                  <a:lnTo>
                    <a:pt x="14382" y="3812"/>
                  </a:lnTo>
                  <a:lnTo>
                    <a:pt x="14389" y="3607"/>
                  </a:lnTo>
                  <a:lnTo>
                    <a:pt x="14158" y="3600"/>
                  </a:lnTo>
                  <a:lnTo>
                    <a:pt x="14160" y="3811"/>
                  </a:lnTo>
                  <a:close/>
                  <a:moveTo>
                    <a:pt x="14814" y="3595"/>
                  </a:moveTo>
                  <a:lnTo>
                    <a:pt x="14823" y="3813"/>
                  </a:lnTo>
                  <a:lnTo>
                    <a:pt x="15033" y="3813"/>
                  </a:lnTo>
                  <a:lnTo>
                    <a:pt x="15043" y="3604"/>
                  </a:lnTo>
                  <a:lnTo>
                    <a:pt x="14814" y="3595"/>
                  </a:lnTo>
                  <a:close/>
                  <a:moveTo>
                    <a:pt x="13515" y="3609"/>
                  </a:moveTo>
                  <a:lnTo>
                    <a:pt x="13516" y="3797"/>
                  </a:lnTo>
                  <a:lnTo>
                    <a:pt x="13715" y="3801"/>
                  </a:lnTo>
                  <a:lnTo>
                    <a:pt x="13714" y="3615"/>
                  </a:lnTo>
                  <a:lnTo>
                    <a:pt x="13515" y="3609"/>
                  </a:lnTo>
                  <a:close/>
                  <a:moveTo>
                    <a:pt x="17037" y="3173"/>
                  </a:moveTo>
                  <a:cubicBezTo>
                    <a:pt x="17112" y="3180"/>
                    <a:pt x="17185" y="3176"/>
                    <a:pt x="17257" y="3177"/>
                  </a:cubicBezTo>
                  <a:cubicBezTo>
                    <a:pt x="17355" y="3177"/>
                    <a:pt x="17387" y="3198"/>
                    <a:pt x="17389" y="3104"/>
                  </a:cubicBezTo>
                  <a:lnTo>
                    <a:pt x="17036" y="3099"/>
                  </a:lnTo>
                  <a:lnTo>
                    <a:pt x="17037" y="3173"/>
                  </a:lnTo>
                  <a:close/>
                  <a:moveTo>
                    <a:pt x="15833" y="3799"/>
                  </a:moveTo>
                  <a:lnTo>
                    <a:pt x="16046" y="3799"/>
                  </a:lnTo>
                  <a:lnTo>
                    <a:pt x="16054" y="3708"/>
                  </a:lnTo>
                  <a:lnTo>
                    <a:pt x="15833" y="3706"/>
                  </a:lnTo>
                  <a:lnTo>
                    <a:pt x="15833" y="3799"/>
                  </a:lnTo>
                  <a:close/>
                  <a:moveTo>
                    <a:pt x="13830" y="3811"/>
                  </a:moveTo>
                  <a:cubicBezTo>
                    <a:pt x="13901" y="3815"/>
                    <a:pt x="13990" y="3823"/>
                    <a:pt x="14042" y="3799"/>
                  </a:cubicBezTo>
                  <a:lnTo>
                    <a:pt x="14046" y="3707"/>
                  </a:lnTo>
                  <a:lnTo>
                    <a:pt x="13827" y="3706"/>
                  </a:lnTo>
                  <a:lnTo>
                    <a:pt x="13830" y="3811"/>
                  </a:lnTo>
                  <a:close/>
                  <a:moveTo>
                    <a:pt x="18304" y="3117"/>
                  </a:moveTo>
                  <a:cubicBezTo>
                    <a:pt x="18334" y="3180"/>
                    <a:pt x="18333" y="3174"/>
                    <a:pt x="18427" y="3176"/>
                  </a:cubicBezTo>
                  <a:cubicBezTo>
                    <a:pt x="18576" y="3181"/>
                    <a:pt x="18545" y="3166"/>
                    <a:pt x="18562" y="3134"/>
                  </a:cubicBezTo>
                  <a:cubicBezTo>
                    <a:pt x="18532" y="3089"/>
                    <a:pt x="18601" y="3096"/>
                    <a:pt x="18427" y="3097"/>
                  </a:cubicBezTo>
                  <a:cubicBezTo>
                    <a:pt x="18358" y="3098"/>
                    <a:pt x="18352" y="3086"/>
                    <a:pt x="18304" y="3117"/>
                  </a:cubicBezTo>
                  <a:close/>
                  <a:moveTo>
                    <a:pt x="14507" y="3729"/>
                  </a:moveTo>
                  <a:lnTo>
                    <a:pt x="14506" y="3803"/>
                  </a:lnTo>
                  <a:lnTo>
                    <a:pt x="14707" y="3803"/>
                  </a:lnTo>
                  <a:lnTo>
                    <a:pt x="14707" y="3729"/>
                  </a:lnTo>
                  <a:cubicBezTo>
                    <a:pt x="14661" y="3711"/>
                    <a:pt x="14552" y="3712"/>
                    <a:pt x="14507" y="3729"/>
                  </a:cubicBezTo>
                  <a:close/>
                  <a:moveTo>
                    <a:pt x="15172" y="3729"/>
                  </a:moveTo>
                  <a:lnTo>
                    <a:pt x="15171" y="3799"/>
                  </a:lnTo>
                  <a:lnTo>
                    <a:pt x="15374" y="3802"/>
                  </a:lnTo>
                  <a:lnTo>
                    <a:pt x="15374" y="3729"/>
                  </a:lnTo>
                  <a:cubicBezTo>
                    <a:pt x="15327" y="3714"/>
                    <a:pt x="15229" y="3713"/>
                    <a:pt x="15172" y="3729"/>
                  </a:cubicBezTo>
                  <a:close/>
                  <a:moveTo>
                    <a:pt x="17839" y="2859"/>
                  </a:moveTo>
                  <a:cubicBezTo>
                    <a:pt x="17847" y="2923"/>
                    <a:pt x="17874" y="2920"/>
                    <a:pt x="17869" y="2949"/>
                  </a:cubicBezTo>
                  <a:cubicBezTo>
                    <a:pt x="17859" y="3005"/>
                    <a:pt x="17809" y="2986"/>
                    <a:pt x="17809" y="2973"/>
                  </a:cubicBezTo>
                  <a:cubicBezTo>
                    <a:pt x="17809" y="2963"/>
                    <a:pt x="17839" y="2858"/>
                    <a:pt x="17839" y="285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72" name="Freeform 19">
              <a:extLst>
                <a:ext uri="{FF2B5EF4-FFF2-40B4-BE49-F238E27FC236}">
                  <a16:creationId xmlns:a16="http://schemas.microsoft.com/office/drawing/2014/main" id="{6474CFBC-6366-CD0A-7A7A-48749CD342BC}"/>
                </a:ext>
              </a:extLst>
            </p:cNvPr>
            <p:cNvSpPr>
              <a:spLocks/>
            </p:cNvSpPr>
            <p:nvPr/>
          </p:nvSpPr>
          <p:spPr bwMode="auto">
            <a:xfrm>
              <a:off x="7587481" y="5523563"/>
              <a:ext cx="301033" cy="284797"/>
            </a:xfrm>
            <a:custGeom>
              <a:avLst/>
              <a:gdLst>
                <a:gd name="T0" fmla="*/ 814 w 1955"/>
                <a:gd name="T1" fmla="*/ 1840 h 1843"/>
                <a:gd name="T2" fmla="*/ 1108 w 1955"/>
                <a:gd name="T3" fmla="*/ 1843 h 1843"/>
                <a:gd name="T4" fmla="*/ 1955 w 1955"/>
                <a:gd name="T5" fmla="*/ 0 h 1843"/>
                <a:gd name="T6" fmla="*/ 1597 w 1955"/>
                <a:gd name="T7" fmla="*/ 0 h 1843"/>
                <a:gd name="T8" fmla="*/ 968 w 1955"/>
                <a:gd name="T9" fmla="*/ 1373 h 1843"/>
                <a:gd name="T10" fmla="*/ 361 w 1955"/>
                <a:gd name="T11" fmla="*/ 0 h 1843"/>
                <a:gd name="T12" fmla="*/ 0 w 1955"/>
                <a:gd name="T13" fmla="*/ 0 h 1843"/>
                <a:gd name="T14" fmla="*/ 814 w 1955"/>
                <a:gd name="T15" fmla="*/ 1840 h 18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5" h="1843">
                  <a:moveTo>
                    <a:pt x="814" y="1840"/>
                  </a:moveTo>
                  <a:lnTo>
                    <a:pt x="1108" y="1843"/>
                  </a:lnTo>
                  <a:lnTo>
                    <a:pt x="1955" y="0"/>
                  </a:lnTo>
                  <a:lnTo>
                    <a:pt x="1597" y="0"/>
                  </a:lnTo>
                  <a:lnTo>
                    <a:pt x="968" y="1373"/>
                  </a:lnTo>
                  <a:lnTo>
                    <a:pt x="361" y="0"/>
                  </a:lnTo>
                  <a:lnTo>
                    <a:pt x="0" y="0"/>
                  </a:lnTo>
                  <a:lnTo>
                    <a:pt x="814" y="1840"/>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3" name="Freeform 20">
              <a:extLst>
                <a:ext uri="{FF2B5EF4-FFF2-40B4-BE49-F238E27FC236}">
                  <a16:creationId xmlns:a16="http://schemas.microsoft.com/office/drawing/2014/main" id="{43E2FA56-683D-A5E1-D994-1B9ED30E54E4}"/>
                </a:ext>
              </a:extLst>
            </p:cNvPr>
            <p:cNvSpPr>
              <a:spLocks/>
            </p:cNvSpPr>
            <p:nvPr/>
          </p:nvSpPr>
          <p:spPr bwMode="auto">
            <a:xfrm>
              <a:off x="8000134" y="5522888"/>
              <a:ext cx="298327" cy="285474"/>
            </a:xfrm>
            <a:custGeom>
              <a:avLst/>
              <a:gdLst>
                <a:gd name="T0" fmla="*/ 225 w 1941"/>
                <a:gd name="T1" fmla="*/ 490 h 1846"/>
                <a:gd name="T2" fmla="*/ 822 w 1941"/>
                <a:gd name="T3" fmla="*/ 1841 h 1846"/>
                <a:gd name="T4" fmla="*/ 1154 w 1941"/>
                <a:gd name="T5" fmla="*/ 1846 h 1846"/>
                <a:gd name="T6" fmla="*/ 1941 w 1941"/>
                <a:gd name="T7" fmla="*/ 0 h 1846"/>
                <a:gd name="T8" fmla="*/ 1610 w 1941"/>
                <a:gd name="T9" fmla="*/ 0 h 1846"/>
                <a:gd name="T10" fmla="*/ 1462 w 1941"/>
                <a:gd name="T11" fmla="*/ 338 h 1846"/>
                <a:gd name="T12" fmla="*/ 1007 w 1941"/>
                <a:gd name="T13" fmla="*/ 1365 h 1846"/>
                <a:gd name="T14" fmla="*/ 985 w 1941"/>
                <a:gd name="T15" fmla="*/ 1365 h 1846"/>
                <a:gd name="T16" fmla="*/ 368 w 1941"/>
                <a:gd name="T17" fmla="*/ 0 h 1846"/>
                <a:gd name="T18" fmla="*/ 0 w 1941"/>
                <a:gd name="T19" fmla="*/ 0 h 1846"/>
                <a:gd name="T20" fmla="*/ 225 w 1941"/>
                <a:gd name="T21" fmla="*/ 490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1" h="1846">
                  <a:moveTo>
                    <a:pt x="225" y="490"/>
                  </a:moveTo>
                  <a:lnTo>
                    <a:pt x="822" y="1841"/>
                  </a:lnTo>
                  <a:lnTo>
                    <a:pt x="1154" y="1846"/>
                  </a:lnTo>
                  <a:lnTo>
                    <a:pt x="1941" y="0"/>
                  </a:lnTo>
                  <a:lnTo>
                    <a:pt x="1610" y="0"/>
                  </a:lnTo>
                  <a:lnTo>
                    <a:pt x="1462" y="338"/>
                  </a:lnTo>
                  <a:lnTo>
                    <a:pt x="1007" y="1365"/>
                  </a:lnTo>
                  <a:lnTo>
                    <a:pt x="985" y="1365"/>
                  </a:lnTo>
                  <a:lnTo>
                    <a:pt x="368" y="0"/>
                  </a:lnTo>
                  <a:lnTo>
                    <a:pt x="0" y="0"/>
                  </a:lnTo>
                  <a:lnTo>
                    <a:pt x="225" y="490"/>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4" name="Freeform 21">
              <a:extLst>
                <a:ext uri="{FF2B5EF4-FFF2-40B4-BE49-F238E27FC236}">
                  <a16:creationId xmlns:a16="http://schemas.microsoft.com/office/drawing/2014/main" id="{DC5610DD-3966-CA3D-6767-68C1BEA981CD}"/>
                </a:ext>
              </a:extLst>
            </p:cNvPr>
            <p:cNvSpPr>
              <a:spLocks/>
            </p:cNvSpPr>
            <p:nvPr/>
          </p:nvSpPr>
          <p:spPr bwMode="auto">
            <a:xfrm>
              <a:off x="8726672" y="6360370"/>
              <a:ext cx="184680" cy="202945"/>
            </a:xfrm>
            <a:custGeom>
              <a:avLst/>
              <a:gdLst>
                <a:gd name="T0" fmla="*/ 0 w 1200"/>
                <a:gd name="T1" fmla="*/ 747 h 1311"/>
                <a:gd name="T2" fmla="*/ 631 w 1200"/>
                <a:gd name="T3" fmla="*/ 1299 h 1311"/>
                <a:gd name="T4" fmla="*/ 1200 w 1200"/>
                <a:gd name="T5" fmla="*/ 729 h 1311"/>
                <a:gd name="T6" fmla="*/ 0 w 1200"/>
                <a:gd name="T7" fmla="*/ 747 h 1311"/>
              </a:gdLst>
              <a:ahLst/>
              <a:cxnLst>
                <a:cxn ang="0">
                  <a:pos x="T0" y="T1"/>
                </a:cxn>
                <a:cxn ang="0">
                  <a:pos x="T2" y="T3"/>
                </a:cxn>
                <a:cxn ang="0">
                  <a:pos x="T4" y="T5"/>
                </a:cxn>
                <a:cxn ang="0">
                  <a:pos x="T6" y="T7"/>
                </a:cxn>
              </a:cxnLst>
              <a:rect l="0" t="0" r="r" b="b"/>
              <a:pathLst>
                <a:path w="1200" h="1311">
                  <a:moveTo>
                    <a:pt x="0" y="747"/>
                  </a:moveTo>
                  <a:cubicBezTo>
                    <a:pt x="2" y="1156"/>
                    <a:pt x="328" y="1311"/>
                    <a:pt x="631" y="1299"/>
                  </a:cubicBezTo>
                  <a:cubicBezTo>
                    <a:pt x="988" y="1284"/>
                    <a:pt x="1200" y="1085"/>
                    <a:pt x="1200" y="729"/>
                  </a:cubicBezTo>
                  <a:cubicBezTo>
                    <a:pt x="1200" y="27"/>
                    <a:pt x="0" y="0"/>
                    <a:pt x="0" y="74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75" name="Freeform 22">
              <a:extLst>
                <a:ext uri="{FF2B5EF4-FFF2-40B4-BE49-F238E27FC236}">
                  <a16:creationId xmlns:a16="http://schemas.microsoft.com/office/drawing/2014/main" id="{8DC14333-FF59-1FCD-6F41-860B33A962B3}"/>
                </a:ext>
              </a:extLst>
            </p:cNvPr>
            <p:cNvSpPr>
              <a:spLocks/>
            </p:cNvSpPr>
            <p:nvPr/>
          </p:nvSpPr>
          <p:spPr bwMode="auto">
            <a:xfrm>
              <a:off x="7916927" y="5522888"/>
              <a:ext cx="52089" cy="284121"/>
            </a:xfrm>
            <a:custGeom>
              <a:avLst/>
              <a:gdLst>
                <a:gd name="T0" fmla="*/ 328 w 337"/>
                <a:gd name="T1" fmla="*/ 0 h 1840"/>
                <a:gd name="T2" fmla="*/ 0 w 337"/>
                <a:gd name="T3" fmla="*/ 2 h 1840"/>
                <a:gd name="T4" fmla="*/ 0 w 337"/>
                <a:gd name="T5" fmla="*/ 1831 h 1840"/>
                <a:gd name="T6" fmla="*/ 337 w 337"/>
                <a:gd name="T7" fmla="*/ 1840 h 1840"/>
                <a:gd name="T8" fmla="*/ 328 w 337"/>
                <a:gd name="T9" fmla="*/ 0 h 1840"/>
              </a:gdLst>
              <a:ahLst/>
              <a:cxnLst>
                <a:cxn ang="0">
                  <a:pos x="T0" y="T1"/>
                </a:cxn>
                <a:cxn ang="0">
                  <a:pos x="T2" y="T3"/>
                </a:cxn>
                <a:cxn ang="0">
                  <a:pos x="T4" y="T5"/>
                </a:cxn>
                <a:cxn ang="0">
                  <a:pos x="T6" y="T7"/>
                </a:cxn>
                <a:cxn ang="0">
                  <a:pos x="T8" y="T9"/>
                </a:cxn>
              </a:cxnLst>
              <a:rect l="0" t="0" r="r" b="b"/>
              <a:pathLst>
                <a:path w="337" h="1840">
                  <a:moveTo>
                    <a:pt x="328" y="0"/>
                  </a:moveTo>
                  <a:lnTo>
                    <a:pt x="0" y="2"/>
                  </a:lnTo>
                  <a:lnTo>
                    <a:pt x="0" y="1831"/>
                  </a:lnTo>
                  <a:lnTo>
                    <a:pt x="337" y="1840"/>
                  </a:lnTo>
                  <a:lnTo>
                    <a:pt x="328" y="0"/>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6" name="Freeform 23">
              <a:extLst>
                <a:ext uri="{FF2B5EF4-FFF2-40B4-BE49-F238E27FC236}">
                  <a16:creationId xmlns:a16="http://schemas.microsoft.com/office/drawing/2014/main" id="{BDD54688-F1F5-B2B6-FA4B-8C7BDDD8AC2C}"/>
                </a:ext>
              </a:extLst>
            </p:cNvPr>
            <p:cNvSpPr>
              <a:spLocks/>
            </p:cNvSpPr>
            <p:nvPr/>
          </p:nvSpPr>
          <p:spPr bwMode="auto">
            <a:xfrm>
              <a:off x="6286610" y="5630448"/>
              <a:ext cx="56824" cy="258416"/>
            </a:xfrm>
            <a:custGeom>
              <a:avLst/>
              <a:gdLst>
                <a:gd name="T0" fmla="*/ 0 w 369"/>
                <a:gd name="T1" fmla="*/ 1670 h 1672"/>
                <a:gd name="T2" fmla="*/ 369 w 369"/>
                <a:gd name="T3" fmla="*/ 1672 h 1672"/>
                <a:gd name="T4" fmla="*/ 315 w 369"/>
                <a:gd name="T5" fmla="*/ 0 h 1672"/>
                <a:gd name="T6" fmla="*/ 40 w 369"/>
                <a:gd name="T7" fmla="*/ 0 h 1672"/>
                <a:gd name="T8" fmla="*/ 0 w 369"/>
                <a:gd name="T9" fmla="*/ 1670 h 1672"/>
              </a:gdLst>
              <a:ahLst/>
              <a:cxnLst>
                <a:cxn ang="0">
                  <a:pos x="T0" y="T1"/>
                </a:cxn>
                <a:cxn ang="0">
                  <a:pos x="T2" y="T3"/>
                </a:cxn>
                <a:cxn ang="0">
                  <a:pos x="T4" y="T5"/>
                </a:cxn>
                <a:cxn ang="0">
                  <a:pos x="T6" y="T7"/>
                </a:cxn>
                <a:cxn ang="0">
                  <a:pos x="T8" y="T9"/>
                </a:cxn>
              </a:cxnLst>
              <a:rect l="0" t="0" r="r" b="b"/>
              <a:pathLst>
                <a:path w="369" h="1672">
                  <a:moveTo>
                    <a:pt x="0" y="1670"/>
                  </a:moveTo>
                  <a:lnTo>
                    <a:pt x="369" y="1672"/>
                  </a:lnTo>
                  <a:lnTo>
                    <a:pt x="315" y="0"/>
                  </a:lnTo>
                  <a:lnTo>
                    <a:pt x="40" y="0"/>
                  </a:lnTo>
                  <a:cubicBezTo>
                    <a:pt x="20" y="559"/>
                    <a:pt x="2" y="1107"/>
                    <a:pt x="0" y="1670"/>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7" name="Freeform 24">
              <a:extLst>
                <a:ext uri="{FF2B5EF4-FFF2-40B4-BE49-F238E27FC236}">
                  <a16:creationId xmlns:a16="http://schemas.microsoft.com/office/drawing/2014/main" id="{8A09A612-886F-E0CD-742D-B8BF570F80D8}"/>
                </a:ext>
              </a:extLst>
            </p:cNvPr>
            <p:cNvSpPr>
              <a:spLocks/>
            </p:cNvSpPr>
            <p:nvPr/>
          </p:nvSpPr>
          <p:spPr bwMode="auto">
            <a:xfrm>
              <a:off x="7257359" y="5416003"/>
              <a:ext cx="158296" cy="79825"/>
            </a:xfrm>
            <a:custGeom>
              <a:avLst/>
              <a:gdLst>
                <a:gd name="T0" fmla="*/ 0 w 1029"/>
                <a:gd name="T1" fmla="*/ 519 h 519"/>
                <a:gd name="T2" fmla="*/ 381 w 1029"/>
                <a:gd name="T3" fmla="*/ 510 h 519"/>
                <a:gd name="T4" fmla="*/ 1029 w 1029"/>
                <a:gd name="T5" fmla="*/ 0 h 519"/>
                <a:gd name="T6" fmla="*/ 528 w 1029"/>
                <a:gd name="T7" fmla="*/ 2 h 519"/>
                <a:gd name="T8" fmla="*/ 0 w 1029"/>
                <a:gd name="T9" fmla="*/ 519 h 519"/>
              </a:gdLst>
              <a:ahLst/>
              <a:cxnLst>
                <a:cxn ang="0">
                  <a:pos x="T0" y="T1"/>
                </a:cxn>
                <a:cxn ang="0">
                  <a:pos x="T2" y="T3"/>
                </a:cxn>
                <a:cxn ang="0">
                  <a:pos x="T4" y="T5"/>
                </a:cxn>
                <a:cxn ang="0">
                  <a:pos x="T6" y="T7"/>
                </a:cxn>
                <a:cxn ang="0">
                  <a:pos x="T8" y="T9"/>
                </a:cxn>
              </a:cxnLst>
              <a:rect l="0" t="0" r="r" b="b"/>
              <a:pathLst>
                <a:path w="1029" h="519">
                  <a:moveTo>
                    <a:pt x="0" y="519"/>
                  </a:moveTo>
                  <a:lnTo>
                    <a:pt x="381" y="510"/>
                  </a:lnTo>
                  <a:lnTo>
                    <a:pt x="1029" y="0"/>
                  </a:lnTo>
                  <a:lnTo>
                    <a:pt x="528" y="2"/>
                  </a:lnTo>
                  <a:lnTo>
                    <a:pt x="0" y="519"/>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8" name="Freeform 25">
              <a:extLst>
                <a:ext uri="{FF2B5EF4-FFF2-40B4-BE49-F238E27FC236}">
                  <a16:creationId xmlns:a16="http://schemas.microsoft.com/office/drawing/2014/main" id="{A1AF93B3-3B7E-6788-0F73-E184C1D6D929}"/>
                </a:ext>
              </a:extLst>
            </p:cNvPr>
            <p:cNvSpPr>
              <a:spLocks/>
            </p:cNvSpPr>
            <p:nvPr/>
          </p:nvSpPr>
          <p:spPr bwMode="auto">
            <a:xfrm>
              <a:off x="6271727" y="5502592"/>
              <a:ext cx="79147" cy="89972"/>
            </a:xfrm>
            <a:custGeom>
              <a:avLst/>
              <a:gdLst>
                <a:gd name="T0" fmla="*/ 54 w 515"/>
                <a:gd name="T1" fmla="*/ 391 h 585"/>
                <a:gd name="T2" fmla="*/ 331 w 515"/>
                <a:gd name="T3" fmla="*/ 556 h 585"/>
                <a:gd name="T4" fmla="*/ 494 w 515"/>
                <a:gd name="T5" fmla="*/ 292 h 585"/>
                <a:gd name="T6" fmla="*/ 54 w 515"/>
                <a:gd name="T7" fmla="*/ 391 h 585"/>
              </a:gdLst>
              <a:ahLst/>
              <a:cxnLst>
                <a:cxn ang="0">
                  <a:pos x="T0" y="T1"/>
                </a:cxn>
                <a:cxn ang="0">
                  <a:pos x="T2" y="T3"/>
                </a:cxn>
                <a:cxn ang="0">
                  <a:pos x="T4" y="T5"/>
                </a:cxn>
                <a:cxn ang="0">
                  <a:pos x="T6" y="T7"/>
                </a:cxn>
              </a:cxnLst>
              <a:rect l="0" t="0" r="r" b="b"/>
              <a:pathLst>
                <a:path w="515" h="585">
                  <a:moveTo>
                    <a:pt x="54" y="391"/>
                  </a:moveTo>
                  <a:cubicBezTo>
                    <a:pt x="73" y="499"/>
                    <a:pt x="189" y="585"/>
                    <a:pt x="331" y="556"/>
                  </a:cubicBezTo>
                  <a:cubicBezTo>
                    <a:pt x="467" y="528"/>
                    <a:pt x="515" y="402"/>
                    <a:pt x="494" y="292"/>
                  </a:cubicBezTo>
                  <a:cubicBezTo>
                    <a:pt x="439" y="0"/>
                    <a:pt x="0" y="82"/>
                    <a:pt x="54" y="391"/>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sp>
          <p:nvSpPr>
            <p:cNvPr id="179" name="Freeform 26">
              <a:extLst>
                <a:ext uri="{FF2B5EF4-FFF2-40B4-BE49-F238E27FC236}">
                  <a16:creationId xmlns:a16="http://schemas.microsoft.com/office/drawing/2014/main" id="{0472DBFF-4743-5F2A-5781-42F33A46B918}"/>
                </a:ext>
              </a:extLst>
            </p:cNvPr>
            <p:cNvSpPr>
              <a:spLocks/>
            </p:cNvSpPr>
            <p:nvPr/>
          </p:nvSpPr>
          <p:spPr bwMode="auto">
            <a:xfrm>
              <a:off x="7904750" y="5416003"/>
              <a:ext cx="73736" cy="75089"/>
            </a:xfrm>
            <a:custGeom>
              <a:avLst/>
              <a:gdLst>
                <a:gd name="T0" fmla="*/ 30 w 479"/>
                <a:gd name="T1" fmla="*/ 294 h 488"/>
                <a:gd name="T2" fmla="*/ 307 w 479"/>
                <a:gd name="T3" fmla="*/ 459 h 488"/>
                <a:gd name="T4" fmla="*/ 475 w 479"/>
                <a:gd name="T5" fmla="*/ 255 h 488"/>
                <a:gd name="T6" fmla="*/ 292 w 479"/>
                <a:gd name="T7" fmla="*/ 16 h 488"/>
                <a:gd name="T8" fmla="*/ 30 w 479"/>
                <a:gd name="T9" fmla="*/ 294 h 488"/>
              </a:gdLst>
              <a:ahLst/>
              <a:cxnLst>
                <a:cxn ang="0">
                  <a:pos x="T0" y="T1"/>
                </a:cxn>
                <a:cxn ang="0">
                  <a:pos x="T2" y="T3"/>
                </a:cxn>
                <a:cxn ang="0">
                  <a:pos x="T4" y="T5"/>
                </a:cxn>
                <a:cxn ang="0">
                  <a:pos x="T6" y="T7"/>
                </a:cxn>
                <a:cxn ang="0">
                  <a:pos x="T8" y="T9"/>
                </a:cxn>
              </a:cxnLst>
              <a:rect l="0" t="0" r="r" b="b"/>
              <a:pathLst>
                <a:path w="479" h="488">
                  <a:moveTo>
                    <a:pt x="30" y="294"/>
                  </a:moveTo>
                  <a:cubicBezTo>
                    <a:pt x="49" y="402"/>
                    <a:pt x="165" y="488"/>
                    <a:pt x="307" y="459"/>
                  </a:cubicBezTo>
                  <a:cubicBezTo>
                    <a:pt x="419" y="436"/>
                    <a:pt x="471" y="347"/>
                    <a:pt x="475" y="255"/>
                  </a:cubicBezTo>
                  <a:cubicBezTo>
                    <a:pt x="479" y="143"/>
                    <a:pt x="412" y="27"/>
                    <a:pt x="292" y="16"/>
                  </a:cubicBezTo>
                  <a:cubicBezTo>
                    <a:pt x="123" y="0"/>
                    <a:pt x="0" y="123"/>
                    <a:pt x="30" y="294"/>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sz="1600"/>
            </a:p>
          </p:txBody>
        </p:sp>
      </p:grpSp>
    </p:spTree>
    <p:extLst>
      <p:ext uri="{BB962C8B-B14F-4D97-AF65-F5344CB8AC3E}">
        <p14:creationId xmlns:p14="http://schemas.microsoft.com/office/powerpoint/2010/main" val="61639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28" name="Imagen 27">
            <a:extLst>
              <a:ext uri="{FF2B5EF4-FFF2-40B4-BE49-F238E27FC236}">
                <a16:creationId xmlns:a16="http://schemas.microsoft.com/office/drawing/2014/main" id="{C89AA6A6-5D4C-306C-FB2E-38761232E8C3}"/>
              </a:ext>
            </a:extLst>
          </p:cNvPr>
          <p:cNvPicPr>
            <a:picLocks noChangeAspect="1"/>
          </p:cNvPicPr>
          <p:nvPr userDrawn="1"/>
        </p:nvPicPr>
        <p:blipFill>
          <a:blip r:embed="rId2"/>
          <a:srcRect t="5842"/>
          <a:stretch>
            <a:fillRect/>
          </a:stretch>
        </p:blipFill>
        <p:spPr>
          <a:xfrm>
            <a:off x="0" y="140067"/>
            <a:ext cx="10442864" cy="6457285"/>
          </a:xfrm>
          <a:prstGeom prst="rect">
            <a:avLst/>
          </a:prstGeom>
        </p:spPr>
      </p:pic>
      <p:grpSp>
        <p:nvGrpSpPr>
          <p:cNvPr id="8" name="Grupo 7">
            <a:extLst>
              <a:ext uri="{FF2B5EF4-FFF2-40B4-BE49-F238E27FC236}">
                <a16:creationId xmlns:a16="http://schemas.microsoft.com/office/drawing/2014/main" id="{996DDE83-6B7A-9B59-1B02-6BFF90AA76FA}"/>
              </a:ext>
            </a:extLst>
          </p:cNvPr>
          <p:cNvGrpSpPr/>
          <p:nvPr userDrawn="1"/>
        </p:nvGrpSpPr>
        <p:grpSpPr>
          <a:xfrm>
            <a:off x="0" y="-7148"/>
            <a:ext cx="6927048" cy="246271"/>
            <a:chOff x="0" y="-7148"/>
            <a:chExt cx="6927048" cy="246271"/>
          </a:xfrm>
        </p:grpSpPr>
        <p:sp>
          <p:nvSpPr>
            <p:cNvPr id="46" name="Freeform 10">
              <a:extLst>
                <a:ext uri="{FF2B5EF4-FFF2-40B4-BE49-F238E27FC236}">
                  <a16:creationId xmlns:a16="http://schemas.microsoft.com/office/drawing/2014/main" id="{495912D7-B553-3467-3261-93C26B97EE5D}"/>
                </a:ext>
              </a:extLst>
            </p:cNvPr>
            <p:cNvSpPr>
              <a:spLocks/>
            </p:cNvSpPr>
            <p:nvPr userDrawn="1"/>
          </p:nvSpPr>
          <p:spPr bwMode="auto">
            <a:xfrm flipH="1" flipV="1">
              <a:off x="3820608" y="-970"/>
              <a:ext cx="718826" cy="220846"/>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chemeClr val="tx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48" name="Freeform 10">
              <a:extLst>
                <a:ext uri="{FF2B5EF4-FFF2-40B4-BE49-F238E27FC236}">
                  <a16:creationId xmlns:a16="http://schemas.microsoft.com/office/drawing/2014/main" id="{37835E8A-0B21-F94B-B91B-44108E2A019C}"/>
                </a:ext>
              </a:extLst>
            </p:cNvPr>
            <p:cNvSpPr>
              <a:spLocks/>
            </p:cNvSpPr>
            <p:nvPr userDrawn="1"/>
          </p:nvSpPr>
          <p:spPr bwMode="auto">
            <a:xfrm flipH="1" flipV="1">
              <a:off x="4290736" y="-971"/>
              <a:ext cx="759040" cy="233201"/>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dirty="0"/>
            </a:p>
          </p:txBody>
        </p:sp>
        <p:sp>
          <p:nvSpPr>
            <p:cNvPr id="49" name="Freeform 5">
              <a:extLst>
                <a:ext uri="{FF2B5EF4-FFF2-40B4-BE49-F238E27FC236}">
                  <a16:creationId xmlns:a16="http://schemas.microsoft.com/office/drawing/2014/main" id="{95CF9D77-D7CD-286D-920F-D47FDA68DAD4}"/>
                </a:ext>
              </a:extLst>
            </p:cNvPr>
            <p:cNvSpPr>
              <a:spLocks/>
            </p:cNvSpPr>
            <p:nvPr userDrawn="1"/>
          </p:nvSpPr>
          <p:spPr bwMode="auto">
            <a:xfrm flipV="1">
              <a:off x="0" y="-970"/>
              <a:ext cx="4016827" cy="220966"/>
            </a:xfrm>
            <a:custGeom>
              <a:avLst/>
              <a:gdLst>
                <a:gd name="T0" fmla="*/ 0 w 16996"/>
                <a:gd name="T1" fmla="*/ 927 h 927"/>
                <a:gd name="T2" fmla="*/ 16996 w 16996"/>
                <a:gd name="T3" fmla="*/ 927 h 927"/>
                <a:gd name="T4" fmla="*/ 15701 w 16996"/>
                <a:gd name="T5" fmla="*/ 0 h 927"/>
                <a:gd name="T6" fmla="*/ 0 w 16996"/>
                <a:gd name="T7" fmla="*/ 0 h 927"/>
                <a:gd name="T8" fmla="*/ 0 w 16996"/>
                <a:gd name="T9" fmla="*/ 927 h 927"/>
              </a:gdLst>
              <a:ahLst/>
              <a:cxnLst>
                <a:cxn ang="0">
                  <a:pos x="T0" y="T1"/>
                </a:cxn>
                <a:cxn ang="0">
                  <a:pos x="T2" y="T3"/>
                </a:cxn>
                <a:cxn ang="0">
                  <a:pos x="T4" y="T5"/>
                </a:cxn>
                <a:cxn ang="0">
                  <a:pos x="T6" y="T7"/>
                </a:cxn>
                <a:cxn ang="0">
                  <a:pos x="T8" y="T9"/>
                </a:cxn>
              </a:cxnLst>
              <a:rect l="0" t="0" r="r" b="b"/>
              <a:pathLst>
                <a:path w="16996" h="927">
                  <a:moveTo>
                    <a:pt x="0" y="927"/>
                  </a:moveTo>
                  <a:lnTo>
                    <a:pt x="16996" y="927"/>
                  </a:lnTo>
                  <a:lnTo>
                    <a:pt x="15701" y="0"/>
                  </a:lnTo>
                  <a:lnTo>
                    <a:pt x="0" y="0"/>
                  </a:lnTo>
                  <a:lnTo>
                    <a:pt x="0" y="927"/>
                  </a:lnTo>
                  <a:close/>
                </a:path>
              </a:pathLst>
            </a:custGeom>
            <a:solidFill>
              <a:srgbClr val="B09A5B"/>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a:p>
          </p:txBody>
        </p:sp>
        <p:sp>
          <p:nvSpPr>
            <p:cNvPr id="66" name="Freeform 9">
              <a:extLst>
                <a:ext uri="{FF2B5EF4-FFF2-40B4-BE49-F238E27FC236}">
                  <a16:creationId xmlns:a16="http://schemas.microsoft.com/office/drawing/2014/main" id="{70E520C0-7164-A427-F7B0-8A4CEB9EB8F5}"/>
                </a:ext>
              </a:extLst>
            </p:cNvPr>
            <p:cNvSpPr>
              <a:spLocks/>
            </p:cNvSpPr>
            <p:nvPr userDrawn="1"/>
          </p:nvSpPr>
          <p:spPr bwMode="auto">
            <a:xfrm>
              <a:off x="4797783" y="-972"/>
              <a:ext cx="1586667" cy="240095"/>
            </a:xfrm>
            <a:custGeom>
              <a:avLst/>
              <a:gdLst>
                <a:gd name="T0" fmla="*/ 1296 w 6165"/>
                <a:gd name="T1" fmla="*/ 0 h 927"/>
                <a:gd name="T2" fmla="*/ 6165 w 6165"/>
                <a:gd name="T3" fmla="*/ 0 h 927"/>
                <a:gd name="T4" fmla="*/ 4869 w 6165"/>
                <a:gd name="T5" fmla="*/ 927 h 927"/>
                <a:gd name="T6" fmla="*/ 0 w 6165"/>
                <a:gd name="T7" fmla="*/ 927 h 927"/>
                <a:gd name="T8" fmla="*/ 1296 w 6165"/>
                <a:gd name="T9" fmla="*/ 0 h 927"/>
              </a:gdLst>
              <a:ahLst/>
              <a:cxnLst>
                <a:cxn ang="0">
                  <a:pos x="T0" y="T1"/>
                </a:cxn>
                <a:cxn ang="0">
                  <a:pos x="T2" y="T3"/>
                </a:cxn>
                <a:cxn ang="0">
                  <a:pos x="T4" y="T5"/>
                </a:cxn>
                <a:cxn ang="0">
                  <a:pos x="T6" y="T7"/>
                </a:cxn>
                <a:cxn ang="0">
                  <a:pos x="T8" y="T9"/>
                </a:cxn>
              </a:cxnLst>
              <a:rect l="0" t="0" r="r" b="b"/>
              <a:pathLst>
                <a:path w="6165" h="927">
                  <a:moveTo>
                    <a:pt x="1296" y="0"/>
                  </a:moveTo>
                  <a:lnTo>
                    <a:pt x="6165" y="0"/>
                  </a:lnTo>
                  <a:lnTo>
                    <a:pt x="4869" y="927"/>
                  </a:lnTo>
                  <a:lnTo>
                    <a:pt x="0" y="927"/>
                  </a:lnTo>
                  <a:lnTo>
                    <a:pt x="1296" y="0"/>
                  </a:lnTo>
                  <a:close/>
                </a:path>
              </a:pathLst>
            </a:custGeom>
            <a:solidFill>
              <a:schemeClr val="bg1">
                <a:lumMod val="85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a:p>
          </p:txBody>
        </p:sp>
        <p:sp>
          <p:nvSpPr>
            <p:cNvPr id="7" name="Freeform 10">
              <a:extLst>
                <a:ext uri="{FF2B5EF4-FFF2-40B4-BE49-F238E27FC236}">
                  <a16:creationId xmlns:a16="http://schemas.microsoft.com/office/drawing/2014/main" id="{57A546A6-9172-EE51-3D2F-75FEEEA8BBA9}"/>
                </a:ext>
              </a:extLst>
            </p:cNvPr>
            <p:cNvSpPr>
              <a:spLocks/>
            </p:cNvSpPr>
            <p:nvPr userDrawn="1"/>
          </p:nvSpPr>
          <p:spPr bwMode="auto">
            <a:xfrm flipH="1" flipV="1">
              <a:off x="6168008" y="-7148"/>
              <a:ext cx="759040" cy="233201"/>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dirty="0"/>
            </a:p>
          </p:txBody>
        </p:sp>
      </p:grpSp>
      <p:sp>
        <p:nvSpPr>
          <p:cNvPr id="83" name="Freeform 13">
            <a:extLst>
              <a:ext uri="{FF2B5EF4-FFF2-40B4-BE49-F238E27FC236}">
                <a16:creationId xmlns:a16="http://schemas.microsoft.com/office/drawing/2014/main" id="{2DB58C38-2CF6-C754-D388-50A67E612057}"/>
              </a:ext>
            </a:extLst>
          </p:cNvPr>
          <p:cNvSpPr>
            <a:spLocks/>
          </p:cNvSpPr>
          <p:nvPr userDrawn="1"/>
        </p:nvSpPr>
        <p:spPr bwMode="auto">
          <a:xfrm flipH="1">
            <a:off x="8874500" y="6631597"/>
            <a:ext cx="3328928" cy="253691"/>
          </a:xfrm>
          <a:custGeom>
            <a:avLst/>
            <a:gdLst>
              <a:gd name="T0" fmla="*/ 0 w 12578"/>
              <a:gd name="T1" fmla="*/ 1045 h 1045"/>
              <a:gd name="T2" fmla="*/ 12578 w 12578"/>
              <a:gd name="T3" fmla="*/ 1045 h 1045"/>
              <a:gd name="T4" fmla="*/ 11118 w 12578"/>
              <a:gd name="T5" fmla="*/ 0 h 1045"/>
              <a:gd name="T6" fmla="*/ 0 w 12578"/>
              <a:gd name="T7" fmla="*/ 0 h 1045"/>
              <a:gd name="T8" fmla="*/ 0 w 12578"/>
              <a:gd name="T9" fmla="*/ 1045 h 1045"/>
            </a:gdLst>
            <a:ahLst/>
            <a:cxnLst>
              <a:cxn ang="0">
                <a:pos x="T0" y="T1"/>
              </a:cxn>
              <a:cxn ang="0">
                <a:pos x="T2" y="T3"/>
              </a:cxn>
              <a:cxn ang="0">
                <a:pos x="T4" y="T5"/>
              </a:cxn>
              <a:cxn ang="0">
                <a:pos x="T6" y="T7"/>
              </a:cxn>
              <a:cxn ang="0">
                <a:pos x="T8" y="T9"/>
              </a:cxn>
            </a:cxnLst>
            <a:rect l="0" t="0" r="r" b="b"/>
            <a:pathLst>
              <a:path w="12578" h="1045">
                <a:moveTo>
                  <a:pt x="0" y="1045"/>
                </a:moveTo>
                <a:lnTo>
                  <a:pt x="12578" y="1045"/>
                </a:lnTo>
                <a:lnTo>
                  <a:pt x="11118" y="0"/>
                </a:lnTo>
                <a:lnTo>
                  <a:pt x="0" y="0"/>
                </a:lnTo>
                <a:lnTo>
                  <a:pt x="0" y="1045"/>
                </a:lnTo>
                <a:close/>
              </a:path>
            </a:pathLst>
          </a:custGeom>
          <a:solidFill>
            <a:srgbClr val="B09A5B"/>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a:p>
        </p:txBody>
      </p:sp>
      <p:sp>
        <p:nvSpPr>
          <p:cNvPr id="71" name="Freeform 10">
            <a:extLst>
              <a:ext uri="{FF2B5EF4-FFF2-40B4-BE49-F238E27FC236}">
                <a16:creationId xmlns:a16="http://schemas.microsoft.com/office/drawing/2014/main" id="{C451BF04-EB5C-AFBE-EF37-37C7522911C3}"/>
              </a:ext>
            </a:extLst>
          </p:cNvPr>
          <p:cNvSpPr>
            <a:spLocks/>
          </p:cNvSpPr>
          <p:nvPr userDrawn="1"/>
        </p:nvSpPr>
        <p:spPr bwMode="auto">
          <a:xfrm>
            <a:off x="8401507" y="6631597"/>
            <a:ext cx="718829" cy="220847"/>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chemeClr val="tx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72" name="Freeform 10">
            <a:extLst>
              <a:ext uri="{FF2B5EF4-FFF2-40B4-BE49-F238E27FC236}">
                <a16:creationId xmlns:a16="http://schemas.microsoft.com/office/drawing/2014/main" id="{2E5A73D3-9D00-555D-3B58-58A10384FAA2}"/>
              </a:ext>
            </a:extLst>
          </p:cNvPr>
          <p:cNvSpPr>
            <a:spLocks/>
          </p:cNvSpPr>
          <p:nvPr userDrawn="1"/>
        </p:nvSpPr>
        <p:spPr bwMode="auto">
          <a:xfrm>
            <a:off x="7891167" y="6631597"/>
            <a:ext cx="718829" cy="220847"/>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defTabSz="457200"/>
            <a:endParaRPr lang="es-MX" dirty="0"/>
          </a:p>
        </p:txBody>
      </p:sp>
      <p:sp>
        <p:nvSpPr>
          <p:cNvPr id="25" name="Rectángulo 24">
            <a:extLst>
              <a:ext uri="{FF2B5EF4-FFF2-40B4-BE49-F238E27FC236}">
                <a16:creationId xmlns:a16="http://schemas.microsoft.com/office/drawing/2014/main" id="{839E3609-DB4A-76F7-83A0-0F92D3083D1B}"/>
              </a:ext>
            </a:extLst>
          </p:cNvPr>
          <p:cNvSpPr/>
          <p:nvPr userDrawn="1"/>
        </p:nvSpPr>
        <p:spPr>
          <a:xfrm>
            <a:off x="-1" y="331443"/>
            <a:ext cx="9480377" cy="721293"/>
          </a:xfrm>
          <a:prstGeom prst="rect">
            <a:avLst/>
          </a:prstGeom>
          <a:gradFill flip="none" rotWithShape="1">
            <a:gsLst>
              <a:gs pos="0">
                <a:schemeClr val="bg1">
                  <a:lumMod val="65000"/>
                </a:schemeClr>
              </a:gs>
              <a:gs pos="59000">
                <a:schemeClr val="bg1">
                  <a:lumMod val="95000"/>
                  <a:alpha val="50000"/>
                </a:schemeClr>
              </a:gs>
              <a:gs pos="31000">
                <a:schemeClr val="bg1">
                  <a:lumMod val="85000"/>
                  <a:alpha val="75000"/>
                </a:schemeClr>
              </a:gs>
              <a:gs pos="100000">
                <a:schemeClr val="bg1">
                  <a:alpha val="30000"/>
                </a:schemeClr>
              </a:gs>
            </a:gsLst>
            <a:lin ang="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6" name="CuadroTexto 85">
            <a:extLst>
              <a:ext uri="{FF2B5EF4-FFF2-40B4-BE49-F238E27FC236}">
                <a16:creationId xmlns:a16="http://schemas.microsoft.com/office/drawing/2014/main" id="{3F06D7CB-9D20-1043-E8EA-87F1ECF4718C}"/>
              </a:ext>
            </a:extLst>
          </p:cNvPr>
          <p:cNvSpPr txBox="1"/>
          <p:nvPr userDrawn="1"/>
        </p:nvSpPr>
        <p:spPr>
          <a:xfrm>
            <a:off x="9264352" y="6628053"/>
            <a:ext cx="3076483" cy="246221"/>
          </a:xfrm>
          <a:prstGeom prst="rect">
            <a:avLst/>
          </a:prstGeom>
          <a:noFill/>
        </p:spPr>
        <p:txBody>
          <a:bodyPr wrap="none" rtlCol="0">
            <a:spAutoFit/>
          </a:bodyPr>
          <a:lstStyle/>
          <a:p>
            <a:r>
              <a:rPr lang="es-MX" sz="1000" b="1" dirty="0">
                <a:solidFill>
                  <a:srgbClr val="DDD9C3"/>
                </a:solidFill>
                <a:effectLst>
                  <a:outerShdw blurRad="38100" dist="38100" dir="2700000" algn="tl">
                    <a:srgbClr val="000000">
                      <a:alpha val="43137"/>
                    </a:srgbClr>
                  </a:outerShdw>
                </a:effectLst>
                <a:latin typeface="Century Gothic" panose="020B0502020202020204" pitchFamily="34" charset="0"/>
              </a:rPr>
              <a:t>Tesorería/Dirección de Financiera y Contable </a:t>
            </a:r>
            <a:endParaRPr lang="es-MX" sz="1000" b="0" dirty="0">
              <a:solidFill>
                <a:srgbClr val="DDD9C3"/>
              </a:solidFill>
              <a:effectLst>
                <a:outerShdw blurRad="38100" dist="38100" dir="2700000" algn="tl">
                  <a:srgbClr val="000000">
                    <a:alpha val="43137"/>
                  </a:srgbClr>
                </a:outerShdw>
              </a:effectLst>
              <a:latin typeface="Century Gothic" panose="020B0502020202020204" pitchFamily="34" charset="0"/>
            </a:endParaRPr>
          </a:p>
        </p:txBody>
      </p:sp>
      <p:grpSp>
        <p:nvGrpSpPr>
          <p:cNvPr id="75" name="Grupo 74">
            <a:extLst>
              <a:ext uri="{FF2B5EF4-FFF2-40B4-BE49-F238E27FC236}">
                <a16:creationId xmlns:a16="http://schemas.microsoft.com/office/drawing/2014/main" id="{44458CCC-43EC-D394-111B-F2D1C9F03B62}"/>
              </a:ext>
            </a:extLst>
          </p:cNvPr>
          <p:cNvGrpSpPr/>
          <p:nvPr userDrawn="1"/>
        </p:nvGrpSpPr>
        <p:grpSpPr>
          <a:xfrm>
            <a:off x="9912425" y="44624"/>
            <a:ext cx="2232248" cy="526413"/>
            <a:chOff x="9374273" y="165031"/>
            <a:chExt cx="2542904" cy="599673"/>
          </a:xfrm>
        </p:grpSpPr>
        <p:sp>
          <p:nvSpPr>
            <p:cNvPr id="53" name="Freeform 5">
              <a:extLst>
                <a:ext uri="{FF2B5EF4-FFF2-40B4-BE49-F238E27FC236}">
                  <a16:creationId xmlns:a16="http://schemas.microsoft.com/office/drawing/2014/main" id="{42F6CBD3-2134-2596-0992-669E37FD490C}"/>
                </a:ext>
              </a:extLst>
            </p:cNvPr>
            <p:cNvSpPr>
              <a:spLocks noEditPoints="1"/>
            </p:cNvSpPr>
            <p:nvPr userDrawn="1"/>
          </p:nvSpPr>
          <p:spPr bwMode="auto">
            <a:xfrm>
              <a:off x="9374273" y="187427"/>
              <a:ext cx="467895" cy="577277"/>
            </a:xfrm>
            <a:custGeom>
              <a:avLst/>
              <a:gdLst>
                <a:gd name="T0" fmla="*/ 12275 w 12734"/>
                <a:gd name="T1" fmla="*/ 11239 h 15903"/>
                <a:gd name="T2" fmla="*/ 4318 w 12734"/>
                <a:gd name="T3" fmla="*/ 13092 h 15903"/>
                <a:gd name="T4" fmla="*/ 9579 w 12734"/>
                <a:gd name="T5" fmla="*/ 5654 h 15903"/>
                <a:gd name="T6" fmla="*/ 8578 w 12734"/>
                <a:gd name="T7" fmla="*/ 7624 h 15903"/>
                <a:gd name="T8" fmla="*/ 6762 w 12734"/>
                <a:gd name="T9" fmla="*/ 8733 h 15903"/>
                <a:gd name="T10" fmla="*/ 7258 w 12734"/>
                <a:gd name="T11" fmla="*/ 11111 h 15903"/>
                <a:gd name="T12" fmla="*/ 4867 w 12734"/>
                <a:gd name="T13" fmla="*/ 11132 h 15903"/>
                <a:gd name="T14" fmla="*/ 3133 w 12734"/>
                <a:gd name="T15" fmla="*/ 9876 h 15903"/>
                <a:gd name="T16" fmla="*/ 7270 w 12734"/>
                <a:gd name="T17" fmla="*/ 10957 h 15903"/>
                <a:gd name="T18" fmla="*/ 6628 w 12734"/>
                <a:gd name="T19" fmla="*/ 10617 h 15903"/>
                <a:gd name="T20" fmla="*/ 7359 w 12734"/>
                <a:gd name="T21" fmla="*/ 9642 h 15903"/>
                <a:gd name="T22" fmla="*/ 6035 w 12734"/>
                <a:gd name="T23" fmla="*/ 8132 h 15903"/>
                <a:gd name="T24" fmla="*/ 7014 w 12734"/>
                <a:gd name="T25" fmla="*/ 7551 h 15903"/>
                <a:gd name="T26" fmla="*/ 7252 w 12734"/>
                <a:gd name="T27" fmla="*/ 8323 h 15903"/>
                <a:gd name="T28" fmla="*/ 9047 w 12734"/>
                <a:gd name="T29" fmla="*/ 8129 h 15903"/>
                <a:gd name="T30" fmla="*/ 7391 w 12734"/>
                <a:gd name="T31" fmla="*/ 7676 h 15903"/>
                <a:gd name="T32" fmla="*/ 9252 w 12734"/>
                <a:gd name="T33" fmla="*/ 7813 h 15903"/>
                <a:gd name="T34" fmla="*/ 8265 w 12734"/>
                <a:gd name="T35" fmla="*/ 6796 h 15903"/>
                <a:gd name="T36" fmla="*/ 8943 w 12734"/>
                <a:gd name="T37" fmla="*/ 6501 h 15903"/>
                <a:gd name="T38" fmla="*/ 8970 w 12734"/>
                <a:gd name="T39" fmla="*/ 6288 h 15903"/>
                <a:gd name="T40" fmla="*/ 9288 w 12734"/>
                <a:gd name="T41" fmla="*/ 5637 h 15903"/>
                <a:gd name="T42" fmla="*/ 6214 w 12734"/>
                <a:gd name="T43" fmla="*/ 4938 h 15903"/>
                <a:gd name="T44" fmla="*/ 3891 w 12734"/>
                <a:gd name="T45" fmla="*/ 8186 h 15903"/>
                <a:gd name="T46" fmla="*/ 4242 w 12734"/>
                <a:gd name="T47" fmla="*/ 9038 h 15903"/>
                <a:gd name="T48" fmla="*/ 6391 w 12734"/>
                <a:gd name="T49" fmla="*/ 9672 h 15903"/>
                <a:gd name="T50" fmla="*/ 6214 w 12734"/>
                <a:gd name="T51" fmla="*/ 10534 h 15903"/>
                <a:gd name="T52" fmla="*/ 6053 w 12734"/>
                <a:gd name="T53" fmla="*/ 10670 h 15903"/>
                <a:gd name="T54" fmla="*/ 4375 w 12734"/>
                <a:gd name="T55" fmla="*/ 10717 h 15903"/>
                <a:gd name="T56" fmla="*/ 5324 w 12734"/>
                <a:gd name="T57" fmla="*/ 10851 h 15903"/>
                <a:gd name="T58" fmla="*/ 7185 w 12734"/>
                <a:gd name="T59" fmla="*/ 9857 h 15903"/>
                <a:gd name="T60" fmla="*/ 7393 w 12734"/>
                <a:gd name="T61" fmla="*/ 4370 h 15903"/>
                <a:gd name="T62" fmla="*/ 7045 w 12734"/>
                <a:gd name="T63" fmla="*/ 4488 h 15903"/>
                <a:gd name="T64" fmla="*/ 4791 w 12734"/>
                <a:gd name="T65" fmla="*/ 9297 h 15903"/>
                <a:gd name="T66" fmla="*/ 4573 w 12734"/>
                <a:gd name="T67" fmla="*/ 9077 h 15903"/>
                <a:gd name="T68" fmla="*/ 6190 w 12734"/>
                <a:gd name="T69" fmla="*/ 5923 h 15903"/>
                <a:gd name="T70" fmla="*/ 5570 w 12734"/>
                <a:gd name="T71" fmla="*/ 6230 h 15903"/>
                <a:gd name="T72" fmla="*/ 4962 w 12734"/>
                <a:gd name="T73" fmla="*/ 6659 h 15903"/>
                <a:gd name="T74" fmla="*/ 5394 w 12734"/>
                <a:gd name="T75" fmla="*/ 6964 h 15903"/>
                <a:gd name="T76" fmla="*/ 5182 w 12734"/>
                <a:gd name="T77" fmla="*/ 7392 h 15903"/>
                <a:gd name="T78" fmla="*/ 5617 w 12734"/>
                <a:gd name="T79" fmla="*/ 8018 h 15903"/>
                <a:gd name="T80" fmla="*/ 6171 w 12734"/>
                <a:gd name="T81" fmla="*/ 8750 h 15903"/>
                <a:gd name="T82" fmla="*/ 5871 w 12734"/>
                <a:gd name="T83" fmla="*/ 9236 h 15903"/>
                <a:gd name="T84" fmla="*/ 6022 w 12734"/>
                <a:gd name="T85" fmla="*/ 9440 h 15903"/>
                <a:gd name="T86" fmla="*/ 7852 w 12734"/>
                <a:gd name="T87" fmla="*/ 5403 h 15903"/>
                <a:gd name="T88" fmla="*/ 6711 w 12734"/>
                <a:gd name="T89" fmla="*/ 5213 h 15903"/>
                <a:gd name="T90" fmla="*/ 6743 w 12734"/>
                <a:gd name="T91" fmla="*/ 6045 h 15903"/>
                <a:gd name="T92" fmla="*/ 7886 w 12734"/>
                <a:gd name="T93" fmla="*/ 6092 h 15903"/>
                <a:gd name="T94" fmla="*/ 8818 w 12734"/>
                <a:gd name="T95" fmla="*/ 5534 h 15903"/>
                <a:gd name="T96" fmla="*/ 8413 w 12734"/>
                <a:gd name="T97" fmla="*/ 6002 h 15903"/>
                <a:gd name="T98" fmla="*/ 2301 w 12734"/>
                <a:gd name="T99" fmla="*/ 1686 h 15903"/>
                <a:gd name="T100" fmla="*/ 2594 w 12734"/>
                <a:gd name="T101" fmla="*/ 889 h 15903"/>
                <a:gd name="T102" fmla="*/ 3745 w 12734"/>
                <a:gd name="T103" fmla="*/ 1690 h 15903"/>
                <a:gd name="T104" fmla="*/ 5169 w 12734"/>
                <a:gd name="T105" fmla="*/ 1735 h 15903"/>
                <a:gd name="T106" fmla="*/ 5255 w 12734"/>
                <a:gd name="T107" fmla="*/ 1504 h 15903"/>
                <a:gd name="T108" fmla="*/ 5825 w 12734"/>
                <a:gd name="T109" fmla="*/ 868 h 15903"/>
                <a:gd name="T110" fmla="*/ 6185 w 12734"/>
                <a:gd name="T111" fmla="*/ 1764 h 15903"/>
                <a:gd name="T112" fmla="*/ 7079 w 12734"/>
                <a:gd name="T113" fmla="*/ 842 h 15903"/>
                <a:gd name="T114" fmla="*/ 8107 w 12734"/>
                <a:gd name="T115" fmla="*/ 868 h 15903"/>
                <a:gd name="T116" fmla="*/ 9317 w 12734"/>
                <a:gd name="T117" fmla="*/ 1454 h 15903"/>
                <a:gd name="T118" fmla="*/ 9805 w 12734"/>
                <a:gd name="T119" fmla="*/ 1617 h 15903"/>
                <a:gd name="T120" fmla="*/ 10280 w 12734"/>
                <a:gd name="T121" fmla="*/ 1764 h 15903"/>
                <a:gd name="T122" fmla="*/ 11559 w 12734"/>
                <a:gd name="T123" fmla="*/ 834 h 15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34" h="15903">
                  <a:moveTo>
                    <a:pt x="0" y="0"/>
                  </a:moveTo>
                  <a:lnTo>
                    <a:pt x="12643" y="0"/>
                  </a:lnTo>
                  <a:cubicBezTo>
                    <a:pt x="12643" y="3836"/>
                    <a:pt x="12643" y="7407"/>
                    <a:pt x="12643" y="11244"/>
                  </a:cubicBezTo>
                  <a:cubicBezTo>
                    <a:pt x="12734" y="13175"/>
                    <a:pt x="10476" y="14409"/>
                    <a:pt x="8852" y="14687"/>
                  </a:cubicBezTo>
                  <a:cubicBezTo>
                    <a:pt x="7712" y="14882"/>
                    <a:pt x="7288" y="14698"/>
                    <a:pt x="6435" y="15903"/>
                  </a:cubicBezTo>
                  <a:cubicBezTo>
                    <a:pt x="5729" y="14967"/>
                    <a:pt x="5633" y="14800"/>
                    <a:pt x="4533" y="14687"/>
                  </a:cubicBezTo>
                  <a:cubicBezTo>
                    <a:pt x="2682" y="14496"/>
                    <a:pt x="4" y="13515"/>
                    <a:pt x="0" y="11244"/>
                  </a:cubicBezTo>
                  <a:lnTo>
                    <a:pt x="0" y="0"/>
                  </a:lnTo>
                  <a:close/>
                  <a:moveTo>
                    <a:pt x="368" y="377"/>
                  </a:moveTo>
                  <a:lnTo>
                    <a:pt x="368" y="11223"/>
                  </a:lnTo>
                  <a:cubicBezTo>
                    <a:pt x="372" y="13270"/>
                    <a:pt x="2903" y="14145"/>
                    <a:pt x="4578" y="14317"/>
                  </a:cubicBezTo>
                  <a:cubicBezTo>
                    <a:pt x="5646" y="14427"/>
                    <a:pt x="5914" y="14634"/>
                    <a:pt x="6434" y="15308"/>
                  </a:cubicBezTo>
                  <a:cubicBezTo>
                    <a:pt x="6710" y="14976"/>
                    <a:pt x="7031" y="14693"/>
                    <a:pt x="7456" y="14549"/>
                  </a:cubicBezTo>
                  <a:cubicBezTo>
                    <a:pt x="7658" y="14481"/>
                    <a:pt x="7868" y="14446"/>
                    <a:pt x="8079" y="14418"/>
                  </a:cubicBezTo>
                  <a:cubicBezTo>
                    <a:pt x="8314" y="14387"/>
                    <a:pt x="8548" y="14360"/>
                    <a:pt x="8781" y="14320"/>
                  </a:cubicBezTo>
                  <a:cubicBezTo>
                    <a:pt x="10230" y="14073"/>
                    <a:pt x="12356" y="12962"/>
                    <a:pt x="12275" y="11239"/>
                  </a:cubicBezTo>
                  <a:lnTo>
                    <a:pt x="12274" y="11231"/>
                  </a:lnTo>
                  <a:lnTo>
                    <a:pt x="12274" y="11224"/>
                  </a:lnTo>
                  <a:cubicBezTo>
                    <a:pt x="12274" y="7608"/>
                    <a:pt x="12274" y="3993"/>
                    <a:pt x="12274" y="377"/>
                  </a:cubicBezTo>
                  <a:lnTo>
                    <a:pt x="368" y="377"/>
                  </a:lnTo>
                  <a:close/>
                  <a:moveTo>
                    <a:pt x="2203" y="2496"/>
                  </a:moveTo>
                  <a:lnTo>
                    <a:pt x="2203" y="10625"/>
                  </a:lnTo>
                  <a:cubicBezTo>
                    <a:pt x="2203" y="11811"/>
                    <a:pt x="3174" y="12782"/>
                    <a:pt x="4360" y="12782"/>
                  </a:cubicBezTo>
                  <a:lnTo>
                    <a:pt x="8285" y="12782"/>
                  </a:lnTo>
                  <a:cubicBezTo>
                    <a:pt x="9471" y="12782"/>
                    <a:pt x="10442" y="11811"/>
                    <a:pt x="10442" y="10625"/>
                  </a:cubicBezTo>
                  <a:lnTo>
                    <a:pt x="10442" y="2496"/>
                  </a:lnTo>
                  <a:lnTo>
                    <a:pt x="2203" y="2496"/>
                  </a:lnTo>
                  <a:close/>
                  <a:moveTo>
                    <a:pt x="1915" y="2186"/>
                  </a:moveTo>
                  <a:lnTo>
                    <a:pt x="10729" y="2186"/>
                  </a:lnTo>
                  <a:lnTo>
                    <a:pt x="10729" y="10689"/>
                  </a:lnTo>
                  <a:cubicBezTo>
                    <a:pt x="10729" y="12011"/>
                    <a:pt x="9648" y="13092"/>
                    <a:pt x="8327" y="13092"/>
                  </a:cubicBezTo>
                  <a:lnTo>
                    <a:pt x="4318" y="13092"/>
                  </a:lnTo>
                  <a:cubicBezTo>
                    <a:pt x="2996" y="13092"/>
                    <a:pt x="1915" y="12011"/>
                    <a:pt x="1915" y="10689"/>
                  </a:cubicBezTo>
                  <a:lnTo>
                    <a:pt x="1915" y="2186"/>
                  </a:lnTo>
                  <a:close/>
                  <a:moveTo>
                    <a:pt x="6188" y="5557"/>
                  </a:moveTo>
                  <a:cubicBezTo>
                    <a:pt x="6233" y="5518"/>
                    <a:pt x="6183" y="5488"/>
                    <a:pt x="6155" y="5454"/>
                  </a:cubicBezTo>
                  <a:cubicBezTo>
                    <a:pt x="6004" y="5304"/>
                    <a:pt x="5886" y="4861"/>
                    <a:pt x="5864" y="4650"/>
                  </a:cubicBezTo>
                  <a:cubicBezTo>
                    <a:pt x="5858" y="4570"/>
                    <a:pt x="5839" y="4388"/>
                    <a:pt x="5879" y="4318"/>
                  </a:cubicBezTo>
                  <a:cubicBezTo>
                    <a:pt x="5932" y="4228"/>
                    <a:pt x="6050" y="4230"/>
                    <a:pt x="6138" y="4251"/>
                  </a:cubicBezTo>
                  <a:cubicBezTo>
                    <a:pt x="6346" y="4293"/>
                    <a:pt x="6546" y="4369"/>
                    <a:pt x="6755" y="4411"/>
                  </a:cubicBezTo>
                  <a:cubicBezTo>
                    <a:pt x="6755" y="4159"/>
                    <a:pt x="6758" y="3874"/>
                    <a:pt x="7018" y="3744"/>
                  </a:cubicBezTo>
                  <a:cubicBezTo>
                    <a:pt x="7164" y="3677"/>
                    <a:pt x="7295" y="3726"/>
                    <a:pt x="7402" y="3835"/>
                  </a:cubicBezTo>
                  <a:cubicBezTo>
                    <a:pt x="7496" y="3931"/>
                    <a:pt x="7570" y="4071"/>
                    <a:pt x="7612" y="4197"/>
                  </a:cubicBezTo>
                  <a:cubicBezTo>
                    <a:pt x="7669" y="4312"/>
                    <a:pt x="7730" y="4425"/>
                    <a:pt x="7771" y="4548"/>
                  </a:cubicBezTo>
                  <a:cubicBezTo>
                    <a:pt x="7806" y="4654"/>
                    <a:pt x="7844" y="4754"/>
                    <a:pt x="7866" y="4863"/>
                  </a:cubicBezTo>
                  <a:cubicBezTo>
                    <a:pt x="7903" y="4898"/>
                    <a:pt x="7931" y="4887"/>
                    <a:pt x="7979" y="4887"/>
                  </a:cubicBezTo>
                  <a:cubicBezTo>
                    <a:pt x="8161" y="4887"/>
                    <a:pt x="8384" y="4926"/>
                    <a:pt x="8557" y="4984"/>
                  </a:cubicBezTo>
                  <a:cubicBezTo>
                    <a:pt x="8946" y="5141"/>
                    <a:pt x="9253" y="5398"/>
                    <a:pt x="9579" y="5654"/>
                  </a:cubicBezTo>
                  <a:cubicBezTo>
                    <a:pt x="9659" y="5711"/>
                    <a:pt x="9703" y="5830"/>
                    <a:pt x="9704" y="5926"/>
                  </a:cubicBezTo>
                  <a:cubicBezTo>
                    <a:pt x="9704" y="6051"/>
                    <a:pt x="9639" y="6146"/>
                    <a:pt x="9521" y="6186"/>
                  </a:cubicBezTo>
                  <a:cubicBezTo>
                    <a:pt x="9520" y="6352"/>
                    <a:pt x="9481" y="6446"/>
                    <a:pt x="9322" y="6514"/>
                  </a:cubicBezTo>
                  <a:cubicBezTo>
                    <a:pt x="9291" y="6578"/>
                    <a:pt x="9289" y="6645"/>
                    <a:pt x="9254" y="6713"/>
                  </a:cubicBezTo>
                  <a:lnTo>
                    <a:pt x="9254" y="6714"/>
                  </a:lnTo>
                  <a:lnTo>
                    <a:pt x="9253" y="6715"/>
                  </a:lnTo>
                  <a:cubicBezTo>
                    <a:pt x="9157" y="6849"/>
                    <a:pt x="9076" y="6832"/>
                    <a:pt x="8927" y="6849"/>
                  </a:cubicBezTo>
                  <a:lnTo>
                    <a:pt x="8926" y="6849"/>
                  </a:lnTo>
                  <a:lnTo>
                    <a:pt x="8924" y="6849"/>
                  </a:lnTo>
                  <a:cubicBezTo>
                    <a:pt x="8737" y="6833"/>
                    <a:pt x="8611" y="6830"/>
                    <a:pt x="8432" y="6899"/>
                  </a:cubicBezTo>
                  <a:cubicBezTo>
                    <a:pt x="8175" y="6985"/>
                    <a:pt x="8095" y="6887"/>
                    <a:pt x="7863" y="6860"/>
                  </a:cubicBezTo>
                  <a:cubicBezTo>
                    <a:pt x="7839" y="6932"/>
                    <a:pt x="7810" y="7003"/>
                    <a:pt x="7791" y="7076"/>
                  </a:cubicBezTo>
                  <a:cubicBezTo>
                    <a:pt x="7863" y="7210"/>
                    <a:pt x="7867" y="7362"/>
                    <a:pt x="7867" y="7511"/>
                  </a:cubicBezTo>
                  <a:lnTo>
                    <a:pt x="7867" y="7602"/>
                  </a:lnTo>
                  <a:lnTo>
                    <a:pt x="8044" y="7623"/>
                  </a:lnTo>
                  <a:cubicBezTo>
                    <a:pt x="8237" y="7641"/>
                    <a:pt x="8384" y="7669"/>
                    <a:pt x="8578" y="7624"/>
                  </a:cubicBezTo>
                  <a:cubicBezTo>
                    <a:pt x="8666" y="7581"/>
                    <a:pt x="8816" y="7553"/>
                    <a:pt x="8911" y="7544"/>
                  </a:cubicBezTo>
                  <a:cubicBezTo>
                    <a:pt x="9052" y="7531"/>
                    <a:pt x="9224" y="7541"/>
                    <a:pt x="9336" y="7637"/>
                  </a:cubicBezTo>
                  <a:cubicBezTo>
                    <a:pt x="9365" y="7666"/>
                    <a:pt x="9393" y="7694"/>
                    <a:pt x="9421" y="7723"/>
                  </a:cubicBezTo>
                  <a:lnTo>
                    <a:pt x="9426" y="7727"/>
                  </a:lnTo>
                  <a:lnTo>
                    <a:pt x="9426" y="7734"/>
                  </a:lnTo>
                  <a:cubicBezTo>
                    <a:pt x="9426" y="7860"/>
                    <a:pt x="9412" y="7888"/>
                    <a:pt x="9311" y="7955"/>
                  </a:cubicBezTo>
                  <a:cubicBezTo>
                    <a:pt x="9345" y="8081"/>
                    <a:pt x="9332" y="8106"/>
                    <a:pt x="9220" y="8184"/>
                  </a:cubicBezTo>
                  <a:cubicBezTo>
                    <a:pt x="9254" y="8326"/>
                    <a:pt x="9140" y="8325"/>
                    <a:pt x="9035" y="8358"/>
                  </a:cubicBezTo>
                  <a:cubicBezTo>
                    <a:pt x="8992" y="8499"/>
                    <a:pt x="8924" y="8563"/>
                    <a:pt x="8770" y="8512"/>
                  </a:cubicBezTo>
                  <a:lnTo>
                    <a:pt x="8768" y="8511"/>
                  </a:lnTo>
                  <a:lnTo>
                    <a:pt x="8767" y="8511"/>
                  </a:lnTo>
                  <a:cubicBezTo>
                    <a:pt x="8662" y="8458"/>
                    <a:pt x="8645" y="8435"/>
                    <a:pt x="8515" y="8449"/>
                  </a:cubicBezTo>
                  <a:cubicBezTo>
                    <a:pt x="8155" y="8449"/>
                    <a:pt x="7761" y="8308"/>
                    <a:pt x="7427" y="8490"/>
                  </a:cubicBezTo>
                  <a:cubicBezTo>
                    <a:pt x="7308" y="8609"/>
                    <a:pt x="7227" y="8704"/>
                    <a:pt x="7062" y="8766"/>
                  </a:cubicBezTo>
                  <a:cubicBezTo>
                    <a:pt x="6917" y="8814"/>
                    <a:pt x="6899" y="8779"/>
                    <a:pt x="6766" y="8734"/>
                  </a:cubicBezTo>
                  <a:lnTo>
                    <a:pt x="6762" y="8733"/>
                  </a:lnTo>
                  <a:lnTo>
                    <a:pt x="6760" y="8731"/>
                  </a:lnTo>
                  <a:cubicBezTo>
                    <a:pt x="6717" y="8688"/>
                    <a:pt x="6690" y="8656"/>
                    <a:pt x="6662" y="8602"/>
                  </a:cubicBezTo>
                  <a:cubicBezTo>
                    <a:pt x="6636" y="8579"/>
                    <a:pt x="6604" y="8629"/>
                    <a:pt x="6561" y="8638"/>
                  </a:cubicBezTo>
                  <a:lnTo>
                    <a:pt x="6531" y="8849"/>
                  </a:lnTo>
                  <a:lnTo>
                    <a:pt x="6468" y="9166"/>
                  </a:lnTo>
                  <a:lnTo>
                    <a:pt x="6468" y="9278"/>
                  </a:lnTo>
                  <a:cubicBezTo>
                    <a:pt x="6661" y="9293"/>
                    <a:pt x="6875" y="9280"/>
                    <a:pt x="7059" y="9340"/>
                  </a:cubicBezTo>
                  <a:cubicBezTo>
                    <a:pt x="7247" y="9342"/>
                    <a:pt x="7403" y="9474"/>
                    <a:pt x="7484" y="9635"/>
                  </a:cubicBezTo>
                  <a:lnTo>
                    <a:pt x="7485" y="9637"/>
                  </a:lnTo>
                  <a:lnTo>
                    <a:pt x="7485" y="9639"/>
                  </a:lnTo>
                  <a:cubicBezTo>
                    <a:pt x="7500" y="9712"/>
                    <a:pt x="7487" y="9778"/>
                    <a:pt x="7435" y="9832"/>
                  </a:cubicBezTo>
                  <a:cubicBezTo>
                    <a:pt x="7422" y="9846"/>
                    <a:pt x="7353" y="9895"/>
                    <a:pt x="7351" y="9897"/>
                  </a:cubicBezTo>
                  <a:cubicBezTo>
                    <a:pt x="7361" y="10077"/>
                    <a:pt x="7425" y="10287"/>
                    <a:pt x="7268" y="10423"/>
                  </a:cubicBezTo>
                  <a:cubicBezTo>
                    <a:pt x="7411" y="10644"/>
                    <a:pt x="7381" y="10729"/>
                    <a:pt x="7381" y="10988"/>
                  </a:cubicBezTo>
                  <a:cubicBezTo>
                    <a:pt x="7381" y="11073"/>
                    <a:pt x="7329" y="11082"/>
                    <a:pt x="7261" y="11110"/>
                  </a:cubicBezTo>
                  <a:lnTo>
                    <a:pt x="7258" y="11111"/>
                  </a:lnTo>
                  <a:lnTo>
                    <a:pt x="7183" y="11108"/>
                  </a:lnTo>
                  <a:lnTo>
                    <a:pt x="7106" y="11098"/>
                  </a:lnTo>
                  <a:lnTo>
                    <a:pt x="7096" y="11089"/>
                  </a:lnTo>
                  <a:lnTo>
                    <a:pt x="6930" y="11089"/>
                  </a:lnTo>
                  <a:cubicBezTo>
                    <a:pt x="6822" y="11113"/>
                    <a:pt x="6711" y="11099"/>
                    <a:pt x="6607" y="11062"/>
                  </a:cubicBezTo>
                  <a:cubicBezTo>
                    <a:pt x="6510" y="11094"/>
                    <a:pt x="6411" y="11092"/>
                    <a:pt x="6313" y="11063"/>
                  </a:cubicBezTo>
                  <a:cubicBezTo>
                    <a:pt x="6181" y="11101"/>
                    <a:pt x="6125" y="11131"/>
                    <a:pt x="5996" y="11077"/>
                  </a:cubicBezTo>
                  <a:cubicBezTo>
                    <a:pt x="5937" y="11097"/>
                    <a:pt x="5849" y="11096"/>
                    <a:pt x="5788" y="11095"/>
                  </a:cubicBezTo>
                  <a:cubicBezTo>
                    <a:pt x="5690" y="11108"/>
                    <a:pt x="5457" y="11130"/>
                    <a:pt x="5395" y="11022"/>
                  </a:cubicBezTo>
                  <a:cubicBezTo>
                    <a:pt x="5354" y="11128"/>
                    <a:pt x="5323" y="11098"/>
                    <a:pt x="5189" y="11112"/>
                  </a:cubicBezTo>
                  <a:cubicBezTo>
                    <a:pt x="5113" y="11119"/>
                    <a:pt x="5038" y="11127"/>
                    <a:pt x="4963" y="11134"/>
                  </a:cubicBezTo>
                  <a:lnTo>
                    <a:pt x="4956" y="11135"/>
                  </a:lnTo>
                  <a:lnTo>
                    <a:pt x="4951" y="11130"/>
                  </a:lnTo>
                  <a:cubicBezTo>
                    <a:pt x="4937" y="11116"/>
                    <a:pt x="4923" y="11103"/>
                    <a:pt x="4910" y="11089"/>
                  </a:cubicBezTo>
                  <a:cubicBezTo>
                    <a:pt x="4897" y="11102"/>
                    <a:pt x="4885" y="11114"/>
                    <a:pt x="4872" y="11127"/>
                  </a:cubicBezTo>
                  <a:lnTo>
                    <a:pt x="4867" y="11132"/>
                  </a:lnTo>
                  <a:lnTo>
                    <a:pt x="4644" y="11108"/>
                  </a:lnTo>
                  <a:cubicBezTo>
                    <a:pt x="4595" y="11157"/>
                    <a:pt x="4516" y="11172"/>
                    <a:pt x="4450" y="11160"/>
                  </a:cubicBezTo>
                  <a:cubicBezTo>
                    <a:pt x="4361" y="11143"/>
                    <a:pt x="4300" y="11079"/>
                    <a:pt x="4280" y="10991"/>
                  </a:cubicBezTo>
                  <a:cubicBezTo>
                    <a:pt x="4256" y="10893"/>
                    <a:pt x="4256" y="10776"/>
                    <a:pt x="4280" y="10679"/>
                  </a:cubicBezTo>
                  <a:cubicBezTo>
                    <a:pt x="4285" y="10654"/>
                    <a:pt x="4291" y="10629"/>
                    <a:pt x="4294" y="10604"/>
                  </a:cubicBezTo>
                  <a:cubicBezTo>
                    <a:pt x="4077" y="10389"/>
                    <a:pt x="4064" y="10170"/>
                    <a:pt x="4227" y="9903"/>
                  </a:cubicBezTo>
                  <a:cubicBezTo>
                    <a:pt x="4345" y="9747"/>
                    <a:pt x="4527" y="9612"/>
                    <a:pt x="4724" y="9580"/>
                  </a:cubicBezTo>
                  <a:cubicBezTo>
                    <a:pt x="4901" y="9552"/>
                    <a:pt x="5111" y="9544"/>
                    <a:pt x="5292" y="9551"/>
                  </a:cubicBezTo>
                  <a:cubicBezTo>
                    <a:pt x="5292" y="9506"/>
                    <a:pt x="5293" y="9464"/>
                    <a:pt x="5301" y="9420"/>
                  </a:cubicBezTo>
                  <a:lnTo>
                    <a:pt x="5280" y="9432"/>
                  </a:lnTo>
                  <a:cubicBezTo>
                    <a:pt x="5151" y="9508"/>
                    <a:pt x="4972" y="9533"/>
                    <a:pt x="4825" y="9540"/>
                  </a:cubicBezTo>
                  <a:cubicBezTo>
                    <a:pt x="4621" y="9540"/>
                    <a:pt x="4412" y="9535"/>
                    <a:pt x="4229" y="9438"/>
                  </a:cubicBezTo>
                  <a:cubicBezTo>
                    <a:pt x="3996" y="9675"/>
                    <a:pt x="3915" y="9923"/>
                    <a:pt x="3536" y="9974"/>
                  </a:cubicBezTo>
                  <a:cubicBezTo>
                    <a:pt x="3387" y="9994"/>
                    <a:pt x="3299" y="9987"/>
                    <a:pt x="3168" y="9910"/>
                  </a:cubicBezTo>
                  <a:lnTo>
                    <a:pt x="3167" y="9909"/>
                  </a:lnTo>
                  <a:lnTo>
                    <a:pt x="3133" y="9876"/>
                  </a:lnTo>
                  <a:cubicBezTo>
                    <a:pt x="2965" y="9707"/>
                    <a:pt x="3052" y="9553"/>
                    <a:pt x="3197" y="9409"/>
                  </a:cubicBezTo>
                  <a:cubicBezTo>
                    <a:pt x="3308" y="9297"/>
                    <a:pt x="3442" y="9140"/>
                    <a:pt x="3512" y="8999"/>
                  </a:cubicBezTo>
                  <a:cubicBezTo>
                    <a:pt x="3595" y="8834"/>
                    <a:pt x="3651" y="8658"/>
                    <a:pt x="3733" y="8493"/>
                  </a:cubicBezTo>
                  <a:cubicBezTo>
                    <a:pt x="3740" y="8293"/>
                    <a:pt x="3725" y="8093"/>
                    <a:pt x="3740" y="7893"/>
                  </a:cubicBezTo>
                  <a:cubicBezTo>
                    <a:pt x="3806" y="7035"/>
                    <a:pt x="4333" y="6457"/>
                    <a:pt x="5045" y="6034"/>
                  </a:cubicBezTo>
                  <a:cubicBezTo>
                    <a:pt x="5212" y="5951"/>
                    <a:pt x="5376" y="5866"/>
                    <a:pt x="5546" y="5791"/>
                  </a:cubicBezTo>
                  <a:cubicBezTo>
                    <a:pt x="5755" y="5699"/>
                    <a:pt x="5970" y="5625"/>
                    <a:pt x="6188" y="5557"/>
                  </a:cubicBezTo>
                  <a:close/>
                  <a:moveTo>
                    <a:pt x="6928" y="11026"/>
                  </a:moveTo>
                  <a:cubicBezTo>
                    <a:pt x="6992" y="11009"/>
                    <a:pt x="7010" y="11023"/>
                    <a:pt x="7010" y="10946"/>
                  </a:cubicBezTo>
                  <a:lnTo>
                    <a:pt x="7010" y="10740"/>
                  </a:lnTo>
                  <a:lnTo>
                    <a:pt x="7072" y="10740"/>
                  </a:lnTo>
                  <a:lnTo>
                    <a:pt x="7072" y="10946"/>
                  </a:lnTo>
                  <a:cubicBezTo>
                    <a:pt x="7074" y="10998"/>
                    <a:pt x="7064" y="10992"/>
                    <a:pt x="7109" y="11016"/>
                  </a:cubicBezTo>
                  <a:lnTo>
                    <a:pt x="7194" y="11033"/>
                  </a:lnTo>
                  <a:cubicBezTo>
                    <a:pt x="7205" y="11033"/>
                    <a:pt x="7216" y="11032"/>
                    <a:pt x="7226" y="11030"/>
                  </a:cubicBezTo>
                  <a:cubicBezTo>
                    <a:pt x="7271" y="11019"/>
                    <a:pt x="7272" y="10998"/>
                    <a:pt x="7270" y="10957"/>
                  </a:cubicBezTo>
                  <a:lnTo>
                    <a:pt x="7270" y="10956"/>
                  </a:lnTo>
                  <a:lnTo>
                    <a:pt x="7270" y="10955"/>
                  </a:lnTo>
                  <a:cubicBezTo>
                    <a:pt x="7286" y="10772"/>
                    <a:pt x="7262" y="10596"/>
                    <a:pt x="7140" y="10452"/>
                  </a:cubicBezTo>
                  <a:lnTo>
                    <a:pt x="7117" y="10424"/>
                  </a:lnTo>
                  <a:cubicBezTo>
                    <a:pt x="7087" y="10412"/>
                    <a:pt x="7062" y="10392"/>
                    <a:pt x="7036" y="10375"/>
                  </a:cubicBezTo>
                  <a:cubicBezTo>
                    <a:pt x="6996" y="10349"/>
                    <a:pt x="6955" y="10324"/>
                    <a:pt x="6912" y="10304"/>
                  </a:cubicBezTo>
                  <a:cubicBezTo>
                    <a:pt x="6880" y="10289"/>
                    <a:pt x="6838" y="10273"/>
                    <a:pt x="6802" y="10273"/>
                  </a:cubicBezTo>
                  <a:lnTo>
                    <a:pt x="6707" y="10273"/>
                  </a:lnTo>
                  <a:cubicBezTo>
                    <a:pt x="6574" y="10273"/>
                    <a:pt x="6439" y="10381"/>
                    <a:pt x="6368" y="10487"/>
                  </a:cubicBezTo>
                  <a:lnTo>
                    <a:pt x="6344" y="10522"/>
                  </a:lnTo>
                  <a:cubicBezTo>
                    <a:pt x="6340" y="10536"/>
                    <a:pt x="6340" y="10549"/>
                    <a:pt x="6341" y="10564"/>
                  </a:cubicBezTo>
                  <a:lnTo>
                    <a:pt x="6361" y="10938"/>
                  </a:lnTo>
                  <a:cubicBezTo>
                    <a:pt x="6407" y="11028"/>
                    <a:pt x="6421" y="11005"/>
                    <a:pt x="6516" y="11011"/>
                  </a:cubicBezTo>
                  <a:cubicBezTo>
                    <a:pt x="6570" y="10984"/>
                    <a:pt x="6569" y="10937"/>
                    <a:pt x="6564" y="10884"/>
                  </a:cubicBezTo>
                  <a:cubicBezTo>
                    <a:pt x="6561" y="10844"/>
                    <a:pt x="6564" y="10817"/>
                    <a:pt x="6573" y="10779"/>
                  </a:cubicBezTo>
                  <a:cubicBezTo>
                    <a:pt x="6583" y="10735"/>
                    <a:pt x="6602" y="10651"/>
                    <a:pt x="6628" y="10617"/>
                  </a:cubicBezTo>
                  <a:cubicBezTo>
                    <a:pt x="6666" y="10570"/>
                    <a:pt x="6720" y="10612"/>
                    <a:pt x="6721" y="10662"/>
                  </a:cubicBezTo>
                  <a:cubicBezTo>
                    <a:pt x="6721" y="10702"/>
                    <a:pt x="6667" y="10719"/>
                    <a:pt x="6659" y="10789"/>
                  </a:cubicBezTo>
                  <a:cubicBezTo>
                    <a:pt x="6653" y="10834"/>
                    <a:pt x="6629" y="10969"/>
                    <a:pt x="6667" y="10998"/>
                  </a:cubicBezTo>
                  <a:cubicBezTo>
                    <a:pt x="6711" y="11031"/>
                    <a:pt x="6870" y="11026"/>
                    <a:pt x="6928" y="11026"/>
                  </a:cubicBezTo>
                  <a:close/>
                  <a:moveTo>
                    <a:pt x="6792" y="9807"/>
                  </a:moveTo>
                  <a:cubicBezTo>
                    <a:pt x="6831" y="9815"/>
                    <a:pt x="6863" y="9798"/>
                    <a:pt x="6884" y="9762"/>
                  </a:cubicBezTo>
                  <a:lnTo>
                    <a:pt x="6891" y="9750"/>
                  </a:lnTo>
                  <a:lnTo>
                    <a:pt x="6903" y="9755"/>
                  </a:lnTo>
                  <a:cubicBezTo>
                    <a:pt x="6918" y="9761"/>
                    <a:pt x="6930" y="9768"/>
                    <a:pt x="6944" y="9775"/>
                  </a:cubicBezTo>
                  <a:cubicBezTo>
                    <a:pt x="6949" y="9775"/>
                    <a:pt x="6955" y="9775"/>
                    <a:pt x="6960" y="9775"/>
                  </a:cubicBezTo>
                  <a:lnTo>
                    <a:pt x="7076" y="9771"/>
                  </a:lnTo>
                  <a:cubicBezTo>
                    <a:pt x="7104" y="9735"/>
                    <a:pt x="7125" y="9697"/>
                    <a:pt x="7145" y="9656"/>
                  </a:cubicBezTo>
                  <a:lnTo>
                    <a:pt x="7154" y="9638"/>
                  </a:lnTo>
                  <a:lnTo>
                    <a:pt x="7169" y="9651"/>
                  </a:lnTo>
                  <a:cubicBezTo>
                    <a:pt x="7197" y="9675"/>
                    <a:pt x="7225" y="9698"/>
                    <a:pt x="7253" y="9722"/>
                  </a:cubicBezTo>
                  <a:cubicBezTo>
                    <a:pt x="7325" y="9716"/>
                    <a:pt x="7359" y="9728"/>
                    <a:pt x="7359" y="9642"/>
                  </a:cubicBezTo>
                  <a:cubicBezTo>
                    <a:pt x="7359" y="9503"/>
                    <a:pt x="7169" y="9457"/>
                    <a:pt x="7063" y="9428"/>
                  </a:cubicBezTo>
                  <a:cubicBezTo>
                    <a:pt x="6877" y="9377"/>
                    <a:pt x="6680" y="9371"/>
                    <a:pt x="6487" y="9371"/>
                  </a:cubicBezTo>
                  <a:lnTo>
                    <a:pt x="6318" y="9439"/>
                  </a:lnTo>
                  <a:lnTo>
                    <a:pt x="6312" y="9427"/>
                  </a:lnTo>
                  <a:cubicBezTo>
                    <a:pt x="6276" y="9363"/>
                    <a:pt x="6244" y="9342"/>
                    <a:pt x="6311" y="9284"/>
                  </a:cubicBezTo>
                  <a:lnTo>
                    <a:pt x="6373" y="8904"/>
                  </a:lnTo>
                  <a:cubicBezTo>
                    <a:pt x="6371" y="8823"/>
                    <a:pt x="6380" y="8768"/>
                    <a:pt x="6389" y="8690"/>
                  </a:cubicBezTo>
                  <a:cubicBezTo>
                    <a:pt x="6401" y="8598"/>
                    <a:pt x="6388" y="8498"/>
                    <a:pt x="6374" y="8408"/>
                  </a:cubicBezTo>
                  <a:lnTo>
                    <a:pt x="6304" y="8314"/>
                  </a:lnTo>
                  <a:cubicBezTo>
                    <a:pt x="6292" y="8306"/>
                    <a:pt x="6280" y="8298"/>
                    <a:pt x="6267" y="8292"/>
                  </a:cubicBezTo>
                  <a:cubicBezTo>
                    <a:pt x="6068" y="8242"/>
                    <a:pt x="5907" y="8232"/>
                    <a:pt x="5729" y="8351"/>
                  </a:cubicBezTo>
                  <a:lnTo>
                    <a:pt x="5723" y="8355"/>
                  </a:lnTo>
                  <a:lnTo>
                    <a:pt x="5686" y="8342"/>
                  </a:lnTo>
                  <a:lnTo>
                    <a:pt x="5635" y="8310"/>
                  </a:lnTo>
                  <a:lnTo>
                    <a:pt x="5645" y="8297"/>
                  </a:lnTo>
                  <a:cubicBezTo>
                    <a:pt x="5729" y="8182"/>
                    <a:pt x="5906" y="8162"/>
                    <a:pt x="6035" y="8132"/>
                  </a:cubicBezTo>
                  <a:lnTo>
                    <a:pt x="6037" y="8132"/>
                  </a:lnTo>
                  <a:lnTo>
                    <a:pt x="6039" y="8132"/>
                  </a:lnTo>
                  <a:cubicBezTo>
                    <a:pt x="6153" y="8134"/>
                    <a:pt x="6290" y="8145"/>
                    <a:pt x="6377" y="8227"/>
                  </a:cubicBezTo>
                  <a:cubicBezTo>
                    <a:pt x="6444" y="8289"/>
                    <a:pt x="6487" y="8398"/>
                    <a:pt x="6526" y="8482"/>
                  </a:cubicBezTo>
                  <a:lnTo>
                    <a:pt x="6545" y="8482"/>
                  </a:lnTo>
                  <a:cubicBezTo>
                    <a:pt x="6580" y="8470"/>
                    <a:pt x="6614" y="8457"/>
                    <a:pt x="6646" y="8441"/>
                  </a:cubicBezTo>
                  <a:lnTo>
                    <a:pt x="6662" y="8424"/>
                  </a:lnTo>
                  <a:cubicBezTo>
                    <a:pt x="6750" y="8230"/>
                    <a:pt x="6850" y="8199"/>
                    <a:pt x="6850" y="7956"/>
                  </a:cubicBezTo>
                  <a:cubicBezTo>
                    <a:pt x="6850" y="7870"/>
                    <a:pt x="6876" y="7813"/>
                    <a:pt x="6882" y="7733"/>
                  </a:cubicBezTo>
                  <a:lnTo>
                    <a:pt x="6882" y="7666"/>
                  </a:lnTo>
                  <a:lnTo>
                    <a:pt x="6884" y="7663"/>
                  </a:lnTo>
                  <a:cubicBezTo>
                    <a:pt x="6895" y="7642"/>
                    <a:pt x="6906" y="7620"/>
                    <a:pt x="6914" y="7598"/>
                  </a:cubicBezTo>
                  <a:cubicBezTo>
                    <a:pt x="6916" y="7592"/>
                    <a:pt x="6918" y="7579"/>
                    <a:pt x="6922" y="7575"/>
                  </a:cubicBezTo>
                  <a:cubicBezTo>
                    <a:pt x="6930" y="7566"/>
                    <a:pt x="6936" y="7571"/>
                    <a:pt x="6944" y="7571"/>
                  </a:cubicBezTo>
                  <a:cubicBezTo>
                    <a:pt x="6957" y="7571"/>
                    <a:pt x="6976" y="7564"/>
                    <a:pt x="6988" y="7560"/>
                  </a:cubicBezTo>
                  <a:lnTo>
                    <a:pt x="7014" y="7551"/>
                  </a:lnTo>
                  <a:lnTo>
                    <a:pt x="6977" y="7735"/>
                  </a:lnTo>
                  <a:lnTo>
                    <a:pt x="6977" y="7816"/>
                  </a:lnTo>
                  <a:lnTo>
                    <a:pt x="7175" y="7849"/>
                  </a:lnTo>
                  <a:lnTo>
                    <a:pt x="7133" y="7933"/>
                  </a:lnTo>
                  <a:lnTo>
                    <a:pt x="7132" y="7934"/>
                  </a:lnTo>
                  <a:cubicBezTo>
                    <a:pt x="7122" y="7947"/>
                    <a:pt x="7134" y="7952"/>
                    <a:pt x="7123" y="7964"/>
                  </a:cubicBezTo>
                  <a:cubicBezTo>
                    <a:pt x="7111" y="7976"/>
                    <a:pt x="7041" y="7972"/>
                    <a:pt x="7025" y="7972"/>
                  </a:cubicBezTo>
                  <a:cubicBezTo>
                    <a:pt x="6955" y="7972"/>
                    <a:pt x="6951" y="7987"/>
                    <a:pt x="6945" y="8054"/>
                  </a:cubicBezTo>
                  <a:cubicBezTo>
                    <a:pt x="6909" y="8234"/>
                    <a:pt x="6884" y="8274"/>
                    <a:pt x="6788" y="8428"/>
                  </a:cubicBezTo>
                  <a:lnTo>
                    <a:pt x="6786" y="8435"/>
                  </a:lnTo>
                  <a:lnTo>
                    <a:pt x="6786" y="8524"/>
                  </a:lnTo>
                  <a:cubicBezTo>
                    <a:pt x="6845" y="8611"/>
                    <a:pt x="6901" y="8635"/>
                    <a:pt x="7007" y="8639"/>
                  </a:cubicBezTo>
                  <a:cubicBezTo>
                    <a:pt x="7105" y="8642"/>
                    <a:pt x="7277" y="8536"/>
                    <a:pt x="7296" y="8433"/>
                  </a:cubicBezTo>
                  <a:cubicBezTo>
                    <a:pt x="7292" y="8418"/>
                    <a:pt x="7245" y="8362"/>
                    <a:pt x="7235" y="8347"/>
                  </a:cubicBezTo>
                  <a:lnTo>
                    <a:pt x="7208" y="8309"/>
                  </a:lnTo>
                  <a:lnTo>
                    <a:pt x="7252" y="8323"/>
                  </a:lnTo>
                  <a:cubicBezTo>
                    <a:pt x="7298" y="8338"/>
                    <a:pt x="7359" y="8362"/>
                    <a:pt x="7407" y="8357"/>
                  </a:cubicBezTo>
                  <a:cubicBezTo>
                    <a:pt x="7506" y="8346"/>
                    <a:pt x="7583" y="8291"/>
                    <a:pt x="7693" y="8291"/>
                  </a:cubicBezTo>
                  <a:lnTo>
                    <a:pt x="7725" y="8291"/>
                  </a:lnTo>
                  <a:lnTo>
                    <a:pt x="8778" y="8355"/>
                  </a:lnTo>
                  <a:lnTo>
                    <a:pt x="8781" y="8356"/>
                  </a:lnTo>
                  <a:cubicBezTo>
                    <a:pt x="8815" y="8371"/>
                    <a:pt x="8853" y="8381"/>
                    <a:pt x="8887" y="8361"/>
                  </a:cubicBezTo>
                  <a:cubicBezTo>
                    <a:pt x="8889" y="8306"/>
                    <a:pt x="8862" y="8265"/>
                    <a:pt x="8821" y="8229"/>
                  </a:cubicBezTo>
                  <a:lnTo>
                    <a:pt x="8816" y="8224"/>
                  </a:lnTo>
                  <a:lnTo>
                    <a:pt x="8816" y="8216"/>
                  </a:lnTo>
                  <a:cubicBezTo>
                    <a:pt x="8819" y="8185"/>
                    <a:pt x="8853" y="8159"/>
                    <a:pt x="8882" y="8157"/>
                  </a:cubicBezTo>
                  <a:cubicBezTo>
                    <a:pt x="8939" y="8152"/>
                    <a:pt x="8981" y="8213"/>
                    <a:pt x="9005" y="8259"/>
                  </a:cubicBezTo>
                  <a:cubicBezTo>
                    <a:pt x="9013" y="8259"/>
                    <a:pt x="9021" y="8259"/>
                    <a:pt x="9029" y="8259"/>
                  </a:cubicBezTo>
                  <a:cubicBezTo>
                    <a:pt x="9045" y="8259"/>
                    <a:pt x="9136" y="8248"/>
                    <a:pt x="9110" y="8220"/>
                  </a:cubicBezTo>
                  <a:lnTo>
                    <a:pt x="9110" y="8219"/>
                  </a:lnTo>
                  <a:lnTo>
                    <a:pt x="9109" y="8218"/>
                  </a:lnTo>
                  <a:cubicBezTo>
                    <a:pt x="9088" y="8189"/>
                    <a:pt x="9068" y="8159"/>
                    <a:pt x="9047" y="8129"/>
                  </a:cubicBezTo>
                  <a:cubicBezTo>
                    <a:pt x="9005" y="8087"/>
                    <a:pt x="9072" y="8028"/>
                    <a:pt x="9105" y="8075"/>
                  </a:cubicBezTo>
                  <a:cubicBezTo>
                    <a:pt x="9129" y="8092"/>
                    <a:pt x="9157" y="8101"/>
                    <a:pt x="9183" y="8116"/>
                  </a:cubicBezTo>
                  <a:cubicBezTo>
                    <a:pt x="9304" y="8003"/>
                    <a:pt x="9217" y="7967"/>
                    <a:pt x="9083" y="7969"/>
                  </a:cubicBezTo>
                  <a:cubicBezTo>
                    <a:pt x="9022" y="7966"/>
                    <a:pt x="8961" y="7970"/>
                    <a:pt x="8899" y="7967"/>
                  </a:cubicBezTo>
                  <a:cubicBezTo>
                    <a:pt x="8742" y="7956"/>
                    <a:pt x="8584" y="7944"/>
                    <a:pt x="8426" y="7933"/>
                  </a:cubicBezTo>
                  <a:cubicBezTo>
                    <a:pt x="8411" y="7936"/>
                    <a:pt x="8370" y="7955"/>
                    <a:pt x="8356" y="7961"/>
                  </a:cubicBezTo>
                  <a:cubicBezTo>
                    <a:pt x="8308" y="7982"/>
                    <a:pt x="8260" y="8003"/>
                    <a:pt x="8211" y="8022"/>
                  </a:cubicBezTo>
                  <a:cubicBezTo>
                    <a:pt x="8120" y="8059"/>
                    <a:pt x="7989" y="8112"/>
                    <a:pt x="7893" y="8119"/>
                  </a:cubicBezTo>
                  <a:cubicBezTo>
                    <a:pt x="7647" y="8137"/>
                    <a:pt x="7398" y="8131"/>
                    <a:pt x="7152" y="8131"/>
                  </a:cubicBezTo>
                  <a:lnTo>
                    <a:pt x="7103" y="8131"/>
                  </a:lnTo>
                  <a:lnTo>
                    <a:pt x="7143" y="8103"/>
                  </a:lnTo>
                  <a:cubicBezTo>
                    <a:pt x="7185" y="8074"/>
                    <a:pt x="7263" y="8032"/>
                    <a:pt x="7291" y="7991"/>
                  </a:cubicBezTo>
                  <a:cubicBezTo>
                    <a:pt x="7329" y="7937"/>
                    <a:pt x="7328" y="7828"/>
                    <a:pt x="7328" y="7765"/>
                  </a:cubicBezTo>
                  <a:lnTo>
                    <a:pt x="7328" y="7756"/>
                  </a:lnTo>
                  <a:lnTo>
                    <a:pt x="7391" y="7724"/>
                  </a:lnTo>
                  <a:lnTo>
                    <a:pt x="7391" y="7676"/>
                  </a:lnTo>
                  <a:lnTo>
                    <a:pt x="7269" y="7547"/>
                  </a:lnTo>
                  <a:lnTo>
                    <a:pt x="7448" y="7487"/>
                  </a:lnTo>
                  <a:lnTo>
                    <a:pt x="7486" y="7637"/>
                  </a:lnTo>
                  <a:lnTo>
                    <a:pt x="7486" y="7639"/>
                  </a:lnTo>
                  <a:cubicBezTo>
                    <a:pt x="7479" y="7716"/>
                    <a:pt x="7459" y="7783"/>
                    <a:pt x="7431" y="7854"/>
                  </a:cubicBezTo>
                  <a:cubicBezTo>
                    <a:pt x="7421" y="7881"/>
                    <a:pt x="7394" y="7942"/>
                    <a:pt x="7401" y="7971"/>
                  </a:cubicBezTo>
                  <a:cubicBezTo>
                    <a:pt x="7411" y="8006"/>
                    <a:pt x="7483" y="8016"/>
                    <a:pt x="7512" y="8021"/>
                  </a:cubicBezTo>
                  <a:cubicBezTo>
                    <a:pt x="7638" y="8039"/>
                    <a:pt x="7788" y="8036"/>
                    <a:pt x="7916" y="8036"/>
                  </a:cubicBezTo>
                  <a:cubicBezTo>
                    <a:pt x="7985" y="8036"/>
                    <a:pt x="8134" y="7966"/>
                    <a:pt x="8200" y="7937"/>
                  </a:cubicBezTo>
                  <a:cubicBezTo>
                    <a:pt x="8266" y="7908"/>
                    <a:pt x="8419" y="7837"/>
                    <a:pt x="8490" y="7846"/>
                  </a:cubicBezTo>
                  <a:lnTo>
                    <a:pt x="8871" y="7877"/>
                  </a:lnTo>
                  <a:cubicBezTo>
                    <a:pt x="8979" y="7879"/>
                    <a:pt x="9088" y="7877"/>
                    <a:pt x="9197" y="7877"/>
                  </a:cubicBezTo>
                  <a:cubicBezTo>
                    <a:pt x="9187" y="7853"/>
                    <a:pt x="9177" y="7829"/>
                    <a:pt x="9168" y="7805"/>
                  </a:cubicBezTo>
                  <a:lnTo>
                    <a:pt x="9154" y="7771"/>
                  </a:lnTo>
                  <a:lnTo>
                    <a:pt x="9188" y="7785"/>
                  </a:lnTo>
                  <a:cubicBezTo>
                    <a:pt x="9209" y="7794"/>
                    <a:pt x="9231" y="7803"/>
                    <a:pt x="9252" y="7813"/>
                  </a:cubicBezTo>
                  <a:cubicBezTo>
                    <a:pt x="9314" y="7793"/>
                    <a:pt x="9331" y="7807"/>
                    <a:pt x="9331" y="7740"/>
                  </a:cubicBezTo>
                  <a:cubicBezTo>
                    <a:pt x="9128" y="7542"/>
                    <a:pt x="8860" y="7647"/>
                    <a:pt x="8625" y="7721"/>
                  </a:cubicBezTo>
                  <a:cubicBezTo>
                    <a:pt x="8446" y="7777"/>
                    <a:pt x="8141" y="7747"/>
                    <a:pt x="7947" y="7749"/>
                  </a:cubicBezTo>
                  <a:lnTo>
                    <a:pt x="7856" y="7750"/>
                  </a:lnTo>
                  <a:lnTo>
                    <a:pt x="7702" y="7874"/>
                  </a:lnTo>
                  <a:lnTo>
                    <a:pt x="7605" y="7931"/>
                  </a:lnTo>
                  <a:lnTo>
                    <a:pt x="7646" y="7794"/>
                  </a:lnTo>
                  <a:cubicBezTo>
                    <a:pt x="7672" y="7664"/>
                    <a:pt x="7694" y="7532"/>
                    <a:pt x="7686" y="7399"/>
                  </a:cubicBezTo>
                  <a:cubicBezTo>
                    <a:pt x="7678" y="7268"/>
                    <a:pt x="7644" y="7133"/>
                    <a:pt x="7614" y="7006"/>
                  </a:cubicBezTo>
                  <a:lnTo>
                    <a:pt x="7612" y="6997"/>
                  </a:lnTo>
                  <a:lnTo>
                    <a:pt x="7618" y="6991"/>
                  </a:lnTo>
                  <a:cubicBezTo>
                    <a:pt x="7714" y="6890"/>
                    <a:pt x="7759" y="6754"/>
                    <a:pt x="7780" y="6619"/>
                  </a:cubicBezTo>
                  <a:lnTo>
                    <a:pt x="7783" y="6594"/>
                  </a:lnTo>
                  <a:lnTo>
                    <a:pt x="7804" y="6608"/>
                  </a:lnTo>
                  <a:cubicBezTo>
                    <a:pt x="7864" y="6650"/>
                    <a:pt x="7920" y="6710"/>
                    <a:pt x="7981" y="6745"/>
                  </a:cubicBezTo>
                  <a:cubicBezTo>
                    <a:pt x="8062" y="6792"/>
                    <a:pt x="8174" y="6796"/>
                    <a:pt x="8265" y="6796"/>
                  </a:cubicBezTo>
                  <a:cubicBezTo>
                    <a:pt x="8379" y="6796"/>
                    <a:pt x="8414" y="6800"/>
                    <a:pt x="8511" y="6735"/>
                  </a:cubicBezTo>
                  <a:lnTo>
                    <a:pt x="8515" y="6732"/>
                  </a:lnTo>
                  <a:lnTo>
                    <a:pt x="8520" y="6732"/>
                  </a:lnTo>
                  <a:cubicBezTo>
                    <a:pt x="8644" y="6732"/>
                    <a:pt x="8769" y="6730"/>
                    <a:pt x="8893" y="6723"/>
                  </a:cubicBezTo>
                  <a:cubicBezTo>
                    <a:pt x="9055" y="6714"/>
                    <a:pt x="9172" y="6684"/>
                    <a:pt x="9175" y="6500"/>
                  </a:cubicBezTo>
                  <a:cubicBezTo>
                    <a:pt x="9152" y="6481"/>
                    <a:pt x="9139" y="6483"/>
                    <a:pt x="9118" y="6507"/>
                  </a:cubicBezTo>
                  <a:cubicBezTo>
                    <a:pt x="9082" y="6548"/>
                    <a:pt x="9060" y="6586"/>
                    <a:pt x="9018" y="6623"/>
                  </a:cubicBezTo>
                  <a:lnTo>
                    <a:pt x="9018" y="6636"/>
                  </a:lnTo>
                  <a:lnTo>
                    <a:pt x="8973" y="6635"/>
                  </a:lnTo>
                  <a:lnTo>
                    <a:pt x="8886" y="6669"/>
                  </a:lnTo>
                  <a:lnTo>
                    <a:pt x="8856" y="6681"/>
                  </a:lnTo>
                  <a:lnTo>
                    <a:pt x="8892" y="6565"/>
                  </a:lnTo>
                  <a:lnTo>
                    <a:pt x="8892" y="6550"/>
                  </a:lnTo>
                  <a:lnTo>
                    <a:pt x="8933" y="6509"/>
                  </a:lnTo>
                  <a:lnTo>
                    <a:pt x="8935" y="6509"/>
                  </a:lnTo>
                  <a:lnTo>
                    <a:pt x="8943" y="6501"/>
                  </a:lnTo>
                  <a:lnTo>
                    <a:pt x="8951" y="6509"/>
                  </a:lnTo>
                  <a:cubicBezTo>
                    <a:pt x="8956" y="6509"/>
                    <a:pt x="8961" y="6509"/>
                    <a:pt x="8965" y="6509"/>
                  </a:cubicBezTo>
                  <a:cubicBezTo>
                    <a:pt x="8967" y="6509"/>
                    <a:pt x="8969" y="6509"/>
                    <a:pt x="8971" y="6509"/>
                  </a:cubicBezTo>
                  <a:lnTo>
                    <a:pt x="8979" y="6509"/>
                  </a:lnTo>
                  <a:lnTo>
                    <a:pt x="8983" y="6516"/>
                  </a:lnTo>
                  <a:cubicBezTo>
                    <a:pt x="8992" y="6528"/>
                    <a:pt x="9002" y="6540"/>
                    <a:pt x="9011" y="6552"/>
                  </a:cubicBezTo>
                  <a:cubicBezTo>
                    <a:pt x="9045" y="6517"/>
                    <a:pt x="9067" y="6481"/>
                    <a:pt x="9091" y="6440"/>
                  </a:cubicBezTo>
                  <a:cubicBezTo>
                    <a:pt x="8963" y="6392"/>
                    <a:pt x="8840" y="6356"/>
                    <a:pt x="8701" y="6354"/>
                  </a:cubicBezTo>
                  <a:cubicBezTo>
                    <a:pt x="8628" y="6345"/>
                    <a:pt x="8529" y="6324"/>
                    <a:pt x="8505" y="6243"/>
                  </a:cubicBezTo>
                  <a:lnTo>
                    <a:pt x="8504" y="6241"/>
                  </a:lnTo>
                  <a:lnTo>
                    <a:pt x="8504" y="6239"/>
                  </a:lnTo>
                  <a:cubicBezTo>
                    <a:pt x="8504" y="6202"/>
                    <a:pt x="8547" y="6160"/>
                    <a:pt x="8584" y="6160"/>
                  </a:cubicBezTo>
                  <a:cubicBezTo>
                    <a:pt x="8655" y="6160"/>
                    <a:pt x="8619" y="6248"/>
                    <a:pt x="8732" y="6255"/>
                  </a:cubicBezTo>
                  <a:cubicBezTo>
                    <a:pt x="8811" y="6266"/>
                    <a:pt x="8889" y="6276"/>
                    <a:pt x="8967" y="6287"/>
                  </a:cubicBezTo>
                  <a:lnTo>
                    <a:pt x="8969" y="6287"/>
                  </a:lnTo>
                  <a:lnTo>
                    <a:pt x="8970" y="6288"/>
                  </a:lnTo>
                  <a:cubicBezTo>
                    <a:pt x="9034" y="6309"/>
                    <a:pt x="9097" y="6330"/>
                    <a:pt x="9161" y="6351"/>
                  </a:cubicBezTo>
                  <a:cubicBezTo>
                    <a:pt x="9213" y="6372"/>
                    <a:pt x="9265" y="6393"/>
                    <a:pt x="9316" y="6413"/>
                  </a:cubicBezTo>
                  <a:cubicBezTo>
                    <a:pt x="9359" y="6385"/>
                    <a:pt x="9343" y="6340"/>
                    <a:pt x="9357" y="6302"/>
                  </a:cubicBezTo>
                  <a:cubicBezTo>
                    <a:pt x="9388" y="6222"/>
                    <a:pt x="9167" y="6222"/>
                    <a:pt x="9124" y="6222"/>
                  </a:cubicBezTo>
                  <a:cubicBezTo>
                    <a:pt x="9103" y="6222"/>
                    <a:pt x="9082" y="6222"/>
                    <a:pt x="9061" y="6222"/>
                  </a:cubicBezTo>
                  <a:lnTo>
                    <a:pt x="9050" y="6222"/>
                  </a:lnTo>
                  <a:lnTo>
                    <a:pt x="9046" y="6213"/>
                  </a:lnTo>
                  <a:cubicBezTo>
                    <a:pt x="9024" y="6160"/>
                    <a:pt x="8998" y="6126"/>
                    <a:pt x="8973" y="6078"/>
                  </a:cubicBezTo>
                  <a:cubicBezTo>
                    <a:pt x="8952" y="6039"/>
                    <a:pt x="8960" y="6012"/>
                    <a:pt x="8984" y="5976"/>
                  </a:cubicBezTo>
                  <a:lnTo>
                    <a:pt x="8994" y="5960"/>
                  </a:lnTo>
                  <a:lnTo>
                    <a:pt x="9008" y="5973"/>
                  </a:lnTo>
                  <a:cubicBezTo>
                    <a:pt x="9050" y="6015"/>
                    <a:pt x="9092" y="6057"/>
                    <a:pt x="9133" y="6099"/>
                  </a:cubicBezTo>
                  <a:cubicBezTo>
                    <a:pt x="9206" y="6132"/>
                    <a:pt x="9318" y="6126"/>
                    <a:pt x="9395" y="6107"/>
                  </a:cubicBezTo>
                  <a:cubicBezTo>
                    <a:pt x="9450" y="6094"/>
                    <a:pt x="9554" y="6055"/>
                    <a:pt x="9554" y="5984"/>
                  </a:cubicBezTo>
                  <a:cubicBezTo>
                    <a:pt x="9554" y="5892"/>
                    <a:pt x="9569" y="5856"/>
                    <a:pt x="9494" y="5790"/>
                  </a:cubicBezTo>
                  <a:cubicBezTo>
                    <a:pt x="9431" y="5735"/>
                    <a:pt x="9357" y="5684"/>
                    <a:pt x="9288" y="5637"/>
                  </a:cubicBezTo>
                  <a:cubicBezTo>
                    <a:pt x="9200" y="5578"/>
                    <a:pt x="9111" y="5521"/>
                    <a:pt x="9021" y="5465"/>
                  </a:cubicBezTo>
                  <a:cubicBezTo>
                    <a:pt x="8940" y="5415"/>
                    <a:pt x="8859" y="5366"/>
                    <a:pt x="8777" y="5317"/>
                  </a:cubicBezTo>
                  <a:cubicBezTo>
                    <a:pt x="8732" y="5290"/>
                    <a:pt x="8684" y="5263"/>
                    <a:pt x="8640" y="5233"/>
                  </a:cubicBezTo>
                  <a:cubicBezTo>
                    <a:pt x="8429" y="5126"/>
                    <a:pt x="8205" y="5066"/>
                    <a:pt x="7968" y="5109"/>
                  </a:cubicBezTo>
                  <a:cubicBezTo>
                    <a:pt x="7889" y="5124"/>
                    <a:pt x="7814" y="5149"/>
                    <a:pt x="7740" y="5179"/>
                  </a:cubicBezTo>
                  <a:cubicBezTo>
                    <a:pt x="7681" y="5203"/>
                    <a:pt x="7622" y="5232"/>
                    <a:pt x="7562" y="5251"/>
                  </a:cubicBezTo>
                  <a:lnTo>
                    <a:pt x="7560" y="5252"/>
                  </a:lnTo>
                  <a:lnTo>
                    <a:pt x="7558" y="5252"/>
                  </a:lnTo>
                  <a:cubicBezTo>
                    <a:pt x="7544" y="5252"/>
                    <a:pt x="7171" y="4928"/>
                    <a:pt x="7133" y="4890"/>
                  </a:cubicBezTo>
                  <a:cubicBezTo>
                    <a:pt x="7063" y="4819"/>
                    <a:pt x="6990" y="4773"/>
                    <a:pt x="6903" y="4725"/>
                  </a:cubicBezTo>
                  <a:cubicBezTo>
                    <a:pt x="6841" y="4691"/>
                    <a:pt x="6774" y="4655"/>
                    <a:pt x="6729" y="4598"/>
                  </a:cubicBezTo>
                  <a:lnTo>
                    <a:pt x="6066" y="4409"/>
                  </a:lnTo>
                  <a:cubicBezTo>
                    <a:pt x="5996" y="4385"/>
                    <a:pt x="6029" y="4467"/>
                    <a:pt x="6031" y="4510"/>
                  </a:cubicBezTo>
                  <a:lnTo>
                    <a:pt x="6292" y="4628"/>
                  </a:lnTo>
                  <a:lnTo>
                    <a:pt x="6047" y="4601"/>
                  </a:lnTo>
                  <a:cubicBezTo>
                    <a:pt x="5991" y="4709"/>
                    <a:pt x="6103" y="4908"/>
                    <a:pt x="6214" y="4938"/>
                  </a:cubicBezTo>
                  <a:lnTo>
                    <a:pt x="6259" y="4950"/>
                  </a:lnTo>
                  <a:lnTo>
                    <a:pt x="6099" y="5013"/>
                  </a:lnTo>
                  <a:lnTo>
                    <a:pt x="6306" y="5403"/>
                  </a:lnTo>
                  <a:cubicBezTo>
                    <a:pt x="6340" y="5439"/>
                    <a:pt x="6448" y="5546"/>
                    <a:pt x="6447" y="5596"/>
                  </a:cubicBezTo>
                  <a:cubicBezTo>
                    <a:pt x="6445" y="5652"/>
                    <a:pt x="6337" y="5653"/>
                    <a:pt x="6296" y="5656"/>
                  </a:cubicBezTo>
                  <a:cubicBezTo>
                    <a:pt x="6203" y="5687"/>
                    <a:pt x="6109" y="5718"/>
                    <a:pt x="6016" y="5749"/>
                  </a:cubicBezTo>
                  <a:cubicBezTo>
                    <a:pt x="5579" y="5931"/>
                    <a:pt x="5165" y="6087"/>
                    <a:pt x="4781" y="6375"/>
                  </a:cubicBezTo>
                  <a:cubicBezTo>
                    <a:pt x="4695" y="6440"/>
                    <a:pt x="4400" y="6664"/>
                    <a:pt x="4400" y="6779"/>
                  </a:cubicBezTo>
                  <a:cubicBezTo>
                    <a:pt x="4400" y="6815"/>
                    <a:pt x="4415" y="6818"/>
                    <a:pt x="4446" y="6809"/>
                  </a:cubicBezTo>
                  <a:cubicBezTo>
                    <a:pt x="4489" y="6798"/>
                    <a:pt x="4528" y="6775"/>
                    <a:pt x="4572" y="6764"/>
                  </a:cubicBezTo>
                  <a:lnTo>
                    <a:pt x="4597" y="6758"/>
                  </a:lnTo>
                  <a:lnTo>
                    <a:pt x="4591" y="6783"/>
                  </a:lnTo>
                  <a:cubicBezTo>
                    <a:pt x="4569" y="6866"/>
                    <a:pt x="4509" y="6918"/>
                    <a:pt x="4441" y="6964"/>
                  </a:cubicBezTo>
                  <a:cubicBezTo>
                    <a:pt x="4361" y="7017"/>
                    <a:pt x="4280" y="7060"/>
                    <a:pt x="4205" y="7123"/>
                  </a:cubicBezTo>
                  <a:cubicBezTo>
                    <a:pt x="3941" y="7343"/>
                    <a:pt x="3891" y="7695"/>
                    <a:pt x="3891" y="8020"/>
                  </a:cubicBezTo>
                  <a:lnTo>
                    <a:pt x="3891" y="8186"/>
                  </a:lnTo>
                  <a:lnTo>
                    <a:pt x="4125" y="8076"/>
                  </a:lnTo>
                  <a:lnTo>
                    <a:pt x="4108" y="8114"/>
                  </a:lnTo>
                  <a:cubicBezTo>
                    <a:pt x="4028" y="8298"/>
                    <a:pt x="3941" y="8479"/>
                    <a:pt x="3858" y="8663"/>
                  </a:cubicBezTo>
                  <a:lnTo>
                    <a:pt x="3605" y="9105"/>
                  </a:lnTo>
                  <a:lnTo>
                    <a:pt x="3605" y="9153"/>
                  </a:lnTo>
                  <a:cubicBezTo>
                    <a:pt x="3652" y="9162"/>
                    <a:pt x="3701" y="9165"/>
                    <a:pt x="3701" y="9229"/>
                  </a:cubicBezTo>
                  <a:cubicBezTo>
                    <a:pt x="3701" y="9289"/>
                    <a:pt x="3640" y="9308"/>
                    <a:pt x="3590" y="9308"/>
                  </a:cubicBezTo>
                  <a:lnTo>
                    <a:pt x="3502" y="9308"/>
                  </a:lnTo>
                  <a:cubicBezTo>
                    <a:pt x="3468" y="9352"/>
                    <a:pt x="3357" y="9462"/>
                    <a:pt x="3351" y="9484"/>
                  </a:cubicBezTo>
                  <a:cubicBezTo>
                    <a:pt x="3351" y="9529"/>
                    <a:pt x="3414" y="9510"/>
                    <a:pt x="3414" y="9578"/>
                  </a:cubicBezTo>
                  <a:cubicBezTo>
                    <a:pt x="3414" y="9630"/>
                    <a:pt x="3276" y="9741"/>
                    <a:pt x="3224" y="9777"/>
                  </a:cubicBezTo>
                  <a:lnTo>
                    <a:pt x="3225" y="9814"/>
                  </a:lnTo>
                  <a:cubicBezTo>
                    <a:pt x="3319" y="9874"/>
                    <a:pt x="3379" y="9883"/>
                    <a:pt x="3490" y="9881"/>
                  </a:cubicBezTo>
                  <a:cubicBezTo>
                    <a:pt x="3500" y="9881"/>
                    <a:pt x="3517" y="9869"/>
                    <a:pt x="3533" y="9868"/>
                  </a:cubicBezTo>
                  <a:cubicBezTo>
                    <a:pt x="3653" y="9838"/>
                    <a:pt x="3739" y="9779"/>
                    <a:pt x="3829" y="9699"/>
                  </a:cubicBezTo>
                  <a:cubicBezTo>
                    <a:pt x="4006" y="9522"/>
                    <a:pt x="4242" y="9310"/>
                    <a:pt x="4242" y="9038"/>
                  </a:cubicBezTo>
                  <a:lnTo>
                    <a:pt x="4242" y="8927"/>
                  </a:lnTo>
                  <a:lnTo>
                    <a:pt x="4346" y="8928"/>
                  </a:lnTo>
                  <a:lnTo>
                    <a:pt x="4305" y="9288"/>
                  </a:lnTo>
                  <a:cubicBezTo>
                    <a:pt x="4396" y="9418"/>
                    <a:pt x="4556" y="9436"/>
                    <a:pt x="4703" y="9436"/>
                  </a:cubicBezTo>
                  <a:lnTo>
                    <a:pt x="4894" y="9436"/>
                  </a:lnTo>
                  <a:cubicBezTo>
                    <a:pt x="4988" y="9436"/>
                    <a:pt x="5106" y="9397"/>
                    <a:pt x="5192" y="9360"/>
                  </a:cubicBezTo>
                  <a:lnTo>
                    <a:pt x="5390" y="9219"/>
                  </a:lnTo>
                  <a:cubicBezTo>
                    <a:pt x="5430" y="9110"/>
                    <a:pt x="5554" y="9075"/>
                    <a:pt x="5650" y="9137"/>
                  </a:cubicBezTo>
                  <a:cubicBezTo>
                    <a:pt x="5723" y="9184"/>
                    <a:pt x="5737" y="9276"/>
                    <a:pt x="5736" y="9356"/>
                  </a:cubicBezTo>
                  <a:lnTo>
                    <a:pt x="5736" y="9563"/>
                  </a:lnTo>
                  <a:cubicBezTo>
                    <a:pt x="5852" y="9567"/>
                    <a:pt x="5963" y="9614"/>
                    <a:pt x="6081" y="9616"/>
                  </a:cubicBezTo>
                  <a:cubicBezTo>
                    <a:pt x="6128" y="9576"/>
                    <a:pt x="6169" y="9542"/>
                    <a:pt x="6235" y="9564"/>
                  </a:cubicBezTo>
                  <a:lnTo>
                    <a:pt x="6249" y="9568"/>
                  </a:lnTo>
                  <a:lnTo>
                    <a:pt x="6229" y="9633"/>
                  </a:lnTo>
                  <a:lnTo>
                    <a:pt x="6302" y="9654"/>
                  </a:lnTo>
                  <a:lnTo>
                    <a:pt x="6391" y="9672"/>
                  </a:lnTo>
                  <a:cubicBezTo>
                    <a:pt x="6490" y="9493"/>
                    <a:pt x="6659" y="9462"/>
                    <a:pt x="6550" y="9703"/>
                  </a:cubicBezTo>
                  <a:cubicBezTo>
                    <a:pt x="6579" y="9711"/>
                    <a:pt x="6607" y="9721"/>
                    <a:pt x="6634" y="9733"/>
                  </a:cubicBezTo>
                  <a:cubicBezTo>
                    <a:pt x="6643" y="9738"/>
                    <a:pt x="6652" y="9742"/>
                    <a:pt x="6662" y="9746"/>
                  </a:cubicBezTo>
                  <a:cubicBezTo>
                    <a:pt x="6673" y="9735"/>
                    <a:pt x="6693" y="9709"/>
                    <a:pt x="6702" y="9700"/>
                  </a:cubicBezTo>
                  <a:cubicBezTo>
                    <a:pt x="6731" y="9672"/>
                    <a:pt x="6763" y="9656"/>
                    <a:pt x="6805" y="9659"/>
                  </a:cubicBezTo>
                  <a:lnTo>
                    <a:pt x="6822" y="9660"/>
                  </a:lnTo>
                  <a:lnTo>
                    <a:pt x="6819" y="9677"/>
                  </a:lnTo>
                  <a:cubicBezTo>
                    <a:pt x="6810" y="9721"/>
                    <a:pt x="6805" y="9765"/>
                    <a:pt x="6792" y="9807"/>
                  </a:cubicBezTo>
                  <a:close/>
                  <a:moveTo>
                    <a:pt x="6072" y="11021"/>
                  </a:moveTo>
                  <a:cubicBezTo>
                    <a:pt x="6090" y="11023"/>
                    <a:pt x="6109" y="11024"/>
                    <a:pt x="6127" y="11026"/>
                  </a:cubicBezTo>
                  <a:cubicBezTo>
                    <a:pt x="6135" y="11016"/>
                    <a:pt x="6143" y="11007"/>
                    <a:pt x="6152" y="10998"/>
                  </a:cubicBezTo>
                  <a:lnTo>
                    <a:pt x="6155" y="10995"/>
                  </a:lnTo>
                  <a:lnTo>
                    <a:pt x="6159" y="10993"/>
                  </a:lnTo>
                  <a:cubicBezTo>
                    <a:pt x="6224" y="10976"/>
                    <a:pt x="6246" y="10992"/>
                    <a:pt x="6246" y="10914"/>
                  </a:cubicBezTo>
                  <a:lnTo>
                    <a:pt x="6246" y="10755"/>
                  </a:lnTo>
                  <a:cubicBezTo>
                    <a:pt x="6246" y="10671"/>
                    <a:pt x="6221" y="10614"/>
                    <a:pt x="6214" y="10534"/>
                  </a:cubicBezTo>
                  <a:lnTo>
                    <a:pt x="6214" y="10531"/>
                  </a:lnTo>
                  <a:lnTo>
                    <a:pt x="6216" y="10524"/>
                  </a:lnTo>
                  <a:lnTo>
                    <a:pt x="6214" y="10517"/>
                  </a:lnTo>
                  <a:cubicBezTo>
                    <a:pt x="6169" y="10399"/>
                    <a:pt x="6017" y="10312"/>
                    <a:pt x="5897" y="10296"/>
                  </a:cubicBezTo>
                  <a:cubicBezTo>
                    <a:pt x="5680" y="10267"/>
                    <a:pt x="5525" y="10419"/>
                    <a:pt x="5428" y="10596"/>
                  </a:cubicBezTo>
                  <a:cubicBezTo>
                    <a:pt x="5436" y="10695"/>
                    <a:pt x="5437" y="10798"/>
                    <a:pt x="5443" y="10898"/>
                  </a:cubicBezTo>
                  <a:cubicBezTo>
                    <a:pt x="5446" y="10954"/>
                    <a:pt x="5460" y="10989"/>
                    <a:pt x="5518" y="10996"/>
                  </a:cubicBezTo>
                  <a:cubicBezTo>
                    <a:pt x="5578" y="11003"/>
                    <a:pt x="5650" y="10991"/>
                    <a:pt x="5715" y="10994"/>
                  </a:cubicBezTo>
                  <a:lnTo>
                    <a:pt x="5738" y="10971"/>
                  </a:lnTo>
                  <a:lnTo>
                    <a:pt x="5784" y="10646"/>
                  </a:lnTo>
                  <a:lnTo>
                    <a:pt x="5831" y="10971"/>
                  </a:lnTo>
                  <a:lnTo>
                    <a:pt x="5854" y="10994"/>
                  </a:lnTo>
                  <a:lnTo>
                    <a:pt x="5925" y="10994"/>
                  </a:lnTo>
                  <a:cubicBezTo>
                    <a:pt x="5916" y="10867"/>
                    <a:pt x="5871" y="10689"/>
                    <a:pt x="6037" y="10645"/>
                  </a:cubicBezTo>
                  <a:lnTo>
                    <a:pt x="6083" y="10633"/>
                  </a:lnTo>
                  <a:lnTo>
                    <a:pt x="6053" y="10670"/>
                  </a:lnTo>
                  <a:cubicBezTo>
                    <a:pt x="6011" y="10721"/>
                    <a:pt x="5999" y="10790"/>
                    <a:pt x="6002" y="10854"/>
                  </a:cubicBezTo>
                  <a:cubicBezTo>
                    <a:pt x="6003" y="10877"/>
                    <a:pt x="6012" y="10951"/>
                    <a:pt x="6026" y="10970"/>
                  </a:cubicBezTo>
                  <a:cubicBezTo>
                    <a:pt x="6043" y="10986"/>
                    <a:pt x="6057" y="11005"/>
                    <a:pt x="6072" y="11021"/>
                  </a:cubicBezTo>
                  <a:close/>
                  <a:moveTo>
                    <a:pt x="5450" y="9264"/>
                  </a:moveTo>
                  <a:lnTo>
                    <a:pt x="5419" y="9542"/>
                  </a:lnTo>
                  <a:cubicBezTo>
                    <a:pt x="5423" y="9549"/>
                    <a:pt x="5421" y="9554"/>
                    <a:pt x="5433" y="9557"/>
                  </a:cubicBezTo>
                  <a:cubicBezTo>
                    <a:pt x="5460" y="9563"/>
                    <a:pt x="5505" y="9568"/>
                    <a:pt x="5534" y="9564"/>
                  </a:cubicBezTo>
                  <a:cubicBezTo>
                    <a:pt x="5557" y="9561"/>
                    <a:pt x="5598" y="9559"/>
                    <a:pt x="5613" y="9538"/>
                  </a:cubicBezTo>
                  <a:cubicBezTo>
                    <a:pt x="5619" y="9529"/>
                    <a:pt x="5619" y="9526"/>
                    <a:pt x="5617" y="9516"/>
                  </a:cubicBezTo>
                  <a:cubicBezTo>
                    <a:pt x="5613" y="9493"/>
                    <a:pt x="5610" y="9475"/>
                    <a:pt x="5610" y="9451"/>
                  </a:cubicBezTo>
                  <a:cubicBezTo>
                    <a:pt x="5610" y="9400"/>
                    <a:pt x="5617" y="9283"/>
                    <a:pt x="5600" y="9239"/>
                  </a:cubicBezTo>
                  <a:cubicBezTo>
                    <a:pt x="5592" y="9217"/>
                    <a:pt x="5552" y="9211"/>
                    <a:pt x="5533" y="9211"/>
                  </a:cubicBezTo>
                  <a:cubicBezTo>
                    <a:pt x="5496" y="9212"/>
                    <a:pt x="5465" y="9230"/>
                    <a:pt x="5450" y="9264"/>
                  </a:cubicBezTo>
                  <a:close/>
                  <a:moveTo>
                    <a:pt x="4757" y="10212"/>
                  </a:moveTo>
                  <a:lnTo>
                    <a:pt x="4790" y="10279"/>
                  </a:lnTo>
                  <a:cubicBezTo>
                    <a:pt x="4582" y="10376"/>
                    <a:pt x="4439" y="10392"/>
                    <a:pt x="4375" y="10717"/>
                  </a:cubicBezTo>
                  <a:cubicBezTo>
                    <a:pt x="4355" y="10819"/>
                    <a:pt x="4358" y="10940"/>
                    <a:pt x="4398" y="11037"/>
                  </a:cubicBezTo>
                  <a:cubicBezTo>
                    <a:pt x="4441" y="11078"/>
                    <a:pt x="4523" y="11078"/>
                    <a:pt x="4568" y="11039"/>
                  </a:cubicBezTo>
                  <a:lnTo>
                    <a:pt x="4560" y="10915"/>
                  </a:lnTo>
                  <a:lnTo>
                    <a:pt x="4560" y="10804"/>
                  </a:lnTo>
                  <a:lnTo>
                    <a:pt x="4653" y="10804"/>
                  </a:lnTo>
                  <a:lnTo>
                    <a:pt x="4685" y="11026"/>
                  </a:lnTo>
                  <a:cubicBezTo>
                    <a:pt x="4731" y="11026"/>
                    <a:pt x="4777" y="11026"/>
                    <a:pt x="4824" y="11026"/>
                  </a:cubicBezTo>
                  <a:cubicBezTo>
                    <a:pt x="4832" y="11018"/>
                    <a:pt x="4840" y="11010"/>
                    <a:pt x="4848" y="11002"/>
                  </a:cubicBezTo>
                  <a:cubicBezTo>
                    <a:pt x="4861" y="10913"/>
                    <a:pt x="4851" y="10810"/>
                    <a:pt x="4848" y="10719"/>
                  </a:cubicBezTo>
                  <a:lnTo>
                    <a:pt x="4847" y="10691"/>
                  </a:lnTo>
                  <a:lnTo>
                    <a:pt x="4871" y="10705"/>
                  </a:lnTo>
                  <a:cubicBezTo>
                    <a:pt x="4982" y="10771"/>
                    <a:pt x="4960" y="10895"/>
                    <a:pt x="4972" y="11003"/>
                  </a:cubicBezTo>
                  <a:cubicBezTo>
                    <a:pt x="4980" y="11010"/>
                    <a:pt x="4987" y="11018"/>
                    <a:pt x="4995" y="11026"/>
                  </a:cubicBezTo>
                  <a:lnTo>
                    <a:pt x="5247" y="11000"/>
                  </a:lnTo>
                  <a:cubicBezTo>
                    <a:pt x="5285" y="10997"/>
                    <a:pt x="5291" y="11008"/>
                    <a:pt x="5302" y="10970"/>
                  </a:cubicBezTo>
                  <a:cubicBezTo>
                    <a:pt x="5317" y="10921"/>
                    <a:pt x="5324" y="10906"/>
                    <a:pt x="5324" y="10851"/>
                  </a:cubicBezTo>
                  <a:lnTo>
                    <a:pt x="5324" y="10819"/>
                  </a:lnTo>
                  <a:cubicBezTo>
                    <a:pt x="5324" y="10736"/>
                    <a:pt x="5299" y="10679"/>
                    <a:pt x="5292" y="10600"/>
                  </a:cubicBezTo>
                  <a:cubicBezTo>
                    <a:pt x="5204" y="10383"/>
                    <a:pt x="5038" y="10327"/>
                    <a:pt x="4821" y="10281"/>
                  </a:cubicBezTo>
                  <a:lnTo>
                    <a:pt x="4801" y="10276"/>
                  </a:lnTo>
                  <a:lnTo>
                    <a:pt x="4771" y="10208"/>
                  </a:lnTo>
                  <a:lnTo>
                    <a:pt x="4795" y="10208"/>
                  </a:lnTo>
                  <a:cubicBezTo>
                    <a:pt x="5030" y="10211"/>
                    <a:pt x="5197" y="10299"/>
                    <a:pt x="5368" y="10446"/>
                  </a:cubicBezTo>
                  <a:cubicBezTo>
                    <a:pt x="5602" y="10137"/>
                    <a:pt x="6036" y="10078"/>
                    <a:pt x="6270" y="10422"/>
                  </a:cubicBezTo>
                  <a:lnTo>
                    <a:pt x="6285" y="10422"/>
                  </a:lnTo>
                  <a:cubicBezTo>
                    <a:pt x="6377" y="10288"/>
                    <a:pt x="6540" y="10167"/>
                    <a:pt x="6707" y="10167"/>
                  </a:cubicBezTo>
                  <a:lnTo>
                    <a:pt x="6802" y="10167"/>
                  </a:lnTo>
                  <a:cubicBezTo>
                    <a:pt x="6878" y="10167"/>
                    <a:pt x="6962" y="10208"/>
                    <a:pt x="7027" y="10245"/>
                  </a:cubicBezTo>
                  <a:cubicBezTo>
                    <a:pt x="7056" y="10262"/>
                    <a:pt x="7085" y="10281"/>
                    <a:pt x="7113" y="10300"/>
                  </a:cubicBezTo>
                  <a:cubicBezTo>
                    <a:pt x="7122" y="10306"/>
                    <a:pt x="7146" y="10323"/>
                    <a:pt x="7154" y="10327"/>
                  </a:cubicBezTo>
                  <a:cubicBezTo>
                    <a:pt x="7163" y="10325"/>
                    <a:pt x="7214" y="10284"/>
                    <a:pt x="7234" y="10269"/>
                  </a:cubicBezTo>
                  <a:cubicBezTo>
                    <a:pt x="7276" y="10123"/>
                    <a:pt x="7288" y="9978"/>
                    <a:pt x="7185" y="9857"/>
                  </a:cubicBezTo>
                  <a:lnTo>
                    <a:pt x="6962" y="9880"/>
                  </a:lnTo>
                  <a:cubicBezTo>
                    <a:pt x="6941" y="9880"/>
                    <a:pt x="6934" y="9886"/>
                    <a:pt x="6918" y="9896"/>
                  </a:cubicBezTo>
                  <a:cubicBezTo>
                    <a:pt x="6891" y="9911"/>
                    <a:pt x="6864" y="9914"/>
                    <a:pt x="6834" y="9912"/>
                  </a:cubicBezTo>
                  <a:cubicBezTo>
                    <a:pt x="6757" y="9912"/>
                    <a:pt x="6698" y="9870"/>
                    <a:pt x="6633" y="9833"/>
                  </a:cubicBezTo>
                  <a:cubicBezTo>
                    <a:pt x="6548" y="9785"/>
                    <a:pt x="6475" y="9761"/>
                    <a:pt x="6376" y="9765"/>
                  </a:cubicBezTo>
                  <a:lnTo>
                    <a:pt x="6373" y="9765"/>
                  </a:lnTo>
                  <a:lnTo>
                    <a:pt x="6371" y="9764"/>
                  </a:lnTo>
                  <a:cubicBezTo>
                    <a:pt x="6274" y="9735"/>
                    <a:pt x="6205" y="9721"/>
                    <a:pt x="6103" y="9721"/>
                  </a:cubicBezTo>
                  <a:cubicBezTo>
                    <a:pt x="5983" y="9721"/>
                    <a:pt x="5884" y="9701"/>
                    <a:pt x="5769" y="9673"/>
                  </a:cubicBezTo>
                  <a:cubicBezTo>
                    <a:pt x="5437" y="9660"/>
                    <a:pt x="5097" y="9634"/>
                    <a:pt x="4767" y="9683"/>
                  </a:cubicBezTo>
                  <a:cubicBezTo>
                    <a:pt x="4575" y="9713"/>
                    <a:pt x="4439" y="9844"/>
                    <a:pt x="4335" y="10000"/>
                  </a:cubicBezTo>
                  <a:cubicBezTo>
                    <a:pt x="4214" y="10179"/>
                    <a:pt x="4230" y="10336"/>
                    <a:pt x="4351" y="10504"/>
                  </a:cubicBezTo>
                  <a:cubicBezTo>
                    <a:pt x="4422" y="10370"/>
                    <a:pt x="4625" y="10239"/>
                    <a:pt x="4757" y="10212"/>
                  </a:cubicBezTo>
                  <a:close/>
                  <a:moveTo>
                    <a:pt x="7580" y="4568"/>
                  </a:moveTo>
                  <a:cubicBezTo>
                    <a:pt x="7562" y="4426"/>
                    <a:pt x="7482" y="4460"/>
                    <a:pt x="7396" y="4373"/>
                  </a:cubicBezTo>
                  <a:lnTo>
                    <a:pt x="7393" y="4370"/>
                  </a:lnTo>
                  <a:lnTo>
                    <a:pt x="7353" y="4258"/>
                  </a:lnTo>
                  <a:lnTo>
                    <a:pt x="7455" y="4257"/>
                  </a:lnTo>
                  <a:lnTo>
                    <a:pt x="7455" y="4205"/>
                  </a:lnTo>
                  <a:cubicBezTo>
                    <a:pt x="7408" y="4066"/>
                    <a:pt x="7362" y="3955"/>
                    <a:pt x="7226" y="3882"/>
                  </a:cubicBezTo>
                  <a:cubicBezTo>
                    <a:pt x="7145" y="3839"/>
                    <a:pt x="7081" y="3846"/>
                    <a:pt x="7041" y="3930"/>
                  </a:cubicBezTo>
                  <a:lnTo>
                    <a:pt x="7141" y="4075"/>
                  </a:lnTo>
                  <a:lnTo>
                    <a:pt x="7121" y="4093"/>
                  </a:lnTo>
                  <a:lnTo>
                    <a:pt x="7008" y="3994"/>
                  </a:lnTo>
                  <a:cubicBezTo>
                    <a:pt x="6992" y="4037"/>
                    <a:pt x="6976" y="4074"/>
                    <a:pt x="6974" y="4121"/>
                  </a:cubicBezTo>
                  <a:cubicBezTo>
                    <a:pt x="7077" y="4189"/>
                    <a:pt x="7102" y="4197"/>
                    <a:pt x="7113" y="4337"/>
                  </a:cubicBezTo>
                  <a:lnTo>
                    <a:pt x="7121" y="4428"/>
                  </a:lnTo>
                  <a:lnTo>
                    <a:pt x="7084" y="4345"/>
                  </a:lnTo>
                  <a:cubicBezTo>
                    <a:pt x="7071" y="4316"/>
                    <a:pt x="6935" y="4207"/>
                    <a:pt x="6904" y="4215"/>
                  </a:cubicBezTo>
                  <a:lnTo>
                    <a:pt x="6904" y="4347"/>
                  </a:lnTo>
                  <a:cubicBezTo>
                    <a:pt x="6905" y="4348"/>
                    <a:pt x="6907" y="4349"/>
                    <a:pt x="6908" y="4351"/>
                  </a:cubicBezTo>
                  <a:lnTo>
                    <a:pt x="7045" y="4488"/>
                  </a:lnTo>
                  <a:lnTo>
                    <a:pt x="7002" y="4548"/>
                  </a:lnTo>
                  <a:lnTo>
                    <a:pt x="6931" y="4499"/>
                  </a:lnTo>
                  <a:lnTo>
                    <a:pt x="6882" y="4529"/>
                  </a:lnTo>
                  <a:lnTo>
                    <a:pt x="6885" y="4572"/>
                  </a:lnTo>
                  <a:lnTo>
                    <a:pt x="6970" y="4636"/>
                  </a:lnTo>
                  <a:cubicBezTo>
                    <a:pt x="7023" y="4671"/>
                    <a:pt x="7078" y="4702"/>
                    <a:pt x="7130" y="4738"/>
                  </a:cubicBezTo>
                  <a:cubicBezTo>
                    <a:pt x="7187" y="4776"/>
                    <a:pt x="7235" y="4820"/>
                    <a:pt x="7282" y="4868"/>
                  </a:cubicBezTo>
                  <a:cubicBezTo>
                    <a:pt x="7320" y="4906"/>
                    <a:pt x="7503" y="5102"/>
                    <a:pt x="7534" y="5110"/>
                  </a:cubicBezTo>
                  <a:cubicBezTo>
                    <a:pt x="7583" y="5110"/>
                    <a:pt x="7643" y="5071"/>
                    <a:pt x="7686" y="5048"/>
                  </a:cubicBezTo>
                  <a:lnTo>
                    <a:pt x="7738" y="5019"/>
                  </a:lnTo>
                  <a:cubicBezTo>
                    <a:pt x="7698" y="4681"/>
                    <a:pt x="7477" y="4761"/>
                    <a:pt x="7361" y="4495"/>
                  </a:cubicBezTo>
                  <a:lnTo>
                    <a:pt x="7348" y="4466"/>
                  </a:lnTo>
                  <a:lnTo>
                    <a:pt x="7379" y="4474"/>
                  </a:lnTo>
                  <a:cubicBezTo>
                    <a:pt x="7427" y="4487"/>
                    <a:pt x="7463" y="4497"/>
                    <a:pt x="7491" y="4539"/>
                  </a:cubicBezTo>
                  <a:cubicBezTo>
                    <a:pt x="7505" y="4560"/>
                    <a:pt x="7550" y="4565"/>
                    <a:pt x="7580" y="4568"/>
                  </a:cubicBezTo>
                  <a:close/>
                  <a:moveTo>
                    <a:pt x="4791" y="9297"/>
                  </a:moveTo>
                  <a:cubicBezTo>
                    <a:pt x="4772" y="9279"/>
                    <a:pt x="4712" y="9241"/>
                    <a:pt x="4763" y="9221"/>
                  </a:cubicBezTo>
                  <a:cubicBezTo>
                    <a:pt x="4808" y="9203"/>
                    <a:pt x="4905" y="9220"/>
                    <a:pt x="4956" y="9220"/>
                  </a:cubicBezTo>
                  <a:lnTo>
                    <a:pt x="4962" y="9217"/>
                  </a:lnTo>
                  <a:lnTo>
                    <a:pt x="4963" y="9220"/>
                  </a:lnTo>
                  <a:cubicBezTo>
                    <a:pt x="4987" y="9218"/>
                    <a:pt x="5011" y="9206"/>
                    <a:pt x="5027" y="9223"/>
                  </a:cubicBezTo>
                  <a:cubicBezTo>
                    <a:pt x="5046" y="9241"/>
                    <a:pt x="5042" y="9276"/>
                    <a:pt x="5028" y="9297"/>
                  </a:cubicBezTo>
                  <a:cubicBezTo>
                    <a:pt x="5013" y="9320"/>
                    <a:pt x="4984" y="9327"/>
                    <a:pt x="4959" y="9332"/>
                  </a:cubicBezTo>
                  <a:cubicBezTo>
                    <a:pt x="4930" y="9338"/>
                    <a:pt x="4889" y="9338"/>
                    <a:pt x="4860" y="9332"/>
                  </a:cubicBezTo>
                  <a:cubicBezTo>
                    <a:pt x="4836" y="9327"/>
                    <a:pt x="4815" y="9319"/>
                    <a:pt x="4796" y="9302"/>
                  </a:cubicBezTo>
                  <a:lnTo>
                    <a:pt x="4794" y="9303"/>
                  </a:lnTo>
                  <a:lnTo>
                    <a:pt x="4791" y="9297"/>
                  </a:lnTo>
                  <a:close/>
                  <a:moveTo>
                    <a:pt x="4934" y="8934"/>
                  </a:moveTo>
                  <a:cubicBezTo>
                    <a:pt x="4985" y="8931"/>
                    <a:pt x="4995" y="9006"/>
                    <a:pt x="4934" y="9014"/>
                  </a:cubicBezTo>
                  <a:lnTo>
                    <a:pt x="4798" y="9014"/>
                  </a:lnTo>
                  <a:cubicBezTo>
                    <a:pt x="4784" y="9014"/>
                    <a:pt x="4762" y="9013"/>
                    <a:pt x="4746" y="9013"/>
                  </a:cubicBezTo>
                  <a:cubicBezTo>
                    <a:pt x="4738" y="9055"/>
                    <a:pt x="4590" y="9073"/>
                    <a:pt x="4573" y="9077"/>
                  </a:cubicBezTo>
                  <a:lnTo>
                    <a:pt x="4570" y="9034"/>
                  </a:lnTo>
                  <a:cubicBezTo>
                    <a:pt x="4748" y="8914"/>
                    <a:pt x="4644" y="8934"/>
                    <a:pt x="4934" y="8934"/>
                  </a:cubicBezTo>
                  <a:close/>
                  <a:moveTo>
                    <a:pt x="4577" y="7426"/>
                  </a:moveTo>
                  <a:lnTo>
                    <a:pt x="4446" y="7550"/>
                  </a:lnTo>
                  <a:lnTo>
                    <a:pt x="4472" y="7411"/>
                  </a:lnTo>
                  <a:lnTo>
                    <a:pt x="4505" y="7379"/>
                  </a:lnTo>
                  <a:lnTo>
                    <a:pt x="4508" y="7372"/>
                  </a:lnTo>
                  <a:lnTo>
                    <a:pt x="4512" y="7374"/>
                  </a:lnTo>
                  <a:lnTo>
                    <a:pt x="4675" y="7296"/>
                  </a:lnTo>
                  <a:lnTo>
                    <a:pt x="4680" y="7390"/>
                  </a:lnTo>
                  <a:lnTo>
                    <a:pt x="4582" y="7423"/>
                  </a:lnTo>
                  <a:lnTo>
                    <a:pt x="4580" y="7427"/>
                  </a:lnTo>
                  <a:lnTo>
                    <a:pt x="4577" y="7426"/>
                  </a:lnTo>
                  <a:close/>
                  <a:moveTo>
                    <a:pt x="6419" y="6056"/>
                  </a:moveTo>
                  <a:cubicBezTo>
                    <a:pt x="6372" y="6045"/>
                    <a:pt x="6304" y="6042"/>
                    <a:pt x="6263" y="6028"/>
                  </a:cubicBezTo>
                  <a:cubicBezTo>
                    <a:pt x="6216" y="6011"/>
                    <a:pt x="6201" y="5967"/>
                    <a:pt x="6190" y="5923"/>
                  </a:cubicBezTo>
                  <a:lnTo>
                    <a:pt x="6187" y="5911"/>
                  </a:lnTo>
                  <a:lnTo>
                    <a:pt x="6199" y="5912"/>
                  </a:lnTo>
                  <a:cubicBezTo>
                    <a:pt x="6303" y="5921"/>
                    <a:pt x="6390" y="5937"/>
                    <a:pt x="6429" y="6045"/>
                  </a:cubicBezTo>
                  <a:lnTo>
                    <a:pt x="6434" y="6060"/>
                  </a:lnTo>
                  <a:lnTo>
                    <a:pt x="6419" y="6056"/>
                  </a:lnTo>
                  <a:close/>
                  <a:moveTo>
                    <a:pt x="6158" y="6270"/>
                  </a:moveTo>
                  <a:cubicBezTo>
                    <a:pt x="6160" y="6192"/>
                    <a:pt x="6182" y="6166"/>
                    <a:pt x="6262" y="6166"/>
                  </a:cubicBezTo>
                  <a:lnTo>
                    <a:pt x="6366" y="6166"/>
                  </a:lnTo>
                  <a:lnTo>
                    <a:pt x="6366" y="6247"/>
                  </a:lnTo>
                  <a:lnTo>
                    <a:pt x="6262" y="6247"/>
                  </a:lnTo>
                  <a:cubicBezTo>
                    <a:pt x="6205" y="6247"/>
                    <a:pt x="6214" y="6253"/>
                    <a:pt x="6170" y="6278"/>
                  </a:cubicBezTo>
                  <a:lnTo>
                    <a:pt x="6157" y="6285"/>
                  </a:lnTo>
                  <a:lnTo>
                    <a:pt x="6158" y="6270"/>
                  </a:lnTo>
                  <a:close/>
                  <a:moveTo>
                    <a:pt x="5362" y="6301"/>
                  </a:moveTo>
                  <a:cubicBezTo>
                    <a:pt x="5372" y="6243"/>
                    <a:pt x="5413" y="6230"/>
                    <a:pt x="5466" y="6230"/>
                  </a:cubicBezTo>
                  <a:lnTo>
                    <a:pt x="5570" y="6230"/>
                  </a:lnTo>
                  <a:lnTo>
                    <a:pt x="5570" y="6311"/>
                  </a:lnTo>
                  <a:lnTo>
                    <a:pt x="5361" y="6311"/>
                  </a:lnTo>
                  <a:lnTo>
                    <a:pt x="5362" y="6301"/>
                  </a:lnTo>
                  <a:close/>
                  <a:moveTo>
                    <a:pt x="6632" y="6471"/>
                  </a:moveTo>
                  <a:lnTo>
                    <a:pt x="6755" y="6393"/>
                  </a:lnTo>
                  <a:lnTo>
                    <a:pt x="6739" y="6422"/>
                  </a:lnTo>
                  <a:cubicBezTo>
                    <a:pt x="6669" y="6550"/>
                    <a:pt x="6655" y="6533"/>
                    <a:pt x="6518" y="6565"/>
                  </a:cubicBezTo>
                  <a:lnTo>
                    <a:pt x="6507" y="6568"/>
                  </a:lnTo>
                  <a:lnTo>
                    <a:pt x="6507" y="6485"/>
                  </a:lnTo>
                  <a:lnTo>
                    <a:pt x="6632" y="6471"/>
                  </a:lnTo>
                  <a:close/>
                  <a:moveTo>
                    <a:pt x="4921" y="6581"/>
                  </a:moveTo>
                  <a:cubicBezTo>
                    <a:pt x="4990" y="6540"/>
                    <a:pt x="5032" y="6516"/>
                    <a:pt x="5116" y="6516"/>
                  </a:cubicBezTo>
                  <a:lnTo>
                    <a:pt x="5220" y="6516"/>
                  </a:lnTo>
                  <a:lnTo>
                    <a:pt x="5220" y="6597"/>
                  </a:lnTo>
                  <a:lnTo>
                    <a:pt x="5085" y="6597"/>
                  </a:lnTo>
                  <a:cubicBezTo>
                    <a:pt x="5017" y="6597"/>
                    <a:pt x="5014" y="6625"/>
                    <a:pt x="4962" y="6659"/>
                  </a:cubicBezTo>
                  <a:lnTo>
                    <a:pt x="4954" y="6665"/>
                  </a:lnTo>
                  <a:lnTo>
                    <a:pt x="4914" y="6585"/>
                  </a:lnTo>
                  <a:lnTo>
                    <a:pt x="4921" y="6581"/>
                  </a:lnTo>
                  <a:close/>
                  <a:moveTo>
                    <a:pt x="6444" y="6743"/>
                  </a:moveTo>
                  <a:lnTo>
                    <a:pt x="6690" y="6697"/>
                  </a:lnTo>
                  <a:lnTo>
                    <a:pt x="6681" y="6713"/>
                  </a:lnTo>
                  <a:cubicBezTo>
                    <a:pt x="6645" y="6778"/>
                    <a:pt x="6635" y="6820"/>
                    <a:pt x="6548" y="6820"/>
                  </a:cubicBezTo>
                  <a:lnTo>
                    <a:pt x="6444" y="6820"/>
                  </a:lnTo>
                  <a:lnTo>
                    <a:pt x="6444" y="6743"/>
                  </a:lnTo>
                  <a:close/>
                  <a:moveTo>
                    <a:pt x="5560" y="6930"/>
                  </a:moveTo>
                  <a:cubicBezTo>
                    <a:pt x="5677" y="6873"/>
                    <a:pt x="5693" y="6864"/>
                    <a:pt x="5729" y="7000"/>
                  </a:cubicBezTo>
                  <a:lnTo>
                    <a:pt x="5732" y="7011"/>
                  </a:lnTo>
                  <a:lnTo>
                    <a:pt x="5563" y="7011"/>
                  </a:lnTo>
                  <a:lnTo>
                    <a:pt x="5468" y="7042"/>
                  </a:lnTo>
                  <a:lnTo>
                    <a:pt x="5394" y="7042"/>
                  </a:lnTo>
                  <a:lnTo>
                    <a:pt x="5394" y="6964"/>
                  </a:lnTo>
                  <a:lnTo>
                    <a:pt x="5497" y="6930"/>
                  </a:lnTo>
                  <a:lnTo>
                    <a:pt x="5560" y="6930"/>
                  </a:lnTo>
                  <a:close/>
                  <a:moveTo>
                    <a:pt x="6040" y="7162"/>
                  </a:moveTo>
                  <a:lnTo>
                    <a:pt x="6013" y="7200"/>
                  </a:lnTo>
                  <a:lnTo>
                    <a:pt x="5906" y="7243"/>
                  </a:lnTo>
                  <a:lnTo>
                    <a:pt x="5903" y="7157"/>
                  </a:lnTo>
                  <a:lnTo>
                    <a:pt x="6037" y="7047"/>
                  </a:lnTo>
                  <a:lnTo>
                    <a:pt x="6082" y="7132"/>
                  </a:lnTo>
                  <a:lnTo>
                    <a:pt x="6040" y="7162"/>
                  </a:lnTo>
                  <a:close/>
                  <a:moveTo>
                    <a:pt x="5172" y="7381"/>
                  </a:moveTo>
                  <a:cubicBezTo>
                    <a:pt x="5211" y="7235"/>
                    <a:pt x="5303" y="7248"/>
                    <a:pt x="5435" y="7248"/>
                  </a:cubicBezTo>
                  <a:lnTo>
                    <a:pt x="5443" y="7248"/>
                  </a:lnTo>
                  <a:lnTo>
                    <a:pt x="5443" y="7329"/>
                  </a:lnTo>
                  <a:lnTo>
                    <a:pt x="5339" y="7329"/>
                  </a:lnTo>
                  <a:cubicBezTo>
                    <a:pt x="5317" y="7329"/>
                    <a:pt x="5293" y="7326"/>
                    <a:pt x="5278" y="7344"/>
                  </a:cubicBezTo>
                  <a:cubicBezTo>
                    <a:pt x="5254" y="7372"/>
                    <a:pt x="5217" y="7383"/>
                    <a:pt x="5182" y="7392"/>
                  </a:cubicBezTo>
                  <a:lnTo>
                    <a:pt x="5168" y="7396"/>
                  </a:lnTo>
                  <a:lnTo>
                    <a:pt x="5172" y="7381"/>
                  </a:lnTo>
                  <a:close/>
                  <a:moveTo>
                    <a:pt x="4707" y="7965"/>
                  </a:moveTo>
                  <a:lnTo>
                    <a:pt x="4609" y="8062"/>
                  </a:lnTo>
                  <a:lnTo>
                    <a:pt x="4533" y="8020"/>
                  </a:lnTo>
                  <a:lnTo>
                    <a:pt x="4602" y="7917"/>
                  </a:lnTo>
                  <a:lnTo>
                    <a:pt x="4841" y="7845"/>
                  </a:lnTo>
                  <a:lnTo>
                    <a:pt x="4838" y="7860"/>
                  </a:lnTo>
                  <a:cubicBezTo>
                    <a:pt x="4807" y="7983"/>
                    <a:pt x="4829" y="7955"/>
                    <a:pt x="4707" y="7965"/>
                  </a:cubicBezTo>
                  <a:close/>
                  <a:moveTo>
                    <a:pt x="5617" y="8018"/>
                  </a:moveTo>
                  <a:cubicBezTo>
                    <a:pt x="5648" y="7884"/>
                    <a:pt x="5715" y="7824"/>
                    <a:pt x="5846" y="7789"/>
                  </a:cubicBezTo>
                  <a:lnTo>
                    <a:pt x="5860" y="7785"/>
                  </a:lnTo>
                  <a:lnTo>
                    <a:pt x="5856" y="7799"/>
                  </a:lnTo>
                  <a:cubicBezTo>
                    <a:pt x="5826" y="7913"/>
                    <a:pt x="5741" y="7998"/>
                    <a:pt x="5628" y="8028"/>
                  </a:cubicBezTo>
                  <a:lnTo>
                    <a:pt x="5614" y="8032"/>
                  </a:lnTo>
                  <a:lnTo>
                    <a:pt x="5617" y="8018"/>
                  </a:lnTo>
                  <a:close/>
                  <a:moveTo>
                    <a:pt x="4516" y="8537"/>
                  </a:moveTo>
                  <a:lnTo>
                    <a:pt x="4452" y="8601"/>
                  </a:lnTo>
                  <a:lnTo>
                    <a:pt x="4376" y="8601"/>
                  </a:lnTo>
                  <a:lnTo>
                    <a:pt x="4376" y="8525"/>
                  </a:lnTo>
                  <a:lnTo>
                    <a:pt x="4477" y="8425"/>
                  </a:lnTo>
                  <a:lnTo>
                    <a:pt x="4680" y="8425"/>
                  </a:lnTo>
                  <a:lnTo>
                    <a:pt x="4680" y="8504"/>
                  </a:lnTo>
                  <a:lnTo>
                    <a:pt x="4516" y="8537"/>
                  </a:lnTo>
                  <a:close/>
                  <a:moveTo>
                    <a:pt x="6066" y="8696"/>
                  </a:moveTo>
                  <a:lnTo>
                    <a:pt x="5935" y="8696"/>
                  </a:lnTo>
                  <a:lnTo>
                    <a:pt x="5935" y="8616"/>
                  </a:lnTo>
                  <a:lnTo>
                    <a:pt x="6071" y="8616"/>
                  </a:lnTo>
                  <a:cubicBezTo>
                    <a:pt x="6157" y="8616"/>
                    <a:pt x="6165" y="8655"/>
                    <a:pt x="6205" y="8715"/>
                  </a:cubicBezTo>
                  <a:lnTo>
                    <a:pt x="6210" y="8723"/>
                  </a:lnTo>
                  <a:lnTo>
                    <a:pt x="6202" y="8727"/>
                  </a:lnTo>
                  <a:cubicBezTo>
                    <a:pt x="6197" y="8730"/>
                    <a:pt x="6173" y="8744"/>
                    <a:pt x="6171" y="8750"/>
                  </a:cubicBezTo>
                  <a:lnTo>
                    <a:pt x="6163" y="8761"/>
                  </a:lnTo>
                  <a:cubicBezTo>
                    <a:pt x="6156" y="8760"/>
                    <a:pt x="6142" y="8760"/>
                    <a:pt x="6134" y="8760"/>
                  </a:cubicBezTo>
                  <a:cubicBezTo>
                    <a:pt x="6089" y="8760"/>
                    <a:pt x="6082" y="8728"/>
                    <a:pt x="6066" y="8696"/>
                  </a:cubicBezTo>
                  <a:close/>
                  <a:moveTo>
                    <a:pt x="5306" y="8830"/>
                  </a:moveTo>
                  <a:lnTo>
                    <a:pt x="5263" y="8752"/>
                  </a:lnTo>
                  <a:lnTo>
                    <a:pt x="5367" y="8616"/>
                  </a:lnTo>
                  <a:lnTo>
                    <a:pt x="5485" y="8616"/>
                  </a:lnTo>
                  <a:lnTo>
                    <a:pt x="5306" y="8830"/>
                  </a:lnTo>
                  <a:close/>
                  <a:moveTo>
                    <a:pt x="6076" y="9169"/>
                  </a:moveTo>
                  <a:cubicBezTo>
                    <a:pt x="6080" y="9176"/>
                    <a:pt x="6102" y="9187"/>
                    <a:pt x="6106" y="9189"/>
                  </a:cubicBezTo>
                  <a:lnTo>
                    <a:pt x="6115" y="9194"/>
                  </a:lnTo>
                  <a:lnTo>
                    <a:pt x="6109" y="9202"/>
                  </a:lnTo>
                  <a:cubicBezTo>
                    <a:pt x="6089" y="9230"/>
                    <a:pt x="6058" y="9281"/>
                    <a:pt x="6018" y="9272"/>
                  </a:cubicBezTo>
                  <a:cubicBezTo>
                    <a:pt x="6002" y="9268"/>
                    <a:pt x="5985" y="9260"/>
                    <a:pt x="5969" y="9255"/>
                  </a:cubicBezTo>
                  <a:cubicBezTo>
                    <a:pt x="5940" y="9245"/>
                    <a:pt x="5910" y="9240"/>
                    <a:pt x="5879" y="9237"/>
                  </a:cubicBezTo>
                  <a:lnTo>
                    <a:pt x="5871" y="9236"/>
                  </a:lnTo>
                  <a:lnTo>
                    <a:pt x="5871" y="9156"/>
                  </a:lnTo>
                  <a:lnTo>
                    <a:pt x="6007" y="9156"/>
                  </a:lnTo>
                  <a:cubicBezTo>
                    <a:pt x="6026" y="9156"/>
                    <a:pt x="6045" y="9156"/>
                    <a:pt x="6063" y="9155"/>
                  </a:cubicBezTo>
                  <a:cubicBezTo>
                    <a:pt x="6073" y="9155"/>
                    <a:pt x="6082" y="9159"/>
                    <a:pt x="6076" y="9169"/>
                  </a:cubicBezTo>
                  <a:close/>
                  <a:moveTo>
                    <a:pt x="3682" y="9411"/>
                  </a:moveTo>
                  <a:lnTo>
                    <a:pt x="3879" y="9378"/>
                  </a:lnTo>
                  <a:lnTo>
                    <a:pt x="3914" y="9413"/>
                  </a:lnTo>
                  <a:lnTo>
                    <a:pt x="3953" y="9447"/>
                  </a:lnTo>
                  <a:lnTo>
                    <a:pt x="3907" y="9524"/>
                  </a:lnTo>
                  <a:lnTo>
                    <a:pt x="3812" y="9523"/>
                  </a:lnTo>
                  <a:lnTo>
                    <a:pt x="3613" y="9523"/>
                  </a:lnTo>
                  <a:lnTo>
                    <a:pt x="3613" y="9446"/>
                  </a:lnTo>
                  <a:lnTo>
                    <a:pt x="3682" y="9411"/>
                  </a:lnTo>
                  <a:close/>
                  <a:moveTo>
                    <a:pt x="5844" y="9523"/>
                  </a:moveTo>
                  <a:lnTo>
                    <a:pt x="5798" y="9477"/>
                  </a:lnTo>
                  <a:lnTo>
                    <a:pt x="6022" y="9440"/>
                  </a:lnTo>
                  <a:lnTo>
                    <a:pt x="5981" y="9523"/>
                  </a:lnTo>
                  <a:lnTo>
                    <a:pt x="5844" y="9523"/>
                  </a:lnTo>
                  <a:close/>
                  <a:moveTo>
                    <a:pt x="6823" y="5109"/>
                  </a:moveTo>
                  <a:lnTo>
                    <a:pt x="6644" y="4930"/>
                  </a:lnTo>
                  <a:lnTo>
                    <a:pt x="6663" y="4929"/>
                  </a:lnTo>
                  <a:cubicBezTo>
                    <a:pt x="6732" y="4926"/>
                    <a:pt x="6871" y="4928"/>
                    <a:pt x="6871" y="5026"/>
                  </a:cubicBezTo>
                  <a:cubicBezTo>
                    <a:pt x="6871" y="5035"/>
                    <a:pt x="6836" y="5096"/>
                    <a:pt x="6829" y="5103"/>
                  </a:cubicBezTo>
                  <a:lnTo>
                    <a:pt x="6823" y="5109"/>
                  </a:lnTo>
                  <a:close/>
                  <a:moveTo>
                    <a:pt x="6384" y="5387"/>
                  </a:moveTo>
                  <a:lnTo>
                    <a:pt x="6304" y="5322"/>
                  </a:lnTo>
                  <a:lnTo>
                    <a:pt x="6389" y="5271"/>
                  </a:lnTo>
                  <a:lnTo>
                    <a:pt x="6427" y="5311"/>
                  </a:lnTo>
                  <a:lnTo>
                    <a:pt x="6561" y="5499"/>
                  </a:lnTo>
                  <a:lnTo>
                    <a:pt x="6384" y="5387"/>
                  </a:lnTo>
                  <a:close/>
                  <a:moveTo>
                    <a:pt x="7748" y="5474"/>
                  </a:moveTo>
                  <a:cubicBezTo>
                    <a:pt x="7758" y="5416"/>
                    <a:pt x="7799" y="5403"/>
                    <a:pt x="7852" y="5403"/>
                  </a:cubicBezTo>
                  <a:lnTo>
                    <a:pt x="7956" y="5403"/>
                  </a:lnTo>
                  <a:lnTo>
                    <a:pt x="7956" y="5484"/>
                  </a:lnTo>
                  <a:lnTo>
                    <a:pt x="7746" y="5484"/>
                  </a:lnTo>
                  <a:lnTo>
                    <a:pt x="7748" y="5474"/>
                  </a:lnTo>
                  <a:close/>
                  <a:moveTo>
                    <a:pt x="6711" y="5213"/>
                  </a:moveTo>
                  <a:cubicBezTo>
                    <a:pt x="6724" y="5220"/>
                    <a:pt x="6734" y="5236"/>
                    <a:pt x="6745" y="5247"/>
                  </a:cubicBezTo>
                  <a:cubicBezTo>
                    <a:pt x="6757" y="5259"/>
                    <a:pt x="6765" y="5263"/>
                    <a:pt x="6777" y="5279"/>
                  </a:cubicBezTo>
                  <a:cubicBezTo>
                    <a:pt x="6798" y="5307"/>
                    <a:pt x="6827" y="5346"/>
                    <a:pt x="6842" y="5376"/>
                  </a:cubicBezTo>
                  <a:cubicBezTo>
                    <a:pt x="6870" y="5432"/>
                    <a:pt x="6918" y="5477"/>
                    <a:pt x="6873" y="5544"/>
                  </a:cubicBezTo>
                  <a:cubicBezTo>
                    <a:pt x="6847" y="5582"/>
                    <a:pt x="6821" y="5516"/>
                    <a:pt x="6807" y="5507"/>
                  </a:cubicBezTo>
                  <a:cubicBezTo>
                    <a:pt x="6788" y="5495"/>
                    <a:pt x="6789" y="5473"/>
                    <a:pt x="6780" y="5455"/>
                  </a:cubicBezTo>
                  <a:cubicBezTo>
                    <a:pt x="6768" y="5430"/>
                    <a:pt x="6744" y="5409"/>
                    <a:pt x="6731" y="5384"/>
                  </a:cubicBezTo>
                  <a:cubicBezTo>
                    <a:pt x="6725" y="5371"/>
                    <a:pt x="6717" y="5347"/>
                    <a:pt x="6708" y="5338"/>
                  </a:cubicBezTo>
                  <a:cubicBezTo>
                    <a:pt x="6697" y="5327"/>
                    <a:pt x="6686" y="5317"/>
                    <a:pt x="6676" y="5306"/>
                  </a:cubicBezTo>
                  <a:cubicBezTo>
                    <a:pt x="6649" y="5279"/>
                    <a:pt x="6560" y="5229"/>
                    <a:pt x="6607" y="5181"/>
                  </a:cubicBezTo>
                  <a:cubicBezTo>
                    <a:pt x="6640" y="5153"/>
                    <a:pt x="6683" y="5199"/>
                    <a:pt x="6711" y="5213"/>
                  </a:cubicBezTo>
                  <a:close/>
                  <a:moveTo>
                    <a:pt x="7875" y="5889"/>
                  </a:moveTo>
                  <a:cubicBezTo>
                    <a:pt x="7875" y="5841"/>
                    <a:pt x="7910" y="5836"/>
                    <a:pt x="7943" y="5818"/>
                  </a:cubicBezTo>
                  <a:lnTo>
                    <a:pt x="7952" y="5812"/>
                  </a:lnTo>
                  <a:lnTo>
                    <a:pt x="7999" y="5962"/>
                  </a:lnTo>
                  <a:lnTo>
                    <a:pt x="7984" y="5959"/>
                  </a:lnTo>
                  <a:cubicBezTo>
                    <a:pt x="7936" y="5949"/>
                    <a:pt x="7875" y="5956"/>
                    <a:pt x="7875" y="5889"/>
                  </a:cubicBezTo>
                  <a:close/>
                  <a:moveTo>
                    <a:pt x="7367" y="6077"/>
                  </a:moveTo>
                  <a:cubicBezTo>
                    <a:pt x="7403" y="5942"/>
                    <a:pt x="7471" y="5947"/>
                    <a:pt x="7597" y="5944"/>
                  </a:cubicBezTo>
                  <a:lnTo>
                    <a:pt x="7606" y="5944"/>
                  </a:lnTo>
                  <a:lnTo>
                    <a:pt x="7606" y="6022"/>
                  </a:lnTo>
                  <a:lnTo>
                    <a:pt x="7363" y="6092"/>
                  </a:lnTo>
                  <a:lnTo>
                    <a:pt x="7367" y="6077"/>
                  </a:lnTo>
                  <a:close/>
                  <a:moveTo>
                    <a:pt x="6913" y="5944"/>
                  </a:moveTo>
                  <a:cubicBezTo>
                    <a:pt x="6901" y="5972"/>
                    <a:pt x="6880" y="5975"/>
                    <a:pt x="6860" y="5992"/>
                  </a:cubicBezTo>
                  <a:cubicBezTo>
                    <a:pt x="6808" y="6038"/>
                    <a:pt x="6845" y="6037"/>
                    <a:pt x="6753" y="6044"/>
                  </a:cubicBezTo>
                  <a:lnTo>
                    <a:pt x="6743" y="6045"/>
                  </a:lnTo>
                  <a:lnTo>
                    <a:pt x="6743" y="6035"/>
                  </a:lnTo>
                  <a:cubicBezTo>
                    <a:pt x="6753" y="5926"/>
                    <a:pt x="6742" y="5949"/>
                    <a:pt x="6825" y="5894"/>
                  </a:cubicBezTo>
                  <a:lnTo>
                    <a:pt x="6827" y="5891"/>
                  </a:lnTo>
                  <a:cubicBezTo>
                    <a:pt x="6874" y="5845"/>
                    <a:pt x="6880" y="5828"/>
                    <a:pt x="6951" y="5828"/>
                  </a:cubicBezTo>
                  <a:lnTo>
                    <a:pt x="6954" y="5828"/>
                  </a:lnTo>
                  <a:lnTo>
                    <a:pt x="6956" y="5830"/>
                  </a:lnTo>
                  <a:cubicBezTo>
                    <a:pt x="7024" y="5878"/>
                    <a:pt x="6951" y="5908"/>
                    <a:pt x="6913" y="5944"/>
                  </a:cubicBezTo>
                  <a:close/>
                  <a:moveTo>
                    <a:pt x="7863" y="6170"/>
                  </a:moveTo>
                  <a:cubicBezTo>
                    <a:pt x="7855" y="6188"/>
                    <a:pt x="7841" y="6190"/>
                    <a:pt x="7828" y="6201"/>
                  </a:cubicBezTo>
                  <a:cubicBezTo>
                    <a:pt x="7795" y="6230"/>
                    <a:pt x="7818" y="6230"/>
                    <a:pt x="7759" y="6234"/>
                  </a:cubicBezTo>
                  <a:lnTo>
                    <a:pt x="7749" y="6235"/>
                  </a:lnTo>
                  <a:lnTo>
                    <a:pt x="7749" y="6225"/>
                  </a:lnTo>
                  <a:cubicBezTo>
                    <a:pt x="7755" y="6155"/>
                    <a:pt x="7749" y="6169"/>
                    <a:pt x="7802" y="6134"/>
                  </a:cubicBezTo>
                  <a:lnTo>
                    <a:pt x="7803" y="6132"/>
                  </a:lnTo>
                  <a:cubicBezTo>
                    <a:pt x="7833" y="6102"/>
                    <a:pt x="7838" y="6092"/>
                    <a:pt x="7884" y="6092"/>
                  </a:cubicBezTo>
                  <a:lnTo>
                    <a:pt x="7886" y="6092"/>
                  </a:lnTo>
                  <a:lnTo>
                    <a:pt x="7889" y="6093"/>
                  </a:lnTo>
                  <a:cubicBezTo>
                    <a:pt x="7934" y="6125"/>
                    <a:pt x="7887" y="6147"/>
                    <a:pt x="7863" y="6170"/>
                  </a:cubicBezTo>
                  <a:close/>
                  <a:moveTo>
                    <a:pt x="8352" y="5383"/>
                  </a:moveTo>
                  <a:lnTo>
                    <a:pt x="8352" y="5308"/>
                  </a:lnTo>
                  <a:lnTo>
                    <a:pt x="8457" y="5308"/>
                  </a:lnTo>
                  <a:lnTo>
                    <a:pt x="8458" y="5308"/>
                  </a:lnTo>
                  <a:cubicBezTo>
                    <a:pt x="8478" y="5313"/>
                    <a:pt x="8547" y="5324"/>
                    <a:pt x="8562" y="5336"/>
                  </a:cubicBezTo>
                  <a:cubicBezTo>
                    <a:pt x="8576" y="5347"/>
                    <a:pt x="8585" y="5391"/>
                    <a:pt x="8592" y="5409"/>
                  </a:cubicBezTo>
                  <a:lnTo>
                    <a:pt x="8596" y="5420"/>
                  </a:lnTo>
                  <a:lnTo>
                    <a:pt x="8389" y="5420"/>
                  </a:lnTo>
                  <a:lnTo>
                    <a:pt x="8352" y="5383"/>
                  </a:lnTo>
                  <a:close/>
                  <a:moveTo>
                    <a:pt x="8832" y="5527"/>
                  </a:moveTo>
                  <a:cubicBezTo>
                    <a:pt x="8922" y="5478"/>
                    <a:pt x="8954" y="5516"/>
                    <a:pt x="9019" y="5582"/>
                  </a:cubicBezTo>
                  <a:lnTo>
                    <a:pt x="9025" y="5589"/>
                  </a:lnTo>
                  <a:lnTo>
                    <a:pt x="8981" y="5630"/>
                  </a:lnTo>
                  <a:lnTo>
                    <a:pt x="8818" y="5534"/>
                  </a:lnTo>
                  <a:lnTo>
                    <a:pt x="8832" y="5527"/>
                  </a:lnTo>
                  <a:close/>
                  <a:moveTo>
                    <a:pt x="8572" y="5567"/>
                  </a:moveTo>
                  <a:cubicBezTo>
                    <a:pt x="8680" y="5611"/>
                    <a:pt x="8790" y="5707"/>
                    <a:pt x="8776" y="5836"/>
                  </a:cubicBezTo>
                  <a:cubicBezTo>
                    <a:pt x="8775" y="5839"/>
                    <a:pt x="8771" y="5863"/>
                    <a:pt x="8771" y="5864"/>
                  </a:cubicBezTo>
                  <a:cubicBezTo>
                    <a:pt x="8773" y="5867"/>
                    <a:pt x="8787" y="5871"/>
                    <a:pt x="8790" y="5872"/>
                  </a:cubicBezTo>
                  <a:lnTo>
                    <a:pt x="8878" y="5901"/>
                  </a:lnTo>
                  <a:lnTo>
                    <a:pt x="8873" y="5955"/>
                  </a:lnTo>
                  <a:lnTo>
                    <a:pt x="8766" y="5942"/>
                  </a:lnTo>
                  <a:cubicBezTo>
                    <a:pt x="8736" y="5942"/>
                    <a:pt x="8740" y="5955"/>
                    <a:pt x="8720" y="5975"/>
                  </a:cubicBezTo>
                  <a:cubicBezTo>
                    <a:pt x="8640" y="6057"/>
                    <a:pt x="8499" y="6103"/>
                    <a:pt x="8389" y="6066"/>
                  </a:cubicBezTo>
                  <a:cubicBezTo>
                    <a:pt x="8234" y="6020"/>
                    <a:pt x="8165" y="5852"/>
                    <a:pt x="8224" y="5706"/>
                  </a:cubicBezTo>
                  <a:cubicBezTo>
                    <a:pt x="8239" y="5669"/>
                    <a:pt x="8218" y="5643"/>
                    <a:pt x="8251" y="5613"/>
                  </a:cubicBezTo>
                  <a:cubicBezTo>
                    <a:pt x="8312" y="5554"/>
                    <a:pt x="8503" y="5504"/>
                    <a:pt x="8572" y="5567"/>
                  </a:cubicBezTo>
                  <a:close/>
                  <a:moveTo>
                    <a:pt x="8574" y="5621"/>
                  </a:moveTo>
                  <a:cubicBezTo>
                    <a:pt x="8476" y="5599"/>
                    <a:pt x="8337" y="5613"/>
                    <a:pt x="8296" y="5723"/>
                  </a:cubicBezTo>
                  <a:cubicBezTo>
                    <a:pt x="8235" y="5839"/>
                    <a:pt x="8293" y="5960"/>
                    <a:pt x="8413" y="6002"/>
                  </a:cubicBezTo>
                  <a:cubicBezTo>
                    <a:pt x="8523" y="6047"/>
                    <a:pt x="8649" y="5994"/>
                    <a:pt x="8694" y="5885"/>
                  </a:cubicBezTo>
                  <a:cubicBezTo>
                    <a:pt x="8739" y="5774"/>
                    <a:pt x="8681" y="5665"/>
                    <a:pt x="8574" y="5621"/>
                  </a:cubicBezTo>
                  <a:close/>
                  <a:moveTo>
                    <a:pt x="8459" y="5737"/>
                  </a:moveTo>
                  <a:cubicBezTo>
                    <a:pt x="8500" y="5737"/>
                    <a:pt x="8534" y="5770"/>
                    <a:pt x="8534" y="5812"/>
                  </a:cubicBezTo>
                  <a:cubicBezTo>
                    <a:pt x="8534" y="5854"/>
                    <a:pt x="8500" y="5887"/>
                    <a:pt x="8459" y="5887"/>
                  </a:cubicBezTo>
                  <a:cubicBezTo>
                    <a:pt x="8417" y="5887"/>
                    <a:pt x="8384" y="5854"/>
                    <a:pt x="8384" y="5812"/>
                  </a:cubicBezTo>
                  <a:cubicBezTo>
                    <a:pt x="8384" y="5770"/>
                    <a:pt x="8417" y="5737"/>
                    <a:pt x="8459" y="5737"/>
                  </a:cubicBezTo>
                  <a:close/>
                  <a:moveTo>
                    <a:pt x="3558" y="9897"/>
                  </a:moveTo>
                  <a:lnTo>
                    <a:pt x="3653" y="9897"/>
                  </a:lnTo>
                  <a:lnTo>
                    <a:pt x="3685" y="9865"/>
                  </a:lnTo>
                  <a:lnTo>
                    <a:pt x="3685" y="9833"/>
                  </a:lnTo>
                  <a:lnTo>
                    <a:pt x="3653" y="9833"/>
                  </a:lnTo>
                  <a:lnTo>
                    <a:pt x="3558" y="9897"/>
                  </a:lnTo>
                  <a:close/>
                  <a:moveTo>
                    <a:pt x="2294" y="842"/>
                  </a:moveTo>
                  <a:lnTo>
                    <a:pt x="2294" y="1600"/>
                  </a:lnTo>
                  <a:cubicBezTo>
                    <a:pt x="2294" y="1639"/>
                    <a:pt x="2297" y="1668"/>
                    <a:pt x="2301" y="1686"/>
                  </a:cubicBezTo>
                  <a:cubicBezTo>
                    <a:pt x="2306" y="1705"/>
                    <a:pt x="2353" y="1716"/>
                    <a:pt x="2443" y="1721"/>
                  </a:cubicBezTo>
                  <a:lnTo>
                    <a:pt x="2443" y="1764"/>
                  </a:lnTo>
                  <a:lnTo>
                    <a:pt x="1904" y="1764"/>
                  </a:lnTo>
                  <a:lnTo>
                    <a:pt x="1904" y="1721"/>
                  </a:lnTo>
                  <a:cubicBezTo>
                    <a:pt x="1994" y="1716"/>
                    <a:pt x="2041" y="1704"/>
                    <a:pt x="2046" y="1685"/>
                  </a:cubicBezTo>
                  <a:cubicBezTo>
                    <a:pt x="2051" y="1668"/>
                    <a:pt x="2053" y="1640"/>
                    <a:pt x="2053" y="1600"/>
                  </a:cubicBezTo>
                  <a:lnTo>
                    <a:pt x="2053" y="842"/>
                  </a:lnTo>
                  <a:lnTo>
                    <a:pt x="1909" y="842"/>
                  </a:lnTo>
                  <a:cubicBezTo>
                    <a:pt x="1845" y="842"/>
                    <a:pt x="1794" y="858"/>
                    <a:pt x="1755" y="889"/>
                  </a:cubicBezTo>
                  <a:cubicBezTo>
                    <a:pt x="1738" y="904"/>
                    <a:pt x="1707" y="942"/>
                    <a:pt x="1662" y="1003"/>
                  </a:cubicBezTo>
                  <a:lnTo>
                    <a:pt x="1616" y="1003"/>
                  </a:lnTo>
                  <a:lnTo>
                    <a:pt x="1662" y="791"/>
                  </a:lnTo>
                  <a:lnTo>
                    <a:pt x="2687" y="791"/>
                  </a:lnTo>
                  <a:lnTo>
                    <a:pt x="2733" y="1003"/>
                  </a:lnTo>
                  <a:lnTo>
                    <a:pt x="2687" y="1003"/>
                  </a:lnTo>
                  <a:cubicBezTo>
                    <a:pt x="2642" y="941"/>
                    <a:pt x="2611" y="903"/>
                    <a:pt x="2594" y="889"/>
                  </a:cubicBezTo>
                  <a:cubicBezTo>
                    <a:pt x="2557" y="858"/>
                    <a:pt x="2505" y="842"/>
                    <a:pt x="2440" y="842"/>
                  </a:cubicBezTo>
                  <a:lnTo>
                    <a:pt x="2294" y="842"/>
                  </a:lnTo>
                  <a:close/>
                  <a:moveTo>
                    <a:pt x="3178" y="955"/>
                  </a:moveTo>
                  <a:lnTo>
                    <a:pt x="3178" y="1394"/>
                  </a:lnTo>
                  <a:cubicBezTo>
                    <a:pt x="3178" y="1594"/>
                    <a:pt x="3274" y="1694"/>
                    <a:pt x="3466" y="1694"/>
                  </a:cubicBezTo>
                  <a:cubicBezTo>
                    <a:pt x="3684" y="1694"/>
                    <a:pt x="3793" y="1589"/>
                    <a:pt x="3793" y="1377"/>
                  </a:cubicBezTo>
                  <a:lnTo>
                    <a:pt x="3793" y="995"/>
                  </a:lnTo>
                  <a:cubicBezTo>
                    <a:pt x="3793" y="968"/>
                    <a:pt x="3791" y="938"/>
                    <a:pt x="3785" y="903"/>
                  </a:cubicBezTo>
                  <a:cubicBezTo>
                    <a:pt x="3778" y="861"/>
                    <a:pt x="3729" y="837"/>
                    <a:pt x="3639" y="834"/>
                  </a:cubicBezTo>
                  <a:lnTo>
                    <a:pt x="3639" y="791"/>
                  </a:lnTo>
                  <a:lnTo>
                    <a:pt x="4040" y="791"/>
                  </a:lnTo>
                  <a:lnTo>
                    <a:pt x="4040" y="834"/>
                  </a:lnTo>
                  <a:cubicBezTo>
                    <a:pt x="3950" y="837"/>
                    <a:pt x="3901" y="861"/>
                    <a:pt x="3895" y="903"/>
                  </a:cubicBezTo>
                  <a:cubicBezTo>
                    <a:pt x="3889" y="938"/>
                    <a:pt x="3886" y="968"/>
                    <a:pt x="3886" y="995"/>
                  </a:cubicBezTo>
                  <a:lnTo>
                    <a:pt x="3886" y="1391"/>
                  </a:lnTo>
                  <a:cubicBezTo>
                    <a:pt x="3886" y="1521"/>
                    <a:pt x="3839" y="1621"/>
                    <a:pt x="3745" y="1690"/>
                  </a:cubicBezTo>
                  <a:cubicBezTo>
                    <a:pt x="3664" y="1750"/>
                    <a:pt x="3562" y="1781"/>
                    <a:pt x="3437" y="1781"/>
                  </a:cubicBezTo>
                  <a:cubicBezTo>
                    <a:pt x="3253" y="1781"/>
                    <a:pt x="3122" y="1745"/>
                    <a:pt x="3043" y="1675"/>
                  </a:cubicBezTo>
                  <a:cubicBezTo>
                    <a:pt x="2972" y="1612"/>
                    <a:pt x="2937" y="1515"/>
                    <a:pt x="2937" y="1384"/>
                  </a:cubicBezTo>
                  <a:lnTo>
                    <a:pt x="2937" y="955"/>
                  </a:lnTo>
                  <a:cubicBezTo>
                    <a:pt x="2937" y="916"/>
                    <a:pt x="2935" y="887"/>
                    <a:pt x="2930" y="868"/>
                  </a:cubicBezTo>
                  <a:cubicBezTo>
                    <a:pt x="2925" y="850"/>
                    <a:pt x="2878" y="838"/>
                    <a:pt x="2788" y="834"/>
                  </a:cubicBezTo>
                  <a:lnTo>
                    <a:pt x="2788" y="791"/>
                  </a:lnTo>
                  <a:lnTo>
                    <a:pt x="3327" y="791"/>
                  </a:lnTo>
                  <a:lnTo>
                    <a:pt x="3327" y="834"/>
                  </a:lnTo>
                  <a:cubicBezTo>
                    <a:pt x="3237" y="838"/>
                    <a:pt x="3190" y="850"/>
                    <a:pt x="3185" y="868"/>
                  </a:cubicBezTo>
                  <a:cubicBezTo>
                    <a:pt x="3181" y="886"/>
                    <a:pt x="3178" y="915"/>
                    <a:pt x="3178" y="955"/>
                  </a:cubicBezTo>
                  <a:close/>
                  <a:moveTo>
                    <a:pt x="5255" y="1504"/>
                  </a:moveTo>
                  <a:lnTo>
                    <a:pt x="5301" y="1504"/>
                  </a:lnTo>
                  <a:lnTo>
                    <a:pt x="5253" y="1685"/>
                  </a:lnTo>
                  <a:cubicBezTo>
                    <a:pt x="5252" y="1699"/>
                    <a:pt x="5244" y="1709"/>
                    <a:pt x="5229" y="1717"/>
                  </a:cubicBezTo>
                  <a:cubicBezTo>
                    <a:pt x="5221" y="1719"/>
                    <a:pt x="5201" y="1725"/>
                    <a:pt x="5169" y="1735"/>
                  </a:cubicBezTo>
                  <a:cubicBezTo>
                    <a:pt x="5059" y="1765"/>
                    <a:pt x="4949" y="1781"/>
                    <a:pt x="4838" y="1781"/>
                  </a:cubicBezTo>
                  <a:cubicBezTo>
                    <a:pt x="4637" y="1781"/>
                    <a:pt x="4478" y="1740"/>
                    <a:pt x="4360" y="1660"/>
                  </a:cubicBezTo>
                  <a:cubicBezTo>
                    <a:pt x="4233" y="1571"/>
                    <a:pt x="4169" y="1441"/>
                    <a:pt x="4169" y="1272"/>
                  </a:cubicBezTo>
                  <a:cubicBezTo>
                    <a:pt x="4169" y="1146"/>
                    <a:pt x="4222" y="1036"/>
                    <a:pt x="4328" y="942"/>
                  </a:cubicBezTo>
                  <a:cubicBezTo>
                    <a:pt x="4455" y="830"/>
                    <a:pt x="4632" y="774"/>
                    <a:pt x="4861" y="774"/>
                  </a:cubicBezTo>
                  <a:cubicBezTo>
                    <a:pt x="4956" y="774"/>
                    <a:pt x="5063" y="790"/>
                    <a:pt x="5183" y="821"/>
                  </a:cubicBezTo>
                  <a:cubicBezTo>
                    <a:pt x="5227" y="833"/>
                    <a:pt x="5250" y="851"/>
                    <a:pt x="5250" y="875"/>
                  </a:cubicBezTo>
                  <a:lnTo>
                    <a:pt x="5250" y="1055"/>
                  </a:lnTo>
                  <a:lnTo>
                    <a:pt x="5203" y="1055"/>
                  </a:lnTo>
                  <a:cubicBezTo>
                    <a:pt x="5186" y="990"/>
                    <a:pt x="5154" y="938"/>
                    <a:pt x="5106" y="898"/>
                  </a:cubicBezTo>
                  <a:cubicBezTo>
                    <a:pt x="5044" y="846"/>
                    <a:pt x="4961" y="820"/>
                    <a:pt x="4856" y="820"/>
                  </a:cubicBezTo>
                  <a:cubicBezTo>
                    <a:pt x="4722" y="820"/>
                    <a:pt x="4617" y="862"/>
                    <a:pt x="4542" y="946"/>
                  </a:cubicBezTo>
                  <a:cubicBezTo>
                    <a:pt x="4471" y="1026"/>
                    <a:pt x="4435" y="1131"/>
                    <a:pt x="4434" y="1261"/>
                  </a:cubicBezTo>
                  <a:cubicBezTo>
                    <a:pt x="4433" y="1402"/>
                    <a:pt x="4467" y="1515"/>
                    <a:pt x="4535" y="1598"/>
                  </a:cubicBezTo>
                  <a:cubicBezTo>
                    <a:pt x="4611" y="1689"/>
                    <a:pt x="4721" y="1735"/>
                    <a:pt x="4868" y="1735"/>
                  </a:cubicBezTo>
                  <a:cubicBezTo>
                    <a:pt x="5039" y="1735"/>
                    <a:pt x="5168" y="1658"/>
                    <a:pt x="5255" y="1504"/>
                  </a:cubicBezTo>
                  <a:close/>
                  <a:moveTo>
                    <a:pt x="5818" y="1269"/>
                  </a:moveTo>
                  <a:lnTo>
                    <a:pt x="5818" y="1600"/>
                  </a:lnTo>
                  <a:cubicBezTo>
                    <a:pt x="5818" y="1639"/>
                    <a:pt x="5821" y="1668"/>
                    <a:pt x="5825" y="1686"/>
                  </a:cubicBezTo>
                  <a:cubicBezTo>
                    <a:pt x="5830" y="1705"/>
                    <a:pt x="5878" y="1716"/>
                    <a:pt x="5969" y="1721"/>
                  </a:cubicBezTo>
                  <a:lnTo>
                    <a:pt x="5969" y="1764"/>
                  </a:lnTo>
                  <a:lnTo>
                    <a:pt x="5428" y="1764"/>
                  </a:lnTo>
                  <a:lnTo>
                    <a:pt x="5428" y="1721"/>
                  </a:lnTo>
                  <a:cubicBezTo>
                    <a:pt x="5518" y="1716"/>
                    <a:pt x="5565" y="1704"/>
                    <a:pt x="5570" y="1685"/>
                  </a:cubicBezTo>
                  <a:cubicBezTo>
                    <a:pt x="5574" y="1668"/>
                    <a:pt x="5577" y="1640"/>
                    <a:pt x="5577" y="1600"/>
                  </a:cubicBezTo>
                  <a:lnTo>
                    <a:pt x="5577" y="955"/>
                  </a:lnTo>
                  <a:cubicBezTo>
                    <a:pt x="5577" y="916"/>
                    <a:pt x="5574" y="887"/>
                    <a:pt x="5570" y="868"/>
                  </a:cubicBezTo>
                  <a:cubicBezTo>
                    <a:pt x="5565" y="850"/>
                    <a:pt x="5518" y="838"/>
                    <a:pt x="5428" y="834"/>
                  </a:cubicBezTo>
                  <a:lnTo>
                    <a:pt x="5428" y="791"/>
                  </a:lnTo>
                  <a:lnTo>
                    <a:pt x="5969" y="791"/>
                  </a:lnTo>
                  <a:lnTo>
                    <a:pt x="5969" y="834"/>
                  </a:lnTo>
                  <a:cubicBezTo>
                    <a:pt x="5878" y="838"/>
                    <a:pt x="5830" y="850"/>
                    <a:pt x="5825" y="868"/>
                  </a:cubicBezTo>
                  <a:cubicBezTo>
                    <a:pt x="5821" y="886"/>
                    <a:pt x="5818" y="915"/>
                    <a:pt x="5818" y="955"/>
                  </a:cubicBezTo>
                  <a:lnTo>
                    <a:pt x="5818" y="1201"/>
                  </a:lnTo>
                  <a:lnTo>
                    <a:pt x="6334" y="1201"/>
                  </a:lnTo>
                  <a:lnTo>
                    <a:pt x="6334" y="955"/>
                  </a:lnTo>
                  <a:cubicBezTo>
                    <a:pt x="6334" y="916"/>
                    <a:pt x="6332" y="887"/>
                    <a:pt x="6327" y="868"/>
                  </a:cubicBezTo>
                  <a:cubicBezTo>
                    <a:pt x="6323" y="850"/>
                    <a:pt x="6275" y="838"/>
                    <a:pt x="6185" y="834"/>
                  </a:cubicBezTo>
                  <a:lnTo>
                    <a:pt x="6185" y="791"/>
                  </a:lnTo>
                  <a:lnTo>
                    <a:pt x="6725" y="791"/>
                  </a:lnTo>
                  <a:lnTo>
                    <a:pt x="6725" y="834"/>
                  </a:lnTo>
                  <a:cubicBezTo>
                    <a:pt x="6634" y="838"/>
                    <a:pt x="6587" y="850"/>
                    <a:pt x="6582" y="868"/>
                  </a:cubicBezTo>
                  <a:cubicBezTo>
                    <a:pt x="6578" y="886"/>
                    <a:pt x="6576" y="915"/>
                    <a:pt x="6576" y="955"/>
                  </a:cubicBezTo>
                  <a:lnTo>
                    <a:pt x="6576" y="1600"/>
                  </a:lnTo>
                  <a:cubicBezTo>
                    <a:pt x="6576" y="1639"/>
                    <a:pt x="6578" y="1668"/>
                    <a:pt x="6582" y="1686"/>
                  </a:cubicBezTo>
                  <a:cubicBezTo>
                    <a:pt x="6587" y="1705"/>
                    <a:pt x="6634" y="1716"/>
                    <a:pt x="6725" y="1721"/>
                  </a:cubicBezTo>
                  <a:lnTo>
                    <a:pt x="6725" y="1764"/>
                  </a:lnTo>
                  <a:lnTo>
                    <a:pt x="6185" y="1764"/>
                  </a:lnTo>
                  <a:lnTo>
                    <a:pt x="6185" y="1721"/>
                  </a:lnTo>
                  <a:cubicBezTo>
                    <a:pt x="6275" y="1716"/>
                    <a:pt x="6323" y="1704"/>
                    <a:pt x="6327" y="1685"/>
                  </a:cubicBezTo>
                  <a:cubicBezTo>
                    <a:pt x="6332" y="1668"/>
                    <a:pt x="6334" y="1640"/>
                    <a:pt x="6334" y="1600"/>
                  </a:cubicBezTo>
                  <a:lnTo>
                    <a:pt x="6334" y="1269"/>
                  </a:lnTo>
                  <a:lnTo>
                    <a:pt x="5818" y="1269"/>
                  </a:lnTo>
                  <a:close/>
                  <a:moveTo>
                    <a:pt x="7465" y="842"/>
                  </a:moveTo>
                  <a:lnTo>
                    <a:pt x="7465" y="1600"/>
                  </a:lnTo>
                  <a:cubicBezTo>
                    <a:pt x="7465" y="1639"/>
                    <a:pt x="7467" y="1668"/>
                    <a:pt x="7472" y="1686"/>
                  </a:cubicBezTo>
                  <a:cubicBezTo>
                    <a:pt x="7476" y="1705"/>
                    <a:pt x="7524" y="1716"/>
                    <a:pt x="7614" y="1721"/>
                  </a:cubicBezTo>
                  <a:lnTo>
                    <a:pt x="7614" y="1764"/>
                  </a:lnTo>
                  <a:lnTo>
                    <a:pt x="7074" y="1764"/>
                  </a:lnTo>
                  <a:lnTo>
                    <a:pt x="7074" y="1721"/>
                  </a:lnTo>
                  <a:cubicBezTo>
                    <a:pt x="7164" y="1716"/>
                    <a:pt x="7212" y="1704"/>
                    <a:pt x="7216" y="1685"/>
                  </a:cubicBezTo>
                  <a:cubicBezTo>
                    <a:pt x="7221" y="1668"/>
                    <a:pt x="7223" y="1640"/>
                    <a:pt x="7223" y="1600"/>
                  </a:cubicBezTo>
                  <a:lnTo>
                    <a:pt x="7223" y="842"/>
                  </a:lnTo>
                  <a:lnTo>
                    <a:pt x="7079" y="842"/>
                  </a:lnTo>
                  <a:cubicBezTo>
                    <a:pt x="7015" y="842"/>
                    <a:pt x="6964" y="858"/>
                    <a:pt x="6925" y="889"/>
                  </a:cubicBezTo>
                  <a:cubicBezTo>
                    <a:pt x="6908" y="904"/>
                    <a:pt x="6877" y="942"/>
                    <a:pt x="6833" y="1003"/>
                  </a:cubicBezTo>
                  <a:lnTo>
                    <a:pt x="6786" y="1003"/>
                  </a:lnTo>
                  <a:lnTo>
                    <a:pt x="6833" y="791"/>
                  </a:lnTo>
                  <a:lnTo>
                    <a:pt x="7857" y="791"/>
                  </a:lnTo>
                  <a:lnTo>
                    <a:pt x="7903" y="1003"/>
                  </a:lnTo>
                  <a:lnTo>
                    <a:pt x="7857" y="1003"/>
                  </a:lnTo>
                  <a:cubicBezTo>
                    <a:pt x="7812" y="941"/>
                    <a:pt x="7782" y="903"/>
                    <a:pt x="7765" y="889"/>
                  </a:cubicBezTo>
                  <a:cubicBezTo>
                    <a:pt x="7727" y="858"/>
                    <a:pt x="7675" y="842"/>
                    <a:pt x="7610" y="842"/>
                  </a:cubicBezTo>
                  <a:lnTo>
                    <a:pt x="7465" y="842"/>
                  </a:lnTo>
                  <a:close/>
                  <a:moveTo>
                    <a:pt x="7965" y="1764"/>
                  </a:moveTo>
                  <a:lnTo>
                    <a:pt x="7965" y="1721"/>
                  </a:lnTo>
                  <a:cubicBezTo>
                    <a:pt x="8055" y="1716"/>
                    <a:pt x="8103" y="1704"/>
                    <a:pt x="8107" y="1685"/>
                  </a:cubicBezTo>
                  <a:cubicBezTo>
                    <a:pt x="8112" y="1668"/>
                    <a:pt x="8114" y="1640"/>
                    <a:pt x="8114" y="1600"/>
                  </a:cubicBezTo>
                  <a:lnTo>
                    <a:pt x="8114" y="955"/>
                  </a:lnTo>
                  <a:cubicBezTo>
                    <a:pt x="8114" y="916"/>
                    <a:pt x="8112" y="887"/>
                    <a:pt x="8107" y="868"/>
                  </a:cubicBezTo>
                  <a:cubicBezTo>
                    <a:pt x="8103" y="850"/>
                    <a:pt x="8055" y="838"/>
                    <a:pt x="7965" y="834"/>
                  </a:cubicBezTo>
                  <a:lnTo>
                    <a:pt x="7965" y="791"/>
                  </a:lnTo>
                  <a:lnTo>
                    <a:pt x="8505" y="791"/>
                  </a:lnTo>
                  <a:lnTo>
                    <a:pt x="8505" y="834"/>
                  </a:lnTo>
                  <a:cubicBezTo>
                    <a:pt x="8414" y="838"/>
                    <a:pt x="8367" y="850"/>
                    <a:pt x="8362" y="868"/>
                  </a:cubicBezTo>
                  <a:cubicBezTo>
                    <a:pt x="8358" y="886"/>
                    <a:pt x="8356" y="915"/>
                    <a:pt x="8356" y="955"/>
                  </a:cubicBezTo>
                  <a:lnTo>
                    <a:pt x="8356" y="1610"/>
                  </a:lnTo>
                  <a:cubicBezTo>
                    <a:pt x="8356" y="1654"/>
                    <a:pt x="8372" y="1683"/>
                    <a:pt x="8405" y="1696"/>
                  </a:cubicBezTo>
                  <a:cubicBezTo>
                    <a:pt x="8430" y="1707"/>
                    <a:pt x="8481" y="1712"/>
                    <a:pt x="8558" y="1712"/>
                  </a:cubicBezTo>
                  <a:cubicBezTo>
                    <a:pt x="8656" y="1712"/>
                    <a:pt x="8728" y="1694"/>
                    <a:pt x="8775" y="1658"/>
                  </a:cubicBezTo>
                  <a:cubicBezTo>
                    <a:pt x="8802" y="1638"/>
                    <a:pt x="8836" y="1589"/>
                    <a:pt x="8880" y="1512"/>
                  </a:cubicBezTo>
                  <a:lnTo>
                    <a:pt x="8928" y="1512"/>
                  </a:lnTo>
                  <a:lnTo>
                    <a:pt x="8876" y="1764"/>
                  </a:lnTo>
                  <a:lnTo>
                    <a:pt x="7965" y="1764"/>
                  </a:lnTo>
                  <a:close/>
                  <a:moveTo>
                    <a:pt x="9735" y="1454"/>
                  </a:moveTo>
                  <a:lnTo>
                    <a:pt x="9317" y="1454"/>
                  </a:lnTo>
                  <a:lnTo>
                    <a:pt x="9248" y="1619"/>
                  </a:lnTo>
                  <a:cubicBezTo>
                    <a:pt x="9242" y="1634"/>
                    <a:pt x="9240" y="1648"/>
                    <a:pt x="9240" y="1660"/>
                  </a:cubicBezTo>
                  <a:cubicBezTo>
                    <a:pt x="9240" y="1700"/>
                    <a:pt x="9269" y="1721"/>
                    <a:pt x="9327" y="1721"/>
                  </a:cubicBezTo>
                  <a:lnTo>
                    <a:pt x="9327" y="1764"/>
                  </a:lnTo>
                  <a:lnTo>
                    <a:pt x="8993" y="1764"/>
                  </a:lnTo>
                  <a:lnTo>
                    <a:pt x="8993" y="1721"/>
                  </a:lnTo>
                  <a:cubicBezTo>
                    <a:pt x="9058" y="1721"/>
                    <a:pt x="9108" y="1693"/>
                    <a:pt x="9142" y="1636"/>
                  </a:cubicBezTo>
                  <a:cubicBezTo>
                    <a:pt x="9169" y="1590"/>
                    <a:pt x="9308" y="1302"/>
                    <a:pt x="9556" y="774"/>
                  </a:cubicBezTo>
                  <a:lnTo>
                    <a:pt x="9668" y="774"/>
                  </a:lnTo>
                  <a:cubicBezTo>
                    <a:pt x="9837" y="1151"/>
                    <a:pt x="9961" y="1425"/>
                    <a:pt x="10041" y="1594"/>
                  </a:cubicBezTo>
                  <a:cubicBezTo>
                    <a:pt x="10081" y="1679"/>
                    <a:pt x="10134" y="1721"/>
                    <a:pt x="10201" y="1721"/>
                  </a:cubicBezTo>
                  <a:lnTo>
                    <a:pt x="10201" y="1764"/>
                  </a:lnTo>
                  <a:lnTo>
                    <a:pt x="9723" y="1764"/>
                  </a:lnTo>
                  <a:lnTo>
                    <a:pt x="9723" y="1721"/>
                  </a:lnTo>
                  <a:cubicBezTo>
                    <a:pt x="9785" y="1721"/>
                    <a:pt x="9817" y="1702"/>
                    <a:pt x="9817" y="1664"/>
                  </a:cubicBezTo>
                  <a:cubicBezTo>
                    <a:pt x="9817" y="1651"/>
                    <a:pt x="9813" y="1635"/>
                    <a:pt x="9805" y="1617"/>
                  </a:cubicBezTo>
                  <a:lnTo>
                    <a:pt x="9735" y="1454"/>
                  </a:lnTo>
                  <a:close/>
                  <a:moveTo>
                    <a:pt x="9347" y="1391"/>
                  </a:moveTo>
                  <a:lnTo>
                    <a:pt x="9706" y="1391"/>
                  </a:lnTo>
                  <a:lnTo>
                    <a:pt x="9536" y="985"/>
                  </a:lnTo>
                  <a:lnTo>
                    <a:pt x="9532" y="985"/>
                  </a:lnTo>
                  <a:lnTo>
                    <a:pt x="9347" y="1391"/>
                  </a:lnTo>
                  <a:close/>
                  <a:moveTo>
                    <a:pt x="11405" y="1764"/>
                  </a:moveTo>
                  <a:lnTo>
                    <a:pt x="11271" y="1764"/>
                  </a:lnTo>
                  <a:cubicBezTo>
                    <a:pt x="11000" y="1481"/>
                    <a:pt x="10748" y="1228"/>
                    <a:pt x="10518" y="1003"/>
                  </a:cubicBezTo>
                  <a:lnTo>
                    <a:pt x="10518" y="1003"/>
                  </a:lnTo>
                  <a:lnTo>
                    <a:pt x="10518" y="1560"/>
                  </a:lnTo>
                  <a:cubicBezTo>
                    <a:pt x="10518" y="1591"/>
                    <a:pt x="10521" y="1622"/>
                    <a:pt x="10526" y="1651"/>
                  </a:cubicBezTo>
                  <a:cubicBezTo>
                    <a:pt x="10531" y="1674"/>
                    <a:pt x="10547" y="1691"/>
                    <a:pt x="10574" y="1702"/>
                  </a:cubicBezTo>
                  <a:cubicBezTo>
                    <a:pt x="10602" y="1713"/>
                    <a:pt x="10648" y="1719"/>
                    <a:pt x="10713" y="1721"/>
                  </a:cubicBezTo>
                  <a:lnTo>
                    <a:pt x="10713" y="1764"/>
                  </a:lnTo>
                  <a:lnTo>
                    <a:pt x="10280" y="1764"/>
                  </a:lnTo>
                  <a:lnTo>
                    <a:pt x="10280" y="1721"/>
                  </a:lnTo>
                  <a:cubicBezTo>
                    <a:pt x="10370" y="1717"/>
                    <a:pt x="10418" y="1694"/>
                    <a:pt x="10425" y="1651"/>
                  </a:cubicBezTo>
                  <a:cubicBezTo>
                    <a:pt x="10431" y="1617"/>
                    <a:pt x="10434" y="1586"/>
                    <a:pt x="10434" y="1560"/>
                  </a:cubicBezTo>
                  <a:lnTo>
                    <a:pt x="10434" y="945"/>
                  </a:lnTo>
                  <a:cubicBezTo>
                    <a:pt x="10378" y="871"/>
                    <a:pt x="10305" y="834"/>
                    <a:pt x="10216" y="834"/>
                  </a:cubicBezTo>
                  <a:lnTo>
                    <a:pt x="10216" y="791"/>
                  </a:lnTo>
                  <a:lnTo>
                    <a:pt x="10617" y="791"/>
                  </a:lnTo>
                  <a:cubicBezTo>
                    <a:pt x="10769" y="950"/>
                    <a:pt x="11004" y="1188"/>
                    <a:pt x="11321" y="1505"/>
                  </a:cubicBezTo>
                  <a:lnTo>
                    <a:pt x="11321" y="1505"/>
                  </a:lnTo>
                  <a:lnTo>
                    <a:pt x="11321" y="995"/>
                  </a:lnTo>
                  <a:cubicBezTo>
                    <a:pt x="11321" y="991"/>
                    <a:pt x="11318" y="961"/>
                    <a:pt x="11311" y="903"/>
                  </a:cubicBezTo>
                  <a:cubicBezTo>
                    <a:pt x="11309" y="880"/>
                    <a:pt x="11294" y="863"/>
                    <a:pt x="11267" y="852"/>
                  </a:cubicBezTo>
                  <a:cubicBezTo>
                    <a:pt x="11241" y="842"/>
                    <a:pt x="11194" y="836"/>
                    <a:pt x="11128" y="834"/>
                  </a:cubicBezTo>
                  <a:lnTo>
                    <a:pt x="11128" y="791"/>
                  </a:lnTo>
                  <a:lnTo>
                    <a:pt x="11559" y="791"/>
                  </a:lnTo>
                  <a:lnTo>
                    <a:pt x="11559" y="834"/>
                  </a:lnTo>
                  <a:cubicBezTo>
                    <a:pt x="11470" y="837"/>
                    <a:pt x="11422" y="861"/>
                    <a:pt x="11414" y="903"/>
                  </a:cubicBezTo>
                  <a:cubicBezTo>
                    <a:pt x="11408" y="933"/>
                    <a:pt x="11405" y="963"/>
                    <a:pt x="11405" y="995"/>
                  </a:cubicBezTo>
                  <a:lnTo>
                    <a:pt x="11405" y="1764"/>
                  </a:lnTo>
                  <a:close/>
                </a:path>
              </a:pathLst>
            </a:custGeom>
            <a:solidFill>
              <a:schemeClr val="bg1">
                <a:lumMod val="50000"/>
              </a:schemeClr>
            </a:solidFill>
            <a:ln>
              <a:noFill/>
            </a:ln>
            <a:effectLst/>
          </p:spPr>
          <p:txBody>
            <a:bodyPr vert="horz" wrap="square" lIns="91440" tIns="45720" rIns="91440" bIns="45720" numCol="1" anchor="t" anchorCtr="0" compatLnSpc="1">
              <a:prstTxWarp prst="textNoShape">
                <a:avLst/>
              </a:prstTxWarp>
            </a:bodyPr>
            <a:lstStyle/>
            <a:p>
              <a:endParaRPr lang="es-MX">
                <a:solidFill>
                  <a:schemeClr val="bg1">
                    <a:lumMod val="65000"/>
                  </a:schemeClr>
                </a:solidFill>
              </a:endParaRPr>
            </a:p>
          </p:txBody>
        </p:sp>
        <p:sp>
          <p:nvSpPr>
            <p:cNvPr id="54" name="CuadroTexto 53">
              <a:extLst>
                <a:ext uri="{FF2B5EF4-FFF2-40B4-BE49-F238E27FC236}">
                  <a16:creationId xmlns:a16="http://schemas.microsoft.com/office/drawing/2014/main" id="{F3DB4AA3-D285-1958-1B78-B7AD6DCF8C10}"/>
                </a:ext>
              </a:extLst>
            </p:cNvPr>
            <p:cNvSpPr txBox="1"/>
            <p:nvPr userDrawn="1"/>
          </p:nvSpPr>
          <p:spPr>
            <a:xfrm>
              <a:off x="9819804" y="165031"/>
              <a:ext cx="2097373" cy="385670"/>
            </a:xfrm>
            <a:prstGeom prst="rect">
              <a:avLst/>
            </a:prstGeom>
            <a:noFill/>
          </p:spPr>
          <p:txBody>
            <a:bodyPr wrap="none" rtlCol="0">
              <a:spAutoFit/>
            </a:bodyPr>
            <a:lstStyle/>
            <a:p>
              <a:r>
                <a:rPr lang="es-MX" sz="1600" b="1" dirty="0">
                  <a:solidFill>
                    <a:srgbClr val="B09A5B"/>
                  </a:solidFill>
                </a:rPr>
                <a:t>TUXTLA GUTIÉRREZ</a:t>
              </a:r>
            </a:p>
          </p:txBody>
        </p:sp>
        <p:sp>
          <p:nvSpPr>
            <p:cNvPr id="55" name="CuadroTexto 54">
              <a:extLst>
                <a:ext uri="{FF2B5EF4-FFF2-40B4-BE49-F238E27FC236}">
                  <a16:creationId xmlns:a16="http://schemas.microsoft.com/office/drawing/2014/main" id="{B809FD0D-203F-E1BD-04F4-868CCB6D360E}"/>
                </a:ext>
              </a:extLst>
            </p:cNvPr>
            <p:cNvSpPr txBox="1"/>
            <p:nvPr userDrawn="1"/>
          </p:nvSpPr>
          <p:spPr>
            <a:xfrm>
              <a:off x="9832400" y="424494"/>
              <a:ext cx="2078454" cy="298018"/>
            </a:xfrm>
            <a:prstGeom prst="rect">
              <a:avLst/>
            </a:prstGeom>
            <a:noFill/>
          </p:spPr>
          <p:txBody>
            <a:bodyPr wrap="none" rtlCol="0">
              <a:spAutoFit/>
            </a:bodyPr>
            <a:lstStyle/>
            <a:p>
              <a:r>
                <a:rPr lang="es-MX" sz="1100" b="1" dirty="0">
                  <a:solidFill>
                    <a:schemeClr val="bg1">
                      <a:lumMod val="50000"/>
                    </a:schemeClr>
                  </a:solidFill>
                </a:rPr>
                <a:t>AYUNTAMIENTO 2024-2027</a:t>
              </a:r>
            </a:p>
          </p:txBody>
        </p:sp>
      </p:grpSp>
      <p:sp>
        <p:nvSpPr>
          <p:cNvPr id="77" name="CuadroTexto 76">
            <a:extLst>
              <a:ext uri="{FF2B5EF4-FFF2-40B4-BE49-F238E27FC236}">
                <a16:creationId xmlns:a16="http://schemas.microsoft.com/office/drawing/2014/main" id="{9389BD3C-FCDD-FA6D-2A35-079D4896E4E5}"/>
              </a:ext>
            </a:extLst>
          </p:cNvPr>
          <p:cNvSpPr txBox="1"/>
          <p:nvPr userDrawn="1"/>
        </p:nvSpPr>
        <p:spPr>
          <a:xfrm>
            <a:off x="225377" y="-19071"/>
            <a:ext cx="2359941" cy="276999"/>
          </a:xfrm>
          <a:prstGeom prst="rect">
            <a:avLst/>
          </a:prstGeom>
          <a:noFill/>
          <a:effectLst/>
          <a:extLst>
            <a:ext uri="{91240B29-F687-4F45-9708-019B960494DF}">
              <a14:hiddenLine xmlns:a14="http://schemas.microsoft.com/office/drawing/2010/main" w="9525">
                <a:solidFill>
                  <a:srgbClr val="000000"/>
                </a:solidFill>
                <a:round/>
                <a:headEnd/>
                <a:tailEnd/>
              </a14:hiddenLine>
            </a:ext>
          </a:extLst>
        </p:spPr>
        <p:txBody>
          <a:bodyPr wrap="none" rtlCol="0">
            <a:spAutoFit/>
          </a:bodyPr>
          <a:lstStyle/>
          <a:p>
            <a:pPr algn="l"/>
            <a:r>
              <a:rPr lang="es-MX" sz="1200" b="1" dirty="0">
                <a:solidFill>
                  <a:srgbClr val="DDD9C3"/>
                </a:solidFill>
                <a:effectLst>
                  <a:outerShdw blurRad="38100" dist="38100" dir="2700000" algn="tl">
                    <a:srgbClr val="000000">
                      <a:alpha val="43137"/>
                    </a:srgbClr>
                  </a:outerShdw>
                </a:effectLst>
                <a:latin typeface="Century Gothic" panose="020B0502020202020204" pitchFamily="34" charset="0"/>
              </a:rPr>
              <a:t>Presupuesto Ciudadano 2026</a:t>
            </a:r>
          </a:p>
        </p:txBody>
      </p:sp>
      <p:grpSp>
        <p:nvGrpSpPr>
          <p:cNvPr id="29" name="Grupo 28">
            <a:extLst>
              <a:ext uri="{FF2B5EF4-FFF2-40B4-BE49-F238E27FC236}">
                <a16:creationId xmlns:a16="http://schemas.microsoft.com/office/drawing/2014/main" id="{0861F1D4-C267-44C4-58DB-DF58E3E41221}"/>
              </a:ext>
            </a:extLst>
          </p:cNvPr>
          <p:cNvGrpSpPr/>
          <p:nvPr userDrawn="1"/>
        </p:nvGrpSpPr>
        <p:grpSpPr>
          <a:xfrm>
            <a:off x="119336" y="6320485"/>
            <a:ext cx="2016224" cy="425556"/>
            <a:chOff x="5911839" y="5292127"/>
            <a:chExt cx="6157322" cy="1299599"/>
          </a:xfrm>
        </p:grpSpPr>
        <p:sp>
          <p:nvSpPr>
            <p:cNvPr id="30" name="Freeform 5">
              <a:extLst>
                <a:ext uri="{FF2B5EF4-FFF2-40B4-BE49-F238E27FC236}">
                  <a16:creationId xmlns:a16="http://schemas.microsoft.com/office/drawing/2014/main" id="{7CE15A88-536F-9450-4B6E-9C5A55EDF9D5}"/>
                </a:ext>
              </a:extLst>
            </p:cNvPr>
            <p:cNvSpPr>
              <a:spLocks noEditPoints="1"/>
            </p:cNvSpPr>
            <p:nvPr/>
          </p:nvSpPr>
          <p:spPr bwMode="auto">
            <a:xfrm>
              <a:off x="9905777" y="5436217"/>
              <a:ext cx="1198723" cy="1118221"/>
            </a:xfrm>
            <a:custGeom>
              <a:avLst/>
              <a:gdLst>
                <a:gd name="T0" fmla="*/ 6714 w 7799"/>
                <a:gd name="T1" fmla="*/ 6033 h 7236"/>
                <a:gd name="T2" fmla="*/ 6259 w 7799"/>
                <a:gd name="T3" fmla="*/ 5547 h 7236"/>
                <a:gd name="T4" fmla="*/ 6893 w 7799"/>
                <a:gd name="T5" fmla="*/ 5329 h 7236"/>
                <a:gd name="T6" fmla="*/ 6230 w 7799"/>
                <a:gd name="T7" fmla="*/ 6254 h 7236"/>
                <a:gd name="T8" fmla="*/ 6295 w 7799"/>
                <a:gd name="T9" fmla="*/ 6139 h 7236"/>
                <a:gd name="T10" fmla="*/ 7087 w 7799"/>
                <a:gd name="T11" fmla="*/ 5900 h 7236"/>
                <a:gd name="T12" fmla="*/ 6259 w 7799"/>
                <a:gd name="T13" fmla="*/ 5547 h 7236"/>
                <a:gd name="T14" fmla="*/ 2771 w 7799"/>
                <a:gd name="T15" fmla="*/ 2983 h 7236"/>
                <a:gd name="T16" fmla="*/ 2824 w 7799"/>
                <a:gd name="T17" fmla="*/ 3215 h 7236"/>
                <a:gd name="T18" fmla="*/ 4327 w 7799"/>
                <a:gd name="T19" fmla="*/ 3333 h 7236"/>
                <a:gd name="T20" fmla="*/ 5844 w 7799"/>
                <a:gd name="T21" fmla="*/ 5330 h 7236"/>
                <a:gd name="T22" fmla="*/ 5574 w 7799"/>
                <a:gd name="T23" fmla="*/ 6799 h 7236"/>
                <a:gd name="T24" fmla="*/ 3485 w 7799"/>
                <a:gd name="T25" fmla="*/ 5917 h 7236"/>
                <a:gd name="T26" fmla="*/ 3876 w 7799"/>
                <a:gd name="T27" fmla="*/ 5284 h 7236"/>
                <a:gd name="T28" fmla="*/ 2946 w 7799"/>
                <a:gd name="T29" fmla="*/ 6040 h 7236"/>
                <a:gd name="T30" fmla="*/ 2100 w 7799"/>
                <a:gd name="T31" fmla="*/ 6404 h 7236"/>
                <a:gd name="T32" fmla="*/ 1951 w 7799"/>
                <a:gd name="T33" fmla="*/ 5255 h 7236"/>
                <a:gd name="T34" fmla="*/ 1470 w 7799"/>
                <a:gd name="T35" fmla="*/ 3996 h 7236"/>
                <a:gd name="T36" fmla="*/ 1030 w 7799"/>
                <a:gd name="T37" fmla="*/ 3796 h 7236"/>
                <a:gd name="T38" fmla="*/ 630 w 7799"/>
                <a:gd name="T39" fmla="*/ 2728 h 7236"/>
                <a:gd name="T40" fmla="*/ 2492 w 7799"/>
                <a:gd name="T41" fmla="*/ 2203 h 7236"/>
                <a:gd name="T42" fmla="*/ 2518 w 7799"/>
                <a:gd name="T43" fmla="*/ 2133 h 7236"/>
                <a:gd name="T44" fmla="*/ 3930 w 7799"/>
                <a:gd name="T45" fmla="*/ 864 h 7236"/>
                <a:gd name="T46" fmla="*/ 3060 w 7799"/>
                <a:gd name="T47" fmla="*/ 2131 h 7236"/>
                <a:gd name="T48" fmla="*/ 2204 w 7799"/>
                <a:gd name="T49" fmla="*/ 1766 h 7236"/>
                <a:gd name="T50" fmla="*/ 3051 w 7799"/>
                <a:gd name="T51" fmla="*/ 518 h 7236"/>
                <a:gd name="T52" fmla="*/ 2204 w 7799"/>
                <a:gd name="T53" fmla="*/ 1766 h 7236"/>
                <a:gd name="T54" fmla="*/ 1044 w 7799"/>
                <a:gd name="T55" fmla="*/ 4251 h 7236"/>
                <a:gd name="T56" fmla="*/ 1189 w 7799"/>
                <a:gd name="T57" fmla="*/ 5080 h 7236"/>
                <a:gd name="T58" fmla="*/ 1483 w 7799"/>
                <a:gd name="T59" fmla="*/ 5354 h 7236"/>
                <a:gd name="T60" fmla="*/ 2335 w 7799"/>
                <a:gd name="T61" fmla="*/ 7128 h 7236"/>
                <a:gd name="T62" fmla="*/ 3034 w 7799"/>
                <a:gd name="T63" fmla="*/ 6592 h 7236"/>
                <a:gd name="T64" fmla="*/ 3195 w 7799"/>
                <a:gd name="T65" fmla="*/ 7036 h 7236"/>
                <a:gd name="T66" fmla="*/ 5796 w 7799"/>
                <a:gd name="T67" fmla="*/ 7186 h 7236"/>
                <a:gd name="T68" fmla="*/ 6435 w 7799"/>
                <a:gd name="T69" fmla="*/ 6725 h 7236"/>
                <a:gd name="T70" fmla="*/ 6933 w 7799"/>
                <a:gd name="T71" fmla="*/ 4995 h 7236"/>
                <a:gd name="T72" fmla="*/ 6208 w 7799"/>
                <a:gd name="T73" fmla="*/ 5037 h 7236"/>
                <a:gd name="T74" fmla="*/ 6183 w 7799"/>
                <a:gd name="T75" fmla="*/ 4984 h 7236"/>
                <a:gd name="T76" fmla="*/ 5809 w 7799"/>
                <a:gd name="T77" fmla="*/ 4104 h 7236"/>
                <a:gd name="T78" fmla="*/ 3131 w 7799"/>
                <a:gd name="T79" fmla="*/ 2743 h 7236"/>
                <a:gd name="T80" fmla="*/ 3512 w 7799"/>
                <a:gd name="T81" fmla="*/ 2345 h 7236"/>
                <a:gd name="T82" fmla="*/ 3685 w 7799"/>
                <a:gd name="T83" fmla="*/ 2199 h 7236"/>
                <a:gd name="T84" fmla="*/ 3879 w 7799"/>
                <a:gd name="T85" fmla="*/ 472 h 7236"/>
                <a:gd name="T86" fmla="*/ 3331 w 7799"/>
                <a:gd name="T87" fmla="*/ 0 h 7236"/>
                <a:gd name="T88" fmla="*/ 1786 w 7799"/>
                <a:gd name="T89" fmla="*/ 1532 h 7236"/>
                <a:gd name="T90" fmla="*/ 1582 w 7799"/>
                <a:gd name="T91" fmla="*/ 1749 h 7236"/>
                <a:gd name="T92" fmla="*/ 86 w 7799"/>
                <a:gd name="T93" fmla="*/ 2882 h 7236"/>
                <a:gd name="T94" fmla="*/ 136 w 7799"/>
                <a:gd name="T95" fmla="*/ 3361 h 7236"/>
                <a:gd name="T96" fmla="*/ 1342 w 7799"/>
                <a:gd name="T97" fmla="*/ 2888 h 7236"/>
                <a:gd name="T98" fmla="*/ 1589 w 7799"/>
                <a:gd name="T99" fmla="*/ 2513 h 7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99" h="7236">
                  <a:moveTo>
                    <a:pt x="6575" y="5663"/>
                  </a:moveTo>
                  <a:cubicBezTo>
                    <a:pt x="6818" y="5567"/>
                    <a:pt x="6945" y="5945"/>
                    <a:pt x="6714" y="6033"/>
                  </a:cubicBezTo>
                  <a:cubicBezTo>
                    <a:pt x="6476" y="6124"/>
                    <a:pt x="6301" y="5771"/>
                    <a:pt x="6575" y="5663"/>
                  </a:cubicBezTo>
                  <a:close/>
                  <a:moveTo>
                    <a:pt x="6259" y="5547"/>
                  </a:moveTo>
                  <a:cubicBezTo>
                    <a:pt x="6258" y="5422"/>
                    <a:pt x="6244" y="5354"/>
                    <a:pt x="6493" y="5286"/>
                  </a:cubicBezTo>
                  <a:cubicBezTo>
                    <a:pt x="6637" y="5247"/>
                    <a:pt x="6785" y="5274"/>
                    <a:pt x="6893" y="5329"/>
                  </a:cubicBezTo>
                  <a:cubicBezTo>
                    <a:pt x="7393" y="5578"/>
                    <a:pt x="7288" y="6302"/>
                    <a:pt x="6752" y="6416"/>
                  </a:cubicBezTo>
                  <a:cubicBezTo>
                    <a:pt x="6565" y="6455"/>
                    <a:pt x="6341" y="6381"/>
                    <a:pt x="6230" y="6254"/>
                  </a:cubicBezTo>
                  <a:cubicBezTo>
                    <a:pt x="6174" y="6190"/>
                    <a:pt x="6195" y="6164"/>
                    <a:pt x="6224" y="6087"/>
                  </a:cubicBezTo>
                  <a:cubicBezTo>
                    <a:pt x="6299" y="6117"/>
                    <a:pt x="6239" y="6079"/>
                    <a:pt x="6295" y="6139"/>
                  </a:cubicBezTo>
                  <a:cubicBezTo>
                    <a:pt x="6407" y="6261"/>
                    <a:pt x="6558" y="6340"/>
                    <a:pt x="6749" y="6290"/>
                  </a:cubicBezTo>
                  <a:cubicBezTo>
                    <a:pt x="6923" y="6244"/>
                    <a:pt x="7070" y="6091"/>
                    <a:pt x="7087" y="5900"/>
                  </a:cubicBezTo>
                  <a:cubicBezTo>
                    <a:pt x="7117" y="5554"/>
                    <a:pt x="6817" y="5325"/>
                    <a:pt x="6511" y="5411"/>
                  </a:cubicBezTo>
                  <a:cubicBezTo>
                    <a:pt x="6371" y="5450"/>
                    <a:pt x="6364" y="5518"/>
                    <a:pt x="6259" y="5547"/>
                  </a:cubicBezTo>
                  <a:close/>
                  <a:moveTo>
                    <a:pt x="2552" y="2323"/>
                  </a:moveTo>
                  <a:lnTo>
                    <a:pt x="2771" y="2983"/>
                  </a:lnTo>
                  <a:cubicBezTo>
                    <a:pt x="2788" y="3080"/>
                    <a:pt x="2773" y="3082"/>
                    <a:pt x="2812" y="3187"/>
                  </a:cubicBezTo>
                  <a:lnTo>
                    <a:pt x="2824" y="3215"/>
                  </a:lnTo>
                  <a:cubicBezTo>
                    <a:pt x="2970" y="3177"/>
                    <a:pt x="3038" y="3144"/>
                    <a:pt x="3208" y="3136"/>
                  </a:cubicBezTo>
                  <a:cubicBezTo>
                    <a:pt x="3582" y="3119"/>
                    <a:pt x="3997" y="3185"/>
                    <a:pt x="4327" y="3333"/>
                  </a:cubicBezTo>
                  <a:cubicBezTo>
                    <a:pt x="4719" y="3508"/>
                    <a:pt x="5043" y="3745"/>
                    <a:pt x="5317" y="4090"/>
                  </a:cubicBezTo>
                  <a:cubicBezTo>
                    <a:pt x="5568" y="4405"/>
                    <a:pt x="5787" y="4865"/>
                    <a:pt x="5844" y="5330"/>
                  </a:cubicBezTo>
                  <a:cubicBezTo>
                    <a:pt x="5879" y="5614"/>
                    <a:pt x="5851" y="5908"/>
                    <a:pt x="5806" y="6163"/>
                  </a:cubicBezTo>
                  <a:cubicBezTo>
                    <a:pt x="5787" y="6267"/>
                    <a:pt x="5625" y="6725"/>
                    <a:pt x="5574" y="6799"/>
                  </a:cubicBezTo>
                  <a:lnTo>
                    <a:pt x="3532" y="6799"/>
                  </a:lnTo>
                  <a:cubicBezTo>
                    <a:pt x="3399" y="6606"/>
                    <a:pt x="3402" y="6155"/>
                    <a:pt x="3485" y="5917"/>
                  </a:cubicBezTo>
                  <a:cubicBezTo>
                    <a:pt x="3555" y="5717"/>
                    <a:pt x="3637" y="5566"/>
                    <a:pt x="3758" y="5420"/>
                  </a:cubicBezTo>
                  <a:cubicBezTo>
                    <a:pt x="3788" y="5384"/>
                    <a:pt x="3849" y="5336"/>
                    <a:pt x="3876" y="5284"/>
                  </a:cubicBezTo>
                  <a:lnTo>
                    <a:pt x="3611" y="5025"/>
                  </a:lnTo>
                  <a:cubicBezTo>
                    <a:pt x="3382" y="5104"/>
                    <a:pt x="3094" y="5822"/>
                    <a:pt x="2946" y="6040"/>
                  </a:cubicBezTo>
                  <a:cubicBezTo>
                    <a:pt x="2776" y="6293"/>
                    <a:pt x="2366" y="6792"/>
                    <a:pt x="2028" y="6803"/>
                  </a:cubicBezTo>
                  <a:cubicBezTo>
                    <a:pt x="2033" y="6691"/>
                    <a:pt x="2082" y="6510"/>
                    <a:pt x="2100" y="6404"/>
                  </a:cubicBezTo>
                  <a:cubicBezTo>
                    <a:pt x="2122" y="6273"/>
                    <a:pt x="2137" y="6105"/>
                    <a:pt x="2139" y="5972"/>
                  </a:cubicBezTo>
                  <a:cubicBezTo>
                    <a:pt x="2143" y="5696"/>
                    <a:pt x="2082" y="5436"/>
                    <a:pt x="1951" y="5255"/>
                  </a:cubicBezTo>
                  <a:cubicBezTo>
                    <a:pt x="1804" y="5051"/>
                    <a:pt x="1603" y="5013"/>
                    <a:pt x="1513" y="4803"/>
                  </a:cubicBezTo>
                  <a:cubicBezTo>
                    <a:pt x="1385" y="4504"/>
                    <a:pt x="1473" y="4237"/>
                    <a:pt x="1470" y="3996"/>
                  </a:cubicBezTo>
                  <a:cubicBezTo>
                    <a:pt x="1466" y="3993"/>
                    <a:pt x="1459" y="3990"/>
                    <a:pt x="1456" y="3988"/>
                  </a:cubicBezTo>
                  <a:cubicBezTo>
                    <a:pt x="1311" y="3916"/>
                    <a:pt x="1247" y="3936"/>
                    <a:pt x="1030" y="3796"/>
                  </a:cubicBezTo>
                  <a:cubicBezTo>
                    <a:pt x="805" y="3651"/>
                    <a:pt x="575" y="3385"/>
                    <a:pt x="464" y="3138"/>
                  </a:cubicBezTo>
                  <a:cubicBezTo>
                    <a:pt x="407" y="3012"/>
                    <a:pt x="563" y="2825"/>
                    <a:pt x="630" y="2728"/>
                  </a:cubicBezTo>
                  <a:cubicBezTo>
                    <a:pt x="973" y="2222"/>
                    <a:pt x="1696" y="1967"/>
                    <a:pt x="2370" y="2180"/>
                  </a:cubicBezTo>
                  <a:lnTo>
                    <a:pt x="2492" y="2203"/>
                  </a:lnTo>
                  <a:cubicBezTo>
                    <a:pt x="2502" y="2186"/>
                    <a:pt x="2501" y="2189"/>
                    <a:pt x="2510" y="2162"/>
                  </a:cubicBezTo>
                  <a:cubicBezTo>
                    <a:pt x="2512" y="2156"/>
                    <a:pt x="2516" y="2139"/>
                    <a:pt x="2518" y="2133"/>
                  </a:cubicBezTo>
                  <a:cubicBezTo>
                    <a:pt x="2595" y="1792"/>
                    <a:pt x="2667" y="1558"/>
                    <a:pt x="2959" y="1281"/>
                  </a:cubicBezTo>
                  <a:cubicBezTo>
                    <a:pt x="3181" y="1070"/>
                    <a:pt x="3573" y="881"/>
                    <a:pt x="3930" y="864"/>
                  </a:cubicBezTo>
                  <a:cubicBezTo>
                    <a:pt x="3931" y="1053"/>
                    <a:pt x="3834" y="1289"/>
                    <a:pt x="3773" y="1428"/>
                  </a:cubicBezTo>
                  <a:cubicBezTo>
                    <a:pt x="3643" y="1724"/>
                    <a:pt x="3353" y="2006"/>
                    <a:pt x="3060" y="2131"/>
                  </a:cubicBezTo>
                  <a:cubicBezTo>
                    <a:pt x="2700" y="2285"/>
                    <a:pt x="2552" y="2210"/>
                    <a:pt x="2552" y="2323"/>
                  </a:cubicBezTo>
                  <a:close/>
                  <a:moveTo>
                    <a:pt x="2204" y="1766"/>
                  </a:moveTo>
                  <a:cubicBezTo>
                    <a:pt x="2118" y="1678"/>
                    <a:pt x="2207" y="1386"/>
                    <a:pt x="2238" y="1296"/>
                  </a:cubicBezTo>
                  <a:cubicBezTo>
                    <a:pt x="2378" y="897"/>
                    <a:pt x="2823" y="520"/>
                    <a:pt x="3051" y="518"/>
                  </a:cubicBezTo>
                  <a:lnTo>
                    <a:pt x="3053" y="728"/>
                  </a:lnTo>
                  <a:cubicBezTo>
                    <a:pt x="2659" y="934"/>
                    <a:pt x="2354" y="1338"/>
                    <a:pt x="2204" y="1766"/>
                  </a:cubicBezTo>
                  <a:close/>
                  <a:moveTo>
                    <a:pt x="136" y="3361"/>
                  </a:moveTo>
                  <a:cubicBezTo>
                    <a:pt x="345" y="3757"/>
                    <a:pt x="627" y="4057"/>
                    <a:pt x="1044" y="4251"/>
                  </a:cubicBezTo>
                  <a:cubicBezTo>
                    <a:pt x="1050" y="4413"/>
                    <a:pt x="1028" y="4547"/>
                    <a:pt x="1062" y="4708"/>
                  </a:cubicBezTo>
                  <a:cubicBezTo>
                    <a:pt x="1112" y="4938"/>
                    <a:pt x="1155" y="4957"/>
                    <a:pt x="1189" y="5080"/>
                  </a:cubicBezTo>
                  <a:cubicBezTo>
                    <a:pt x="1232" y="5084"/>
                    <a:pt x="1238" y="5143"/>
                    <a:pt x="1317" y="5223"/>
                  </a:cubicBezTo>
                  <a:cubicBezTo>
                    <a:pt x="1366" y="5274"/>
                    <a:pt x="1422" y="5309"/>
                    <a:pt x="1483" y="5354"/>
                  </a:cubicBezTo>
                  <a:cubicBezTo>
                    <a:pt x="1916" y="5669"/>
                    <a:pt x="1715" y="6341"/>
                    <a:pt x="1609" y="6797"/>
                  </a:cubicBezTo>
                  <a:cubicBezTo>
                    <a:pt x="1507" y="7236"/>
                    <a:pt x="2021" y="7236"/>
                    <a:pt x="2335" y="7128"/>
                  </a:cubicBezTo>
                  <a:cubicBezTo>
                    <a:pt x="2499" y="7073"/>
                    <a:pt x="2598" y="6986"/>
                    <a:pt x="2712" y="6891"/>
                  </a:cubicBezTo>
                  <a:cubicBezTo>
                    <a:pt x="2807" y="6812"/>
                    <a:pt x="2946" y="6646"/>
                    <a:pt x="3034" y="6592"/>
                  </a:cubicBezTo>
                  <a:lnTo>
                    <a:pt x="3140" y="6896"/>
                  </a:lnTo>
                  <a:cubicBezTo>
                    <a:pt x="3156" y="6942"/>
                    <a:pt x="3174" y="6984"/>
                    <a:pt x="3195" y="7036"/>
                  </a:cubicBezTo>
                  <a:cubicBezTo>
                    <a:pt x="3218" y="7090"/>
                    <a:pt x="3227" y="7154"/>
                    <a:pt x="3269" y="7171"/>
                  </a:cubicBezTo>
                  <a:cubicBezTo>
                    <a:pt x="3321" y="7210"/>
                    <a:pt x="5535" y="7194"/>
                    <a:pt x="5796" y="7186"/>
                  </a:cubicBezTo>
                  <a:cubicBezTo>
                    <a:pt x="5905" y="7075"/>
                    <a:pt x="6014" y="6724"/>
                    <a:pt x="6089" y="6579"/>
                  </a:cubicBezTo>
                  <a:cubicBezTo>
                    <a:pt x="6162" y="6593"/>
                    <a:pt x="6284" y="6685"/>
                    <a:pt x="6435" y="6725"/>
                  </a:cubicBezTo>
                  <a:cubicBezTo>
                    <a:pt x="6566" y="6759"/>
                    <a:pt x="6744" y="6750"/>
                    <a:pt x="6874" y="6715"/>
                  </a:cubicBezTo>
                  <a:cubicBezTo>
                    <a:pt x="7678" y="6497"/>
                    <a:pt x="7799" y="5336"/>
                    <a:pt x="6933" y="4995"/>
                  </a:cubicBezTo>
                  <a:cubicBezTo>
                    <a:pt x="6560" y="4937"/>
                    <a:pt x="6563" y="4922"/>
                    <a:pt x="6216" y="5050"/>
                  </a:cubicBezTo>
                  <a:cubicBezTo>
                    <a:pt x="6213" y="5046"/>
                    <a:pt x="6210" y="5040"/>
                    <a:pt x="6208" y="5037"/>
                  </a:cubicBezTo>
                  <a:cubicBezTo>
                    <a:pt x="6207" y="5033"/>
                    <a:pt x="6203" y="5027"/>
                    <a:pt x="6201" y="5023"/>
                  </a:cubicBezTo>
                  <a:lnTo>
                    <a:pt x="6183" y="4984"/>
                  </a:lnTo>
                  <a:cubicBezTo>
                    <a:pt x="6177" y="4967"/>
                    <a:pt x="6172" y="4948"/>
                    <a:pt x="6164" y="4918"/>
                  </a:cubicBezTo>
                  <a:cubicBezTo>
                    <a:pt x="6095" y="4651"/>
                    <a:pt x="5956" y="4333"/>
                    <a:pt x="5809" y="4104"/>
                  </a:cubicBezTo>
                  <a:cubicBezTo>
                    <a:pt x="5464" y="3566"/>
                    <a:pt x="4926" y="3110"/>
                    <a:pt x="4318" y="2906"/>
                  </a:cubicBezTo>
                  <a:cubicBezTo>
                    <a:pt x="3876" y="2758"/>
                    <a:pt x="3650" y="2742"/>
                    <a:pt x="3131" y="2743"/>
                  </a:cubicBezTo>
                  <a:lnTo>
                    <a:pt x="3080" y="2555"/>
                  </a:lnTo>
                  <a:lnTo>
                    <a:pt x="3512" y="2345"/>
                  </a:lnTo>
                  <a:cubicBezTo>
                    <a:pt x="3521" y="2321"/>
                    <a:pt x="3510" y="2337"/>
                    <a:pt x="3537" y="2313"/>
                  </a:cubicBezTo>
                  <a:lnTo>
                    <a:pt x="3685" y="2199"/>
                  </a:lnTo>
                  <a:cubicBezTo>
                    <a:pt x="4161" y="1794"/>
                    <a:pt x="4392" y="1077"/>
                    <a:pt x="4351" y="458"/>
                  </a:cubicBezTo>
                  <a:cubicBezTo>
                    <a:pt x="4197" y="424"/>
                    <a:pt x="4015" y="451"/>
                    <a:pt x="3879" y="472"/>
                  </a:cubicBezTo>
                  <a:lnTo>
                    <a:pt x="3442" y="545"/>
                  </a:lnTo>
                  <a:cubicBezTo>
                    <a:pt x="3428" y="387"/>
                    <a:pt x="3407" y="93"/>
                    <a:pt x="3331" y="0"/>
                  </a:cubicBezTo>
                  <a:cubicBezTo>
                    <a:pt x="2685" y="187"/>
                    <a:pt x="2216" y="403"/>
                    <a:pt x="1917" y="1043"/>
                  </a:cubicBezTo>
                  <a:cubicBezTo>
                    <a:pt x="1867" y="1151"/>
                    <a:pt x="1796" y="1416"/>
                    <a:pt x="1786" y="1532"/>
                  </a:cubicBezTo>
                  <a:cubicBezTo>
                    <a:pt x="1784" y="1565"/>
                    <a:pt x="1785" y="1602"/>
                    <a:pt x="1782" y="1636"/>
                  </a:cubicBezTo>
                  <a:cubicBezTo>
                    <a:pt x="1772" y="1757"/>
                    <a:pt x="1775" y="1738"/>
                    <a:pt x="1582" y="1749"/>
                  </a:cubicBezTo>
                  <a:cubicBezTo>
                    <a:pt x="1253" y="1767"/>
                    <a:pt x="838" y="1968"/>
                    <a:pt x="596" y="2186"/>
                  </a:cubicBezTo>
                  <a:cubicBezTo>
                    <a:pt x="350" y="2408"/>
                    <a:pt x="223" y="2607"/>
                    <a:pt x="86" y="2882"/>
                  </a:cubicBezTo>
                  <a:cubicBezTo>
                    <a:pt x="0" y="3055"/>
                    <a:pt x="3" y="3036"/>
                    <a:pt x="31" y="3152"/>
                  </a:cubicBezTo>
                  <a:cubicBezTo>
                    <a:pt x="39" y="3186"/>
                    <a:pt x="110" y="3311"/>
                    <a:pt x="136" y="3361"/>
                  </a:cubicBezTo>
                  <a:close/>
                  <a:moveTo>
                    <a:pt x="1589" y="2513"/>
                  </a:moveTo>
                  <a:cubicBezTo>
                    <a:pt x="1410" y="2569"/>
                    <a:pt x="1299" y="2702"/>
                    <a:pt x="1342" y="2888"/>
                  </a:cubicBezTo>
                  <a:cubicBezTo>
                    <a:pt x="1439" y="3302"/>
                    <a:pt x="2054" y="3185"/>
                    <a:pt x="1964" y="2740"/>
                  </a:cubicBezTo>
                  <a:cubicBezTo>
                    <a:pt x="1934" y="2590"/>
                    <a:pt x="1756" y="2461"/>
                    <a:pt x="1589" y="2513"/>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31" name="Freeform 6">
              <a:extLst>
                <a:ext uri="{FF2B5EF4-FFF2-40B4-BE49-F238E27FC236}">
                  <a16:creationId xmlns:a16="http://schemas.microsoft.com/office/drawing/2014/main" id="{BCF069D3-9911-15D4-3971-505CD4498CC9}"/>
                </a:ext>
              </a:extLst>
            </p:cNvPr>
            <p:cNvSpPr>
              <a:spLocks noEditPoints="1"/>
            </p:cNvSpPr>
            <p:nvPr/>
          </p:nvSpPr>
          <p:spPr bwMode="auto">
            <a:xfrm>
              <a:off x="8183459" y="6060014"/>
              <a:ext cx="476918" cy="520890"/>
            </a:xfrm>
            <a:custGeom>
              <a:avLst/>
              <a:gdLst>
                <a:gd name="T0" fmla="*/ 2094 w 3105"/>
                <a:gd name="T1" fmla="*/ 1944 h 3374"/>
                <a:gd name="T2" fmla="*/ 1905 w 3105"/>
                <a:gd name="T3" fmla="*/ 2454 h 3374"/>
                <a:gd name="T4" fmla="*/ 1350 w 3105"/>
                <a:gd name="T5" fmla="*/ 2559 h 3374"/>
                <a:gd name="T6" fmla="*/ 1534 w 3105"/>
                <a:gd name="T7" fmla="*/ 1941 h 3374"/>
                <a:gd name="T8" fmla="*/ 2094 w 3105"/>
                <a:gd name="T9" fmla="*/ 1944 h 3374"/>
                <a:gd name="T10" fmla="*/ 192 w 3105"/>
                <a:gd name="T11" fmla="*/ 404 h 3374"/>
                <a:gd name="T12" fmla="*/ 555 w 3105"/>
                <a:gd name="T13" fmla="*/ 1122 h 3374"/>
                <a:gd name="T14" fmla="*/ 747 w 3105"/>
                <a:gd name="T15" fmla="*/ 999 h 3374"/>
                <a:gd name="T16" fmla="*/ 1913 w 3105"/>
                <a:gd name="T17" fmla="*/ 935 h 3374"/>
                <a:gd name="T18" fmla="*/ 2102 w 3105"/>
                <a:gd name="T19" fmla="*/ 1263 h 3374"/>
                <a:gd name="T20" fmla="*/ 2085 w 3105"/>
                <a:gd name="T21" fmla="*/ 1306 h 3374"/>
                <a:gd name="T22" fmla="*/ 1324 w 3105"/>
                <a:gd name="T23" fmla="*/ 1325 h 3374"/>
                <a:gd name="T24" fmla="*/ 85 w 3105"/>
                <a:gd name="T25" fmla="*/ 2398 h 3374"/>
                <a:gd name="T26" fmla="*/ 336 w 3105"/>
                <a:gd name="T27" fmla="*/ 2932 h 3374"/>
                <a:gd name="T28" fmla="*/ 1770 w 3105"/>
                <a:gd name="T29" fmla="*/ 3197 h 3374"/>
                <a:gd name="T30" fmla="*/ 2163 w 3105"/>
                <a:gd name="T31" fmla="*/ 2993 h 3374"/>
                <a:gd name="T32" fmla="*/ 2164 w 3105"/>
                <a:gd name="T33" fmla="*/ 3205 h 3374"/>
                <a:gd name="T34" fmla="*/ 3105 w 3105"/>
                <a:gd name="T35" fmla="*/ 3198 h 3374"/>
                <a:gd name="T36" fmla="*/ 3105 w 3105"/>
                <a:gd name="T37" fmla="*/ 1576 h 3374"/>
                <a:gd name="T38" fmla="*/ 2703 w 3105"/>
                <a:gd name="T39" fmla="*/ 355 h 3374"/>
                <a:gd name="T40" fmla="*/ 1411 w 3105"/>
                <a:gd name="T41" fmla="*/ 14 h 3374"/>
                <a:gd name="T42" fmla="*/ 192 w 3105"/>
                <a:gd name="T43" fmla="*/ 404 h 3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05" h="3374">
                  <a:moveTo>
                    <a:pt x="2094" y="1944"/>
                  </a:moveTo>
                  <a:cubicBezTo>
                    <a:pt x="2123" y="2202"/>
                    <a:pt x="2081" y="2338"/>
                    <a:pt x="1905" y="2454"/>
                  </a:cubicBezTo>
                  <a:cubicBezTo>
                    <a:pt x="1765" y="2547"/>
                    <a:pt x="1558" y="2608"/>
                    <a:pt x="1350" y="2559"/>
                  </a:cubicBezTo>
                  <a:cubicBezTo>
                    <a:pt x="931" y="2462"/>
                    <a:pt x="917" y="1941"/>
                    <a:pt x="1534" y="1941"/>
                  </a:cubicBezTo>
                  <a:lnTo>
                    <a:pt x="2094" y="1944"/>
                  </a:lnTo>
                  <a:close/>
                  <a:moveTo>
                    <a:pt x="192" y="404"/>
                  </a:moveTo>
                  <a:cubicBezTo>
                    <a:pt x="194" y="457"/>
                    <a:pt x="512" y="1077"/>
                    <a:pt x="555" y="1122"/>
                  </a:cubicBezTo>
                  <a:cubicBezTo>
                    <a:pt x="608" y="1102"/>
                    <a:pt x="703" y="1024"/>
                    <a:pt x="747" y="999"/>
                  </a:cubicBezTo>
                  <a:cubicBezTo>
                    <a:pt x="1053" y="823"/>
                    <a:pt x="1613" y="721"/>
                    <a:pt x="1913" y="935"/>
                  </a:cubicBezTo>
                  <a:cubicBezTo>
                    <a:pt x="2014" y="1007"/>
                    <a:pt x="2106" y="1171"/>
                    <a:pt x="2102" y="1263"/>
                  </a:cubicBezTo>
                  <a:cubicBezTo>
                    <a:pt x="2099" y="1305"/>
                    <a:pt x="2105" y="1284"/>
                    <a:pt x="2085" y="1306"/>
                  </a:cubicBezTo>
                  <a:cubicBezTo>
                    <a:pt x="2032" y="1348"/>
                    <a:pt x="1450" y="1320"/>
                    <a:pt x="1324" y="1325"/>
                  </a:cubicBezTo>
                  <a:cubicBezTo>
                    <a:pt x="707" y="1349"/>
                    <a:pt x="0" y="1577"/>
                    <a:pt x="85" y="2398"/>
                  </a:cubicBezTo>
                  <a:cubicBezTo>
                    <a:pt x="108" y="2627"/>
                    <a:pt x="221" y="2815"/>
                    <a:pt x="336" y="2932"/>
                  </a:cubicBezTo>
                  <a:cubicBezTo>
                    <a:pt x="691" y="3293"/>
                    <a:pt x="1310" y="3374"/>
                    <a:pt x="1770" y="3197"/>
                  </a:cubicBezTo>
                  <a:cubicBezTo>
                    <a:pt x="1960" y="3123"/>
                    <a:pt x="2072" y="3007"/>
                    <a:pt x="2163" y="2993"/>
                  </a:cubicBezTo>
                  <a:lnTo>
                    <a:pt x="2164" y="3205"/>
                  </a:lnTo>
                  <a:lnTo>
                    <a:pt x="3105" y="3198"/>
                  </a:lnTo>
                  <a:cubicBezTo>
                    <a:pt x="3105" y="2657"/>
                    <a:pt x="3105" y="2117"/>
                    <a:pt x="3105" y="1576"/>
                  </a:cubicBezTo>
                  <a:cubicBezTo>
                    <a:pt x="3105" y="1055"/>
                    <a:pt x="3027" y="620"/>
                    <a:pt x="2703" y="355"/>
                  </a:cubicBezTo>
                  <a:cubicBezTo>
                    <a:pt x="2345" y="61"/>
                    <a:pt x="1982" y="0"/>
                    <a:pt x="1411" y="14"/>
                  </a:cubicBezTo>
                  <a:cubicBezTo>
                    <a:pt x="958" y="26"/>
                    <a:pt x="465" y="189"/>
                    <a:pt x="192" y="40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2" name="Freeform 7">
              <a:extLst>
                <a:ext uri="{FF2B5EF4-FFF2-40B4-BE49-F238E27FC236}">
                  <a16:creationId xmlns:a16="http://schemas.microsoft.com/office/drawing/2014/main" id="{658D156E-6C0D-61CB-1C43-2AAD6D047E83}"/>
                </a:ext>
              </a:extLst>
            </p:cNvPr>
            <p:cNvSpPr>
              <a:spLocks/>
            </p:cNvSpPr>
            <p:nvPr/>
          </p:nvSpPr>
          <p:spPr bwMode="auto">
            <a:xfrm>
              <a:off x="6494966" y="6066101"/>
              <a:ext cx="497214" cy="525625"/>
            </a:xfrm>
            <a:custGeom>
              <a:avLst/>
              <a:gdLst>
                <a:gd name="T0" fmla="*/ 3233 w 3233"/>
                <a:gd name="T1" fmla="*/ 3168 h 3402"/>
                <a:gd name="T2" fmla="*/ 3231 w 3233"/>
                <a:gd name="T3" fmla="*/ 51 h 3402"/>
                <a:gd name="T4" fmla="*/ 3131 w 3233"/>
                <a:gd name="T5" fmla="*/ 13 h 3402"/>
                <a:gd name="T6" fmla="*/ 2244 w 3233"/>
                <a:gd name="T7" fmla="*/ 19 h 3402"/>
                <a:gd name="T8" fmla="*/ 2239 w 3233"/>
                <a:gd name="T9" fmla="*/ 1500 h 3402"/>
                <a:gd name="T10" fmla="*/ 1625 w 3233"/>
                <a:gd name="T11" fmla="*/ 2352 h 3402"/>
                <a:gd name="T12" fmla="*/ 1018 w 3233"/>
                <a:gd name="T13" fmla="*/ 1482 h 3402"/>
                <a:gd name="T14" fmla="*/ 1010 w 3233"/>
                <a:gd name="T15" fmla="*/ 15 h 3402"/>
                <a:gd name="T16" fmla="*/ 12 w 3233"/>
                <a:gd name="T17" fmla="*/ 22 h 3402"/>
                <a:gd name="T18" fmla="*/ 21 w 3233"/>
                <a:gd name="T19" fmla="*/ 1413 h 3402"/>
                <a:gd name="T20" fmla="*/ 210 w 3233"/>
                <a:gd name="T21" fmla="*/ 2636 h 3402"/>
                <a:gd name="T22" fmla="*/ 724 w 3233"/>
                <a:gd name="T23" fmla="*/ 3100 h 3402"/>
                <a:gd name="T24" fmla="*/ 2275 w 3233"/>
                <a:gd name="T25" fmla="*/ 2929 h 3402"/>
                <a:gd name="T26" fmla="*/ 2279 w 3233"/>
                <a:gd name="T27" fmla="*/ 3155 h 3402"/>
                <a:gd name="T28" fmla="*/ 3233 w 3233"/>
                <a:gd name="T29" fmla="*/ 3168 h 3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33" h="3402">
                  <a:moveTo>
                    <a:pt x="3233" y="3168"/>
                  </a:moveTo>
                  <a:lnTo>
                    <a:pt x="3231" y="51"/>
                  </a:lnTo>
                  <a:cubicBezTo>
                    <a:pt x="3213" y="0"/>
                    <a:pt x="3212" y="13"/>
                    <a:pt x="3131" y="13"/>
                  </a:cubicBezTo>
                  <a:lnTo>
                    <a:pt x="2244" y="19"/>
                  </a:lnTo>
                  <a:cubicBezTo>
                    <a:pt x="2226" y="162"/>
                    <a:pt x="2239" y="1258"/>
                    <a:pt x="2239" y="1500"/>
                  </a:cubicBezTo>
                  <a:cubicBezTo>
                    <a:pt x="2240" y="1923"/>
                    <a:pt x="2122" y="2349"/>
                    <a:pt x="1625" y="2352"/>
                  </a:cubicBezTo>
                  <a:cubicBezTo>
                    <a:pt x="1031" y="2357"/>
                    <a:pt x="1018" y="1962"/>
                    <a:pt x="1018" y="1482"/>
                  </a:cubicBezTo>
                  <a:cubicBezTo>
                    <a:pt x="1018" y="1257"/>
                    <a:pt x="1032" y="141"/>
                    <a:pt x="1010" y="15"/>
                  </a:cubicBezTo>
                  <a:lnTo>
                    <a:pt x="12" y="22"/>
                  </a:lnTo>
                  <a:cubicBezTo>
                    <a:pt x="55" y="208"/>
                    <a:pt x="21" y="1146"/>
                    <a:pt x="21" y="1413"/>
                  </a:cubicBezTo>
                  <a:cubicBezTo>
                    <a:pt x="21" y="1909"/>
                    <a:pt x="0" y="2256"/>
                    <a:pt x="210" y="2636"/>
                  </a:cubicBezTo>
                  <a:cubicBezTo>
                    <a:pt x="331" y="2856"/>
                    <a:pt x="507" y="3017"/>
                    <a:pt x="724" y="3100"/>
                  </a:cubicBezTo>
                  <a:cubicBezTo>
                    <a:pt x="1513" y="3402"/>
                    <a:pt x="2054" y="3038"/>
                    <a:pt x="2275" y="2929"/>
                  </a:cubicBezTo>
                  <a:lnTo>
                    <a:pt x="2279" y="3155"/>
                  </a:lnTo>
                  <a:lnTo>
                    <a:pt x="3233" y="316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3" name="Freeform 8">
              <a:extLst>
                <a:ext uri="{FF2B5EF4-FFF2-40B4-BE49-F238E27FC236}">
                  <a16:creationId xmlns:a16="http://schemas.microsoft.com/office/drawing/2014/main" id="{BD0C8B66-1BC6-1B4E-5ABB-BEC11E927BEA}"/>
                </a:ext>
              </a:extLst>
            </p:cNvPr>
            <p:cNvSpPr>
              <a:spLocks/>
            </p:cNvSpPr>
            <p:nvPr/>
          </p:nvSpPr>
          <p:spPr bwMode="auto">
            <a:xfrm>
              <a:off x="5911839" y="5927423"/>
              <a:ext cx="549302" cy="627773"/>
            </a:xfrm>
            <a:custGeom>
              <a:avLst/>
              <a:gdLst>
                <a:gd name="T0" fmla="*/ 2294 w 3576"/>
                <a:gd name="T1" fmla="*/ 4062 h 4062"/>
                <a:gd name="T2" fmla="*/ 2309 w 3576"/>
                <a:gd name="T3" fmla="*/ 840 h 4062"/>
                <a:gd name="T4" fmla="*/ 3570 w 3576"/>
                <a:gd name="T5" fmla="*/ 822 h 4062"/>
                <a:gd name="T6" fmla="*/ 3576 w 3576"/>
                <a:gd name="T7" fmla="*/ 3 h 4062"/>
                <a:gd name="T8" fmla="*/ 0 w 3576"/>
                <a:gd name="T9" fmla="*/ 0 h 4062"/>
                <a:gd name="T10" fmla="*/ 6 w 3576"/>
                <a:gd name="T11" fmla="*/ 841 h 4062"/>
                <a:gd name="T12" fmla="*/ 1138 w 3576"/>
                <a:gd name="T13" fmla="*/ 840 h 4062"/>
                <a:gd name="T14" fmla="*/ 1278 w 3576"/>
                <a:gd name="T15" fmla="*/ 979 h 4062"/>
                <a:gd name="T16" fmla="*/ 1277 w 3576"/>
                <a:gd name="T17" fmla="*/ 4059 h 4062"/>
                <a:gd name="T18" fmla="*/ 2294 w 3576"/>
                <a:gd name="T19" fmla="*/ 4062 h 4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6" h="4062">
                  <a:moveTo>
                    <a:pt x="2294" y="4062"/>
                  </a:moveTo>
                  <a:cubicBezTo>
                    <a:pt x="2294" y="3713"/>
                    <a:pt x="2270" y="922"/>
                    <a:pt x="2309" y="840"/>
                  </a:cubicBezTo>
                  <a:cubicBezTo>
                    <a:pt x="2418" y="796"/>
                    <a:pt x="3350" y="837"/>
                    <a:pt x="3570" y="822"/>
                  </a:cubicBezTo>
                  <a:lnTo>
                    <a:pt x="3576" y="3"/>
                  </a:lnTo>
                  <a:lnTo>
                    <a:pt x="0" y="0"/>
                  </a:lnTo>
                  <a:lnTo>
                    <a:pt x="6" y="841"/>
                  </a:lnTo>
                  <a:cubicBezTo>
                    <a:pt x="382" y="841"/>
                    <a:pt x="763" y="847"/>
                    <a:pt x="1138" y="840"/>
                  </a:cubicBezTo>
                  <a:cubicBezTo>
                    <a:pt x="1293" y="837"/>
                    <a:pt x="1281" y="824"/>
                    <a:pt x="1278" y="979"/>
                  </a:cubicBezTo>
                  <a:cubicBezTo>
                    <a:pt x="1259" y="1958"/>
                    <a:pt x="1277" y="3071"/>
                    <a:pt x="1277" y="4059"/>
                  </a:cubicBezTo>
                  <a:lnTo>
                    <a:pt x="2294" y="40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4" name="Freeform 9">
              <a:extLst>
                <a:ext uri="{FF2B5EF4-FFF2-40B4-BE49-F238E27FC236}">
                  <a16:creationId xmlns:a16="http://schemas.microsoft.com/office/drawing/2014/main" id="{0A2AA905-D596-137E-5B29-9B3F4520C2D2}"/>
                </a:ext>
              </a:extLst>
            </p:cNvPr>
            <p:cNvSpPr>
              <a:spLocks/>
            </p:cNvSpPr>
            <p:nvPr/>
          </p:nvSpPr>
          <p:spPr bwMode="auto">
            <a:xfrm>
              <a:off x="7029383" y="6068131"/>
              <a:ext cx="539831" cy="487066"/>
            </a:xfrm>
            <a:custGeom>
              <a:avLst/>
              <a:gdLst>
                <a:gd name="T0" fmla="*/ 39 w 3512"/>
                <a:gd name="T1" fmla="*/ 1 h 3150"/>
                <a:gd name="T2" fmla="*/ 316 w 3512"/>
                <a:gd name="T3" fmla="*/ 400 h 3150"/>
                <a:gd name="T4" fmla="*/ 1182 w 3512"/>
                <a:gd name="T5" fmla="*/ 1572 h 3150"/>
                <a:gd name="T6" fmla="*/ 882 w 3512"/>
                <a:gd name="T7" fmla="*/ 1979 h 3150"/>
                <a:gd name="T8" fmla="*/ 0 w 3512"/>
                <a:gd name="T9" fmla="*/ 3149 h 3150"/>
                <a:gd name="T10" fmla="*/ 1103 w 3512"/>
                <a:gd name="T11" fmla="*/ 3141 h 3150"/>
                <a:gd name="T12" fmla="*/ 1750 w 3512"/>
                <a:gd name="T13" fmla="*/ 2297 h 3150"/>
                <a:gd name="T14" fmla="*/ 2397 w 3512"/>
                <a:gd name="T15" fmla="*/ 3150 h 3150"/>
                <a:gd name="T16" fmla="*/ 3512 w 3512"/>
                <a:gd name="T17" fmla="*/ 3140 h 3150"/>
                <a:gd name="T18" fmla="*/ 2324 w 3512"/>
                <a:gd name="T19" fmla="*/ 1555 h 3150"/>
                <a:gd name="T20" fmla="*/ 2898 w 3512"/>
                <a:gd name="T21" fmla="*/ 779 h 3150"/>
                <a:gd name="T22" fmla="*/ 3463 w 3512"/>
                <a:gd name="T23" fmla="*/ 0 h 3150"/>
                <a:gd name="T24" fmla="*/ 2414 w 3512"/>
                <a:gd name="T25" fmla="*/ 2 h 3150"/>
                <a:gd name="T26" fmla="*/ 2096 w 3512"/>
                <a:gd name="T27" fmla="*/ 415 h 3150"/>
                <a:gd name="T28" fmla="*/ 1779 w 3512"/>
                <a:gd name="T29" fmla="*/ 819 h 3150"/>
                <a:gd name="T30" fmla="*/ 1767 w 3512"/>
                <a:gd name="T31" fmla="*/ 827 h 3150"/>
                <a:gd name="T32" fmla="*/ 1454 w 3512"/>
                <a:gd name="T33" fmla="*/ 417 h 3150"/>
                <a:gd name="T34" fmla="*/ 1154 w 3512"/>
                <a:gd name="T35" fmla="*/ 0 h 3150"/>
                <a:gd name="T36" fmla="*/ 39 w 3512"/>
                <a:gd name="T37" fmla="*/ 1 h 3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12" h="3150">
                  <a:moveTo>
                    <a:pt x="39" y="1"/>
                  </a:moveTo>
                  <a:cubicBezTo>
                    <a:pt x="71" y="112"/>
                    <a:pt x="246" y="306"/>
                    <a:pt x="316" y="400"/>
                  </a:cubicBezTo>
                  <a:cubicBezTo>
                    <a:pt x="439" y="566"/>
                    <a:pt x="1137" y="1473"/>
                    <a:pt x="1182" y="1572"/>
                  </a:cubicBezTo>
                  <a:cubicBezTo>
                    <a:pt x="1128" y="1689"/>
                    <a:pt x="973" y="1859"/>
                    <a:pt x="882" y="1979"/>
                  </a:cubicBezTo>
                  <a:cubicBezTo>
                    <a:pt x="768" y="2128"/>
                    <a:pt x="30" y="3076"/>
                    <a:pt x="0" y="3149"/>
                  </a:cubicBezTo>
                  <a:lnTo>
                    <a:pt x="1103" y="3141"/>
                  </a:lnTo>
                  <a:cubicBezTo>
                    <a:pt x="1154" y="3075"/>
                    <a:pt x="1669" y="2335"/>
                    <a:pt x="1750" y="2297"/>
                  </a:cubicBezTo>
                  <a:cubicBezTo>
                    <a:pt x="1860" y="2375"/>
                    <a:pt x="2316" y="3134"/>
                    <a:pt x="2397" y="3150"/>
                  </a:cubicBezTo>
                  <a:lnTo>
                    <a:pt x="3512" y="3140"/>
                  </a:lnTo>
                  <a:lnTo>
                    <a:pt x="2324" y="1555"/>
                  </a:lnTo>
                  <a:cubicBezTo>
                    <a:pt x="2344" y="1479"/>
                    <a:pt x="2827" y="876"/>
                    <a:pt x="2898" y="779"/>
                  </a:cubicBezTo>
                  <a:cubicBezTo>
                    <a:pt x="2956" y="700"/>
                    <a:pt x="3454" y="87"/>
                    <a:pt x="3463" y="0"/>
                  </a:cubicBezTo>
                  <a:lnTo>
                    <a:pt x="2414" y="2"/>
                  </a:lnTo>
                  <a:cubicBezTo>
                    <a:pt x="2328" y="76"/>
                    <a:pt x="2175" y="312"/>
                    <a:pt x="2096" y="415"/>
                  </a:cubicBezTo>
                  <a:cubicBezTo>
                    <a:pt x="2082" y="433"/>
                    <a:pt x="1790" y="840"/>
                    <a:pt x="1779" y="819"/>
                  </a:cubicBezTo>
                  <a:cubicBezTo>
                    <a:pt x="1777" y="816"/>
                    <a:pt x="1771" y="825"/>
                    <a:pt x="1767" y="827"/>
                  </a:cubicBezTo>
                  <a:cubicBezTo>
                    <a:pt x="1695" y="779"/>
                    <a:pt x="1515" y="504"/>
                    <a:pt x="1454" y="417"/>
                  </a:cubicBezTo>
                  <a:cubicBezTo>
                    <a:pt x="1351" y="271"/>
                    <a:pt x="1256" y="145"/>
                    <a:pt x="1154" y="0"/>
                  </a:cubicBezTo>
                  <a:lnTo>
                    <a:pt x="39"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5" name="Freeform 10">
              <a:extLst>
                <a:ext uri="{FF2B5EF4-FFF2-40B4-BE49-F238E27FC236}">
                  <a16:creationId xmlns:a16="http://schemas.microsoft.com/office/drawing/2014/main" id="{4A4AB575-B05B-3894-EBE9-4D36B2D6B0B0}"/>
                </a:ext>
              </a:extLst>
            </p:cNvPr>
            <p:cNvSpPr>
              <a:spLocks/>
            </p:cNvSpPr>
            <p:nvPr/>
          </p:nvSpPr>
          <p:spPr bwMode="auto">
            <a:xfrm>
              <a:off x="7513743" y="5966658"/>
              <a:ext cx="416712" cy="604097"/>
            </a:xfrm>
            <a:custGeom>
              <a:avLst/>
              <a:gdLst>
                <a:gd name="T0" fmla="*/ 973 w 2710"/>
                <a:gd name="T1" fmla="*/ 656 h 3906"/>
                <a:gd name="T2" fmla="*/ 649 w 2710"/>
                <a:gd name="T3" fmla="*/ 666 h 3906"/>
                <a:gd name="T4" fmla="*/ 321 w 2710"/>
                <a:gd name="T5" fmla="*/ 1065 h 3906"/>
                <a:gd name="T6" fmla="*/ 0 w 2710"/>
                <a:gd name="T7" fmla="*/ 1508 h 3906"/>
                <a:gd name="T8" fmla="*/ 943 w 2710"/>
                <a:gd name="T9" fmla="*/ 1510 h 3906"/>
                <a:gd name="T10" fmla="*/ 1324 w 2710"/>
                <a:gd name="T11" fmla="*/ 3632 h 3906"/>
                <a:gd name="T12" fmla="*/ 1660 w 2710"/>
                <a:gd name="T13" fmla="*/ 3803 h 3906"/>
                <a:gd name="T14" fmla="*/ 2674 w 2710"/>
                <a:gd name="T15" fmla="*/ 3797 h 3906"/>
                <a:gd name="T16" fmla="*/ 2682 w 2710"/>
                <a:gd name="T17" fmla="*/ 2921 h 3906"/>
                <a:gd name="T18" fmla="*/ 2203 w 2710"/>
                <a:gd name="T19" fmla="*/ 3054 h 3906"/>
                <a:gd name="T20" fmla="*/ 1951 w 2710"/>
                <a:gd name="T21" fmla="*/ 2701 h 3906"/>
                <a:gd name="T22" fmla="*/ 1955 w 2710"/>
                <a:gd name="T23" fmla="*/ 1513 h 3906"/>
                <a:gd name="T24" fmla="*/ 2706 w 2710"/>
                <a:gd name="T25" fmla="*/ 1509 h 3906"/>
                <a:gd name="T26" fmla="*/ 2710 w 2710"/>
                <a:gd name="T27" fmla="*/ 660 h 3906"/>
                <a:gd name="T28" fmla="*/ 1962 w 2710"/>
                <a:gd name="T29" fmla="*/ 662 h 3906"/>
                <a:gd name="T30" fmla="*/ 1914 w 2710"/>
                <a:gd name="T31" fmla="*/ 605 h 3906"/>
                <a:gd name="T32" fmla="*/ 1915 w 2710"/>
                <a:gd name="T33" fmla="*/ 515 h 3906"/>
                <a:gd name="T34" fmla="*/ 1920 w 2710"/>
                <a:gd name="T35" fmla="*/ 0 h 3906"/>
                <a:gd name="T36" fmla="*/ 973 w 2710"/>
                <a:gd name="T37" fmla="*/ 2 h 3906"/>
                <a:gd name="T38" fmla="*/ 973 w 2710"/>
                <a:gd name="T39" fmla="*/ 358 h 3906"/>
                <a:gd name="T40" fmla="*/ 973 w 2710"/>
                <a:gd name="T41" fmla="*/ 656 h 3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10" h="3906">
                  <a:moveTo>
                    <a:pt x="973" y="656"/>
                  </a:moveTo>
                  <a:cubicBezTo>
                    <a:pt x="823" y="653"/>
                    <a:pt x="706" y="643"/>
                    <a:pt x="649" y="666"/>
                  </a:cubicBezTo>
                  <a:cubicBezTo>
                    <a:pt x="574" y="696"/>
                    <a:pt x="523" y="792"/>
                    <a:pt x="321" y="1065"/>
                  </a:cubicBezTo>
                  <a:cubicBezTo>
                    <a:pt x="282" y="1117"/>
                    <a:pt x="12" y="1461"/>
                    <a:pt x="0" y="1508"/>
                  </a:cubicBezTo>
                  <a:lnTo>
                    <a:pt x="943" y="1510"/>
                  </a:lnTo>
                  <a:cubicBezTo>
                    <a:pt x="1003" y="2268"/>
                    <a:pt x="753" y="3187"/>
                    <a:pt x="1324" y="3632"/>
                  </a:cubicBezTo>
                  <a:cubicBezTo>
                    <a:pt x="1385" y="3680"/>
                    <a:pt x="1551" y="3789"/>
                    <a:pt x="1660" y="3803"/>
                  </a:cubicBezTo>
                  <a:cubicBezTo>
                    <a:pt x="1833" y="3896"/>
                    <a:pt x="2435" y="3906"/>
                    <a:pt x="2674" y="3797"/>
                  </a:cubicBezTo>
                  <a:lnTo>
                    <a:pt x="2682" y="2921"/>
                  </a:lnTo>
                  <a:cubicBezTo>
                    <a:pt x="2540" y="2943"/>
                    <a:pt x="2499" y="3100"/>
                    <a:pt x="2203" y="3054"/>
                  </a:cubicBezTo>
                  <a:cubicBezTo>
                    <a:pt x="2019" y="3025"/>
                    <a:pt x="1953" y="2904"/>
                    <a:pt x="1951" y="2701"/>
                  </a:cubicBezTo>
                  <a:cubicBezTo>
                    <a:pt x="1948" y="2353"/>
                    <a:pt x="1924" y="1844"/>
                    <a:pt x="1955" y="1513"/>
                  </a:cubicBezTo>
                  <a:lnTo>
                    <a:pt x="2706" y="1509"/>
                  </a:lnTo>
                  <a:lnTo>
                    <a:pt x="2710" y="660"/>
                  </a:lnTo>
                  <a:lnTo>
                    <a:pt x="1962" y="662"/>
                  </a:lnTo>
                  <a:cubicBezTo>
                    <a:pt x="1928" y="658"/>
                    <a:pt x="1911" y="685"/>
                    <a:pt x="1914" y="605"/>
                  </a:cubicBezTo>
                  <a:cubicBezTo>
                    <a:pt x="1914" y="603"/>
                    <a:pt x="1914" y="523"/>
                    <a:pt x="1915" y="515"/>
                  </a:cubicBezTo>
                  <a:lnTo>
                    <a:pt x="1920" y="0"/>
                  </a:lnTo>
                  <a:lnTo>
                    <a:pt x="973" y="2"/>
                  </a:lnTo>
                  <a:cubicBezTo>
                    <a:pt x="977" y="120"/>
                    <a:pt x="973" y="239"/>
                    <a:pt x="973" y="358"/>
                  </a:cubicBezTo>
                  <a:lnTo>
                    <a:pt x="973" y="6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6" name="Freeform 11">
              <a:extLst>
                <a:ext uri="{FF2B5EF4-FFF2-40B4-BE49-F238E27FC236}">
                  <a16:creationId xmlns:a16="http://schemas.microsoft.com/office/drawing/2014/main" id="{30412063-B1E0-7B24-C916-14EAA2DA9F7A}"/>
                </a:ext>
              </a:extLst>
            </p:cNvPr>
            <p:cNvSpPr>
              <a:spLocks/>
            </p:cNvSpPr>
            <p:nvPr/>
          </p:nvSpPr>
          <p:spPr bwMode="auto">
            <a:xfrm>
              <a:off x="7988633" y="5925394"/>
              <a:ext cx="151532" cy="629803"/>
            </a:xfrm>
            <a:custGeom>
              <a:avLst/>
              <a:gdLst>
                <a:gd name="T0" fmla="*/ 0 w 984"/>
                <a:gd name="T1" fmla="*/ 4078 h 4078"/>
                <a:gd name="T2" fmla="*/ 983 w 984"/>
                <a:gd name="T3" fmla="*/ 4071 h 4078"/>
                <a:gd name="T4" fmla="*/ 984 w 984"/>
                <a:gd name="T5" fmla="*/ 30 h 4078"/>
                <a:gd name="T6" fmla="*/ 0 w 984"/>
                <a:gd name="T7" fmla="*/ 19 h 4078"/>
                <a:gd name="T8" fmla="*/ 0 w 984"/>
                <a:gd name="T9" fmla="*/ 4078 h 4078"/>
              </a:gdLst>
              <a:ahLst/>
              <a:cxnLst>
                <a:cxn ang="0">
                  <a:pos x="T0" y="T1"/>
                </a:cxn>
                <a:cxn ang="0">
                  <a:pos x="T2" y="T3"/>
                </a:cxn>
                <a:cxn ang="0">
                  <a:pos x="T4" y="T5"/>
                </a:cxn>
                <a:cxn ang="0">
                  <a:pos x="T6" y="T7"/>
                </a:cxn>
                <a:cxn ang="0">
                  <a:pos x="T8" y="T9"/>
                </a:cxn>
              </a:cxnLst>
              <a:rect l="0" t="0" r="r" b="b"/>
              <a:pathLst>
                <a:path w="984" h="4078">
                  <a:moveTo>
                    <a:pt x="0" y="4078"/>
                  </a:moveTo>
                  <a:lnTo>
                    <a:pt x="983" y="4071"/>
                  </a:lnTo>
                  <a:lnTo>
                    <a:pt x="984" y="30"/>
                  </a:lnTo>
                  <a:cubicBezTo>
                    <a:pt x="876" y="0"/>
                    <a:pt x="140" y="4"/>
                    <a:pt x="0" y="19"/>
                  </a:cubicBezTo>
                  <a:lnTo>
                    <a:pt x="0" y="407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7" name="Freeform 12">
              <a:extLst>
                <a:ext uri="{FF2B5EF4-FFF2-40B4-BE49-F238E27FC236}">
                  <a16:creationId xmlns:a16="http://schemas.microsoft.com/office/drawing/2014/main" id="{E7CEF63C-34B1-3820-8CB4-739560CD4D90}"/>
                </a:ext>
              </a:extLst>
            </p:cNvPr>
            <p:cNvSpPr>
              <a:spLocks/>
            </p:cNvSpPr>
            <p:nvPr/>
          </p:nvSpPr>
          <p:spPr bwMode="auto">
            <a:xfrm>
              <a:off x="9692010" y="5292127"/>
              <a:ext cx="334857" cy="350416"/>
            </a:xfrm>
            <a:custGeom>
              <a:avLst/>
              <a:gdLst>
                <a:gd name="T0" fmla="*/ 590 w 2177"/>
                <a:gd name="T1" fmla="*/ 164 h 2268"/>
                <a:gd name="T2" fmla="*/ 578 w 2177"/>
                <a:gd name="T3" fmla="*/ 179 h 2268"/>
                <a:gd name="T4" fmla="*/ 571 w 2177"/>
                <a:gd name="T5" fmla="*/ 187 h 2268"/>
                <a:gd name="T6" fmla="*/ 433 w 2177"/>
                <a:gd name="T7" fmla="*/ 310 h 2268"/>
                <a:gd name="T8" fmla="*/ 601 w 2177"/>
                <a:gd name="T9" fmla="*/ 1848 h 2268"/>
                <a:gd name="T10" fmla="*/ 2160 w 2177"/>
                <a:gd name="T11" fmla="*/ 1154 h 2268"/>
                <a:gd name="T12" fmla="*/ 1713 w 2177"/>
                <a:gd name="T13" fmla="*/ 159 h 2268"/>
                <a:gd name="T14" fmla="*/ 1155 w 2177"/>
                <a:gd name="T15" fmla="*/ 0 h 2268"/>
                <a:gd name="T16" fmla="*/ 590 w 2177"/>
                <a:gd name="T17" fmla="*/ 164 h 2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7" h="2268">
                  <a:moveTo>
                    <a:pt x="590" y="164"/>
                  </a:moveTo>
                  <a:lnTo>
                    <a:pt x="578" y="179"/>
                  </a:lnTo>
                  <a:cubicBezTo>
                    <a:pt x="576" y="181"/>
                    <a:pt x="572" y="186"/>
                    <a:pt x="571" y="187"/>
                  </a:cubicBezTo>
                  <a:lnTo>
                    <a:pt x="433" y="310"/>
                  </a:lnTo>
                  <a:cubicBezTo>
                    <a:pt x="0" y="774"/>
                    <a:pt x="83" y="1498"/>
                    <a:pt x="601" y="1848"/>
                  </a:cubicBezTo>
                  <a:cubicBezTo>
                    <a:pt x="1222" y="2268"/>
                    <a:pt x="2080" y="1870"/>
                    <a:pt x="2160" y="1154"/>
                  </a:cubicBezTo>
                  <a:cubicBezTo>
                    <a:pt x="2177" y="729"/>
                    <a:pt x="2085" y="392"/>
                    <a:pt x="1713" y="159"/>
                  </a:cubicBezTo>
                  <a:cubicBezTo>
                    <a:pt x="1551" y="58"/>
                    <a:pt x="1391" y="0"/>
                    <a:pt x="1155" y="0"/>
                  </a:cubicBezTo>
                  <a:cubicBezTo>
                    <a:pt x="889" y="0"/>
                    <a:pt x="787" y="89"/>
                    <a:pt x="590" y="164"/>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38" name="Freeform 13">
              <a:extLst>
                <a:ext uri="{FF2B5EF4-FFF2-40B4-BE49-F238E27FC236}">
                  <a16:creationId xmlns:a16="http://schemas.microsoft.com/office/drawing/2014/main" id="{A60F6AD5-70D5-ECA2-73B5-927F10A805FE}"/>
                </a:ext>
              </a:extLst>
            </p:cNvPr>
            <p:cNvSpPr>
              <a:spLocks noEditPoints="1"/>
            </p:cNvSpPr>
            <p:nvPr/>
          </p:nvSpPr>
          <p:spPr bwMode="auto">
            <a:xfrm>
              <a:off x="6365757" y="5428180"/>
              <a:ext cx="449183" cy="453918"/>
            </a:xfrm>
            <a:custGeom>
              <a:avLst/>
              <a:gdLst>
                <a:gd name="T0" fmla="*/ 1538 w 2922"/>
                <a:gd name="T1" fmla="*/ 338 h 2939"/>
                <a:gd name="T2" fmla="*/ 1503 w 2922"/>
                <a:gd name="T3" fmla="*/ 2161 h 2939"/>
                <a:gd name="T4" fmla="*/ 1538 w 2922"/>
                <a:gd name="T5" fmla="*/ 338 h 2939"/>
                <a:gd name="T6" fmla="*/ 2735 w 2922"/>
                <a:gd name="T7" fmla="*/ 2395 h 2939"/>
                <a:gd name="T8" fmla="*/ 2550 w 2922"/>
                <a:gd name="T9" fmla="*/ 2533 h 2939"/>
                <a:gd name="T10" fmla="*/ 2338 w 2922"/>
                <a:gd name="T11" fmla="*/ 2619 h 2939"/>
                <a:gd name="T12" fmla="*/ 1896 w 2922"/>
                <a:gd name="T13" fmla="*/ 2447 h 2939"/>
                <a:gd name="T14" fmla="*/ 1932 w 2922"/>
                <a:gd name="T15" fmla="*/ 2422 h 2939"/>
                <a:gd name="T16" fmla="*/ 2577 w 2922"/>
                <a:gd name="T17" fmla="*/ 1929 h 2939"/>
                <a:gd name="T18" fmla="*/ 2283 w 2922"/>
                <a:gd name="T19" fmla="*/ 252 h 2939"/>
                <a:gd name="T20" fmla="*/ 1329 w 2922"/>
                <a:gd name="T21" fmla="*/ 16 h 2939"/>
                <a:gd name="T22" fmla="*/ 318 w 2922"/>
                <a:gd name="T23" fmla="*/ 734 h 2939"/>
                <a:gd name="T24" fmla="*/ 1239 w 2922"/>
                <a:gd name="T25" fmla="*/ 2463 h 2939"/>
                <a:gd name="T26" fmla="*/ 1437 w 2922"/>
                <a:gd name="T27" fmla="*/ 2498 h 2939"/>
                <a:gd name="T28" fmla="*/ 1666 w 2922"/>
                <a:gd name="T29" fmla="*/ 2704 h 2939"/>
                <a:gd name="T30" fmla="*/ 2326 w 2922"/>
                <a:gd name="T31" fmla="*/ 2922 h 2939"/>
                <a:gd name="T32" fmla="*/ 2893 w 2922"/>
                <a:gd name="T33" fmla="*/ 2622 h 2939"/>
                <a:gd name="T34" fmla="*/ 2735 w 2922"/>
                <a:gd name="T35" fmla="*/ 2395 h 2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22" h="2939">
                  <a:moveTo>
                    <a:pt x="1538" y="338"/>
                  </a:moveTo>
                  <a:cubicBezTo>
                    <a:pt x="2700" y="338"/>
                    <a:pt x="2707" y="2162"/>
                    <a:pt x="1503" y="2161"/>
                  </a:cubicBezTo>
                  <a:cubicBezTo>
                    <a:pt x="291" y="2160"/>
                    <a:pt x="213" y="338"/>
                    <a:pt x="1538" y="338"/>
                  </a:cubicBezTo>
                  <a:close/>
                  <a:moveTo>
                    <a:pt x="2735" y="2395"/>
                  </a:moveTo>
                  <a:cubicBezTo>
                    <a:pt x="2656" y="2408"/>
                    <a:pt x="2626" y="2482"/>
                    <a:pt x="2550" y="2533"/>
                  </a:cubicBezTo>
                  <a:cubicBezTo>
                    <a:pt x="2491" y="2573"/>
                    <a:pt x="2433" y="2603"/>
                    <a:pt x="2338" y="2619"/>
                  </a:cubicBezTo>
                  <a:cubicBezTo>
                    <a:pt x="2179" y="2646"/>
                    <a:pt x="1952" y="2558"/>
                    <a:pt x="1896" y="2447"/>
                  </a:cubicBezTo>
                  <a:lnTo>
                    <a:pt x="1932" y="2422"/>
                  </a:lnTo>
                  <a:cubicBezTo>
                    <a:pt x="2121" y="2319"/>
                    <a:pt x="2339" y="2299"/>
                    <a:pt x="2577" y="1929"/>
                  </a:cubicBezTo>
                  <a:cubicBezTo>
                    <a:pt x="2922" y="1393"/>
                    <a:pt x="2810" y="630"/>
                    <a:pt x="2283" y="252"/>
                  </a:cubicBezTo>
                  <a:cubicBezTo>
                    <a:pt x="1995" y="45"/>
                    <a:pt x="1743" y="0"/>
                    <a:pt x="1329" y="16"/>
                  </a:cubicBezTo>
                  <a:cubicBezTo>
                    <a:pt x="861" y="70"/>
                    <a:pt x="466" y="361"/>
                    <a:pt x="318" y="734"/>
                  </a:cubicBezTo>
                  <a:cubicBezTo>
                    <a:pt x="0" y="1538"/>
                    <a:pt x="481" y="2350"/>
                    <a:pt x="1239" y="2463"/>
                  </a:cubicBezTo>
                  <a:cubicBezTo>
                    <a:pt x="1274" y="2469"/>
                    <a:pt x="1415" y="2487"/>
                    <a:pt x="1437" y="2498"/>
                  </a:cubicBezTo>
                  <a:cubicBezTo>
                    <a:pt x="1446" y="2502"/>
                    <a:pt x="1639" y="2682"/>
                    <a:pt x="1666" y="2704"/>
                  </a:cubicBezTo>
                  <a:cubicBezTo>
                    <a:pt x="1839" y="2841"/>
                    <a:pt x="2014" y="2939"/>
                    <a:pt x="2326" y="2922"/>
                  </a:cubicBezTo>
                  <a:cubicBezTo>
                    <a:pt x="2629" y="2906"/>
                    <a:pt x="2704" y="2787"/>
                    <a:pt x="2893" y="2622"/>
                  </a:cubicBezTo>
                  <a:cubicBezTo>
                    <a:pt x="2871" y="2541"/>
                    <a:pt x="2752" y="2472"/>
                    <a:pt x="2735" y="2395"/>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39" name="Freeform 14">
              <a:extLst>
                <a:ext uri="{FF2B5EF4-FFF2-40B4-BE49-F238E27FC236}">
                  <a16:creationId xmlns:a16="http://schemas.microsoft.com/office/drawing/2014/main" id="{E21EF616-5FFB-AEA9-C70D-F54BB389BDC5}"/>
                </a:ext>
              </a:extLst>
            </p:cNvPr>
            <p:cNvSpPr>
              <a:spLocks/>
            </p:cNvSpPr>
            <p:nvPr/>
          </p:nvSpPr>
          <p:spPr bwMode="auto">
            <a:xfrm>
              <a:off x="8720585" y="5923365"/>
              <a:ext cx="188738" cy="422799"/>
            </a:xfrm>
            <a:custGeom>
              <a:avLst/>
              <a:gdLst>
                <a:gd name="T0" fmla="*/ 348 w 1227"/>
                <a:gd name="T1" fmla="*/ 2716 h 2735"/>
                <a:gd name="T2" fmla="*/ 1052 w 1227"/>
                <a:gd name="T3" fmla="*/ 2710 h 2735"/>
                <a:gd name="T4" fmla="*/ 1091 w 1227"/>
                <a:gd name="T5" fmla="*/ 2023 h 2735"/>
                <a:gd name="T6" fmla="*/ 1227 w 1227"/>
                <a:gd name="T7" fmla="*/ 2 h 2735"/>
                <a:gd name="T8" fmla="*/ 138 w 1227"/>
                <a:gd name="T9" fmla="*/ 0 h 2735"/>
                <a:gd name="T10" fmla="*/ 73 w 1227"/>
                <a:gd name="T11" fmla="*/ 271 h 2735"/>
                <a:gd name="T12" fmla="*/ 175 w 1227"/>
                <a:gd name="T13" fmla="*/ 1714 h 2735"/>
                <a:gd name="T14" fmla="*/ 226 w 1227"/>
                <a:gd name="T15" fmla="*/ 2635 h 2735"/>
                <a:gd name="T16" fmla="*/ 348 w 1227"/>
                <a:gd name="T17" fmla="*/ 2716 h 2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7" h="2735">
                  <a:moveTo>
                    <a:pt x="348" y="2716"/>
                  </a:moveTo>
                  <a:lnTo>
                    <a:pt x="1052" y="2710"/>
                  </a:lnTo>
                  <a:cubicBezTo>
                    <a:pt x="1072" y="2482"/>
                    <a:pt x="1074" y="2236"/>
                    <a:pt x="1091" y="2023"/>
                  </a:cubicBezTo>
                  <a:lnTo>
                    <a:pt x="1227" y="2"/>
                  </a:lnTo>
                  <a:lnTo>
                    <a:pt x="138" y="0"/>
                  </a:lnTo>
                  <a:cubicBezTo>
                    <a:pt x="0" y="0"/>
                    <a:pt x="67" y="137"/>
                    <a:pt x="73" y="271"/>
                  </a:cubicBezTo>
                  <a:lnTo>
                    <a:pt x="175" y="1714"/>
                  </a:lnTo>
                  <a:cubicBezTo>
                    <a:pt x="199" y="1872"/>
                    <a:pt x="207" y="2480"/>
                    <a:pt x="226" y="2635"/>
                  </a:cubicBezTo>
                  <a:cubicBezTo>
                    <a:pt x="238" y="2735"/>
                    <a:pt x="243" y="2716"/>
                    <a:pt x="348" y="271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0" name="Freeform 15">
              <a:extLst>
                <a:ext uri="{FF2B5EF4-FFF2-40B4-BE49-F238E27FC236}">
                  <a16:creationId xmlns:a16="http://schemas.microsoft.com/office/drawing/2014/main" id="{CE22434E-C973-708A-0FB8-875CE8C78039}"/>
                </a:ext>
              </a:extLst>
            </p:cNvPr>
            <p:cNvSpPr>
              <a:spLocks noEditPoints="1"/>
            </p:cNvSpPr>
            <p:nvPr/>
          </p:nvSpPr>
          <p:spPr bwMode="auto">
            <a:xfrm>
              <a:off x="7134240" y="5516122"/>
              <a:ext cx="321327" cy="301033"/>
            </a:xfrm>
            <a:custGeom>
              <a:avLst/>
              <a:gdLst>
                <a:gd name="T0" fmla="*/ 594 w 2094"/>
                <a:gd name="T1" fmla="*/ 801 h 1950"/>
                <a:gd name="T2" fmla="*/ 1141 w 2094"/>
                <a:gd name="T3" fmla="*/ 332 h 1950"/>
                <a:gd name="T4" fmla="*/ 1689 w 2094"/>
                <a:gd name="T5" fmla="*/ 801 h 1950"/>
                <a:gd name="T6" fmla="*/ 1591 w 2094"/>
                <a:gd name="T7" fmla="*/ 802 h 1950"/>
                <a:gd name="T8" fmla="*/ 686 w 2094"/>
                <a:gd name="T9" fmla="*/ 803 h 1950"/>
                <a:gd name="T10" fmla="*/ 594 w 2094"/>
                <a:gd name="T11" fmla="*/ 801 h 1950"/>
                <a:gd name="T12" fmla="*/ 914 w 2094"/>
                <a:gd name="T13" fmla="*/ 47 h 1950"/>
                <a:gd name="T14" fmla="*/ 378 w 2094"/>
                <a:gd name="T15" fmla="*/ 1487 h 1950"/>
                <a:gd name="T16" fmla="*/ 1111 w 2094"/>
                <a:gd name="T17" fmla="*/ 1910 h 1950"/>
                <a:gd name="T18" fmla="*/ 1937 w 2094"/>
                <a:gd name="T19" fmla="*/ 1581 h 1950"/>
                <a:gd name="T20" fmla="*/ 1723 w 2094"/>
                <a:gd name="T21" fmla="*/ 1357 h 1950"/>
                <a:gd name="T22" fmla="*/ 1053 w 2094"/>
                <a:gd name="T23" fmla="*/ 1579 h 1950"/>
                <a:gd name="T24" fmla="*/ 592 w 2094"/>
                <a:gd name="T25" fmla="*/ 1100 h 1950"/>
                <a:gd name="T26" fmla="*/ 2037 w 2094"/>
                <a:gd name="T27" fmla="*/ 1095 h 1950"/>
                <a:gd name="T28" fmla="*/ 1772 w 2094"/>
                <a:gd name="T29" fmla="*/ 268 h 1950"/>
                <a:gd name="T30" fmla="*/ 914 w 2094"/>
                <a:gd name="T31" fmla="*/ 47 h 1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4" h="1950">
                  <a:moveTo>
                    <a:pt x="594" y="801"/>
                  </a:moveTo>
                  <a:cubicBezTo>
                    <a:pt x="612" y="546"/>
                    <a:pt x="859" y="334"/>
                    <a:pt x="1141" y="332"/>
                  </a:cubicBezTo>
                  <a:cubicBezTo>
                    <a:pt x="1413" y="330"/>
                    <a:pt x="1682" y="527"/>
                    <a:pt x="1689" y="801"/>
                  </a:cubicBezTo>
                  <a:lnTo>
                    <a:pt x="1591" y="802"/>
                  </a:lnTo>
                  <a:lnTo>
                    <a:pt x="686" y="803"/>
                  </a:lnTo>
                  <a:lnTo>
                    <a:pt x="594" y="801"/>
                  </a:lnTo>
                  <a:close/>
                  <a:moveTo>
                    <a:pt x="914" y="47"/>
                  </a:moveTo>
                  <a:cubicBezTo>
                    <a:pt x="402" y="131"/>
                    <a:pt x="0" y="884"/>
                    <a:pt x="378" y="1487"/>
                  </a:cubicBezTo>
                  <a:cubicBezTo>
                    <a:pt x="537" y="1741"/>
                    <a:pt x="758" y="1864"/>
                    <a:pt x="1111" y="1910"/>
                  </a:cubicBezTo>
                  <a:cubicBezTo>
                    <a:pt x="1421" y="1950"/>
                    <a:pt x="1851" y="1781"/>
                    <a:pt x="1937" y="1581"/>
                  </a:cubicBezTo>
                  <a:cubicBezTo>
                    <a:pt x="1913" y="1494"/>
                    <a:pt x="1813" y="1359"/>
                    <a:pt x="1723" y="1357"/>
                  </a:cubicBezTo>
                  <a:cubicBezTo>
                    <a:pt x="1616" y="1560"/>
                    <a:pt x="1293" y="1628"/>
                    <a:pt x="1053" y="1579"/>
                  </a:cubicBezTo>
                  <a:cubicBezTo>
                    <a:pt x="830" y="1533"/>
                    <a:pt x="607" y="1343"/>
                    <a:pt x="592" y="1100"/>
                  </a:cubicBezTo>
                  <a:lnTo>
                    <a:pt x="2037" y="1095"/>
                  </a:lnTo>
                  <a:cubicBezTo>
                    <a:pt x="2094" y="746"/>
                    <a:pt x="1949" y="443"/>
                    <a:pt x="1772" y="268"/>
                  </a:cubicBezTo>
                  <a:cubicBezTo>
                    <a:pt x="1551" y="49"/>
                    <a:pt x="1294" y="0"/>
                    <a:pt x="914" y="47"/>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41" name="Freeform 16">
              <a:extLst>
                <a:ext uri="{FF2B5EF4-FFF2-40B4-BE49-F238E27FC236}">
                  <a16:creationId xmlns:a16="http://schemas.microsoft.com/office/drawing/2014/main" id="{D7DAB181-7342-3402-3684-77617825C18D}"/>
                </a:ext>
              </a:extLst>
            </p:cNvPr>
            <p:cNvSpPr>
              <a:spLocks noEditPoints="1"/>
            </p:cNvSpPr>
            <p:nvPr/>
          </p:nvSpPr>
          <p:spPr bwMode="auto">
            <a:xfrm>
              <a:off x="8291019" y="5470798"/>
              <a:ext cx="257063" cy="350416"/>
            </a:xfrm>
            <a:custGeom>
              <a:avLst/>
              <a:gdLst>
                <a:gd name="T0" fmla="*/ 1305 w 1671"/>
                <a:gd name="T1" fmla="*/ 1380 h 2267"/>
                <a:gd name="T2" fmla="*/ 1137 w 1671"/>
                <a:gd name="T3" fmla="*/ 1810 h 2267"/>
                <a:gd name="T4" fmla="*/ 418 w 1671"/>
                <a:gd name="T5" fmla="*/ 1584 h 2267"/>
                <a:gd name="T6" fmla="*/ 798 w 1671"/>
                <a:gd name="T7" fmla="*/ 1375 h 2267"/>
                <a:gd name="T8" fmla="*/ 1305 w 1671"/>
                <a:gd name="T9" fmla="*/ 1380 h 2267"/>
                <a:gd name="T10" fmla="*/ 114 w 1671"/>
                <a:gd name="T11" fmla="*/ 595 h 2267"/>
                <a:gd name="T12" fmla="*/ 250 w 1671"/>
                <a:gd name="T13" fmla="*/ 846 h 2267"/>
                <a:gd name="T14" fmla="*/ 903 w 1671"/>
                <a:gd name="T15" fmla="*/ 629 h 2267"/>
                <a:gd name="T16" fmla="*/ 1304 w 1671"/>
                <a:gd name="T17" fmla="*/ 1083 h 2267"/>
                <a:gd name="T18" fmla="*/ 78 w 1671"/>
                <a:gd name="T19" fmla="*/ 1733 h 2267"/>
                <a:gd name="T20" fmla="*/ 574 w 1671"/>
                <a:gd name="T21" fmla="*/ 2186 h 2267"/>
                <a:gd name="T22" fmla="*/ 1312 w 1671"/>
                <a:gd name="T23" fmla="*/ 2037 h 2267"/>
                <a:gd name="T24" fmla="*/ 1320 w 1671"/>
                <a:gd name="T25" fmla="*/ 2184 h 2267"/>
                <a:gd name="T26" fmla="*/ 1632 w 1671"/>
                <a:gd name="T27" fmla="*/ 2184 h 2267"/>
                <a:gd name="T28" fmla="*/ 1639 w 1671"/>
                <a:gd name="T29" fmla="*/ 1102 h 2267"/>
                <a:gd name="T30" fmla="*/ 114 w 1671"/>
                <a:gd name="T31" fmla="*/ 595 h 2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71" h="2267">
                  <a:moveTo>
                    <a:pt x="1305" y="1380"/>
                  </a:moveTo>
                  <a:cubicBezTo>
                    <a:pt x="1320" y="1609"/>
                    <a:pt x="1280" y="1706"/>
                    <a:pt x="1137" y="1810"/>
                  </a:cubicBezTo>
                  <a:cubicBezTo>
                    <a:pt x="885" y="1993"/>
                    <a:pt x="344" y="1933"/>
                    <a:pt x="418" y="1584"/>
                  </a:cubicBezTo>
                  <a:cubicBezTo>
                    <a:pt x="455" y="1412"/>
                    <a:pt x="613" y="1375"/>
                    <a:pt x="798" y="1375"/>
                  </a:cubicBezTo>
                  <a:lnTo>
                    <a:pt x="1305" y="1380"/>
                  </a:lnTo>
                  <a:close/>
                  <a:moveTo>
                    <a:pt x="114" y="595"/>
                  </a:moveTo>
                  <a:cubicBezTo>
                    <a:pt x="127" y="659"/>
                    <a:pt x="221" y="795"/>
                    <a:pt x="250" y="846"/>
                  </a:cubicBezTo>
                  <a:cubicBezTo>
                    <a:pt x="370" y="824"/>
                    <a:pt x="509" y="608"/>
                    <a:pt x="903" y="629"/>
                  </a:cubicBezTo>
                  <a:cubicBezTo>
                    <a:pt x="1167" y="643"/>
                    <a:pt x="1325" y="807"/>
                    <a:pt x="1304" y="1083"/>
                  </a:cubicBezTo>
                  <a:cubicBezTo>
                    <a:pt x="933" y="1116"/>
                    <a:pt x="0" y="927"/>
                    <a:pt x="78" y="1733"/>
                  </a:cubicBezTo>
                  <a:cubicBezTo>
                    <a:pt x="104" y="1998"/>
                    <a:pt x="346" y="2148"/>
                    <a:pt x="574" y="2186"/>
                  </a:cubicBezTo>
                  <a:cubicBezTo>
                    <a:pt x="1055" y="2267"/>
                    <a:pt x="1254" y="2042"/>
                    <a:pt x="1312" y="2037"/>
                  </a:cubicBezTo>
                  <a:lnTo>
                    <a:pt x="1320" y="2184"/>
                  </a:lnTo>
                  <a:lnTo>
                    <a:pt x="1632" y="2184"/>
                  </a:lnTo>
                  <a:cubicBezTo>
                    <a:pt x="1671" y="1950"/>
                    <a:pt x="1639" y="1370"/>
                    <a:pt x="1639" y="1102"/>
                  </a:cubicBezTo>
                  <a:cubicBezTo>
                    <a:pt x="1641" y="0"/>
                    <a:pt x="316" y="269"/>
                    <a:pt x="114" y="595"/>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42" name="Freeform 17">
              <a:extLst>
                <a:ext uri="{FF2B5EF4-FFF2-40B4-BE49-F238E27FC236}">
                  <a16:creationId xmlns:a16="http://schemas.microsoft.com/office/drawing/2014/main" id="{39EB329B-6F03-05F9-7363-AFFEFC921281}"/>
                </a:ext>
              </a:extLst>
            </p:cNvPr>
            <p:cNvSpPr>
              <a:spLocks/>
            </p:cNvSpPr>
            <p:nvPr/>
          </p:nvSpPr>
          <p:spPr bwMode="auto">
            <a:xfrm>
              <a:off x="6845382" y="5516122"/>
              <a:ext cx="265856" cy="297651"/>
            </a:xfrm>
            <a:custGeom>
              <a:avLst/>
              <a:gdLst>
                <a:gd name="T0" fmla="*/ 576 w 1729"/>
                <a:gd name="T1" fmla="*/ 1883 h 1926"/>
                <a:gd name="T2" fmla="*/ 1170 w 1729"/>
                <a:gd name="T3" fmla="*/ 1844 h 1926"/>
                <a:gd name="T4" fmla="*/ 1395 w 1729"/>
                <a:gd name="T5" fmla="*/ 1713 h 1926"/>
                <a:gd name="T6" fmla="*/ 1458 w 1729"/>
                <a:gd name="T7" fmla="*/ 1892 h 1926"/>
                <a:gd name="T8" fmla="*/ 1719 w 1729"/>
                <a:gd name="T9" fmla="*/ 1888 h 1926"/>
                <a:gd name="T10" fmla="*/ 1729 w 1729"/>
                <a:gd name="T11" fmla="*/ 43 h 1926"/>
                <a:gd name="T12" fmla="*/ 1380 w 1729"/>
                <a:gd name="T13" fmla="*/ 249 h 1926"/>
                <a:gd name="T14" fmla="*/ 1380 w 1729"/>
                <a:gd name="T15" fmla="*/ 808 h 1926"/>
                <a:gd name="T16" fmla="*/ 1014 w 1729"/>
                <a:gd name="T17" fmla="*/ 1569 h 1926"/>
                <a:gd name="T18" fmla="*/ 376 w 1729"/>
                <a:gd name="T19" fmla="*/ 1141 h 1926"/>
                <a:gd name="T20" fmla="*/ 377 w 1729"/>
                <a:gd name="T21" fmla="*/ 160 h 1926"/>
                <a:gd name="T22" fmla="*/ 34 w 1729"/>
                <a:gd name="T23" fmla="*/ 45 h 1926"/>
                <a:gd name="T24" fmla="*/ 28 w 1729"/>
                <a:gd name="T25" fmla="*/ 1071 h 1926"/>
                <a:gd name="T26" fmla="*/ 576 w 1729"/>
                <a:gd name="T27" fmla="*/ 1883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9" h="1926">
                  <a:moveTo>
                    <a:pt x="576" y="1883"/>
                  </a:moveTo>
                  <a:cubicBezTo>
                    <a:pt x="768" y="1926"/>
                    <a:pt x="992" y="1922"/>
                    <a:pt x="1170" y="1844"/>
                  </a:cubicBezTo>
                  <a:cubicBezTo>
                    <a:pt x="1259" y="1805"/>
                    <a:pt x="1312" y="1747"/>
                    <a:pt x="1395" y="1713"/>
                  </a:cubicBezTo>
                  <a:cubicBezTo>
                    <a:pt x="1396" y="1820"/>
                    <a:pt x="1363" y="1881"/>
                    <a:pt x="1458" y="1892"/>
                  </a:cubicBezTo>
                  <a:cubicBezTo>
                    <a:pt x="1511" y="1898"/>
                    <a:pt x="1660" y="1892"/>
                    <a:pt x="1719" y="1888"/>
                  </a:cubicBezTo>
                  <a:lnTo>
                    <a:pt x="1729" y="43"/>
                  </a:lnTo>
                  <a:cubicBezTo>
                    <a:pt x="1310" y="23"/>
                    <a:pt x="1379" y="33"/>
                    <a:pt x="1380" y="249"/>
                  </a:cubicBezTo>
                  <a:cubicBezTo>
                    <a:pt x="1381" y="435"/>
                    <a:pt x="1380" y="622"/>
                    <a:pt x="1380" y="808"/>
                  </a:cubicBezTo>
                  <a:cubicBezTo>
                    <a:pt x="1380" y="1168"/>
                    <a:pt x="1372" y="1485"/>
                    <a:pt x="1014" y="1569"/>
                  </a:cubicBezTo>
                  <a:cubicBezTo>
                    <a:pt x="660" y="1652"/>
                    <a:pt x="392" y="1500"/>
                    <a:pt x="376" y="1141"/>
                  </a:cubicBezTo>
                  <a:cubicBezTo>
                    <a:pt x="364" y="846"/>
                    <a:pt x="380" y="470"/>
                    <a:pt x="377" y="160"/>
                  </a:cubicBezTo>
                  <a:cubicBezTo>
                    <a:pt x="375" y="53"/>
                    <a:pt x="401" y="0"/>
                    <a:pt x="34" y="45"/>
                  </a:cubicBezTo>
                  <a:cubicBezTo>
                    <a:pt x="0" y="299"/>
                    <a:pt x="28" y="791"/>
                    <a:pt x="28" y="1071"/>
                  </a:cubicBezTo>
                  <a:cubicBezTo>
                    <a:pt x="29" y="1459"/>
                    <a:pt x="179" y="1795"/>
                    <a:pt x="576" y="1883"/>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43" name="Freeform 18">
              <a:extLst>
                <a:ext uri="{FF2B5EF4-FFF2-40B4-BE49-F238E27FC236}">
                  <a16:creationId xmlns:a16="http://schemas.microsoft.com/office/drawing/2014/main" id="{2222F9FD-FE43-438F-A2CB-8D2FCD57DA1D}"/>
                </a:ext>
              </a:extLst>
            </p:cNvPr>
            <p:cNvSpPr>
              <a:spLocks noEditPoints="1"/>
            </p:cNvSpPr>
            <p:nvPr/>
          </p:nvSpPr>
          <p:spPr bwMode="auto">
            <a:xfrm>
              <a:off x="9074383" y="5712897"/>
              <a:ext cx="2994778" cy="835453"/>
            </a:xfrm>
            <a:custGeom>
              <a:avLst/>
              <a:gdLst>
                <a:gd name="T0" fmla="*/ 3076 w 19483"/>
                <a:gd name="T1" fmla="*/ 3842 h 5410"/>
                <a:gd name="T2" fmla="*/ 3006 w 19483"/>
                <a:gd name="T3" fmla="*/ 1739 h 5410"/>
                <a:gd name="T4" fmla="*/ 3701 w 19483"/>
                <a:gd name="T5" fmla="*/ 2416 h 5410"/>
                <a:gd name="T6" fmla="*/ 3741 w 19483"/>
                <a:gd name="T7" fmla="*/ 4253 h 5410"/>
                <a:gd name="T8" fmla="*/ 2383 w 19483"/>
                <a:gd name="T9" fmla="*/ 2834 h 5410"/>
                <a:gd name="T10" fmla="*/ 2609 w 19483"/>
                <a:gd name="T11" fmla="*/ 3027 h 5410"/>
                <a:gd name="T12" fmla="*/ 5204 w 19483"/>
                <a:gd name="T13" fmla="*/ 4441 h 5410"/>
                <a:gd name="T14" fmla="*/ 4736 w 19483"/>
                <a:gd name="T15" fmla="*/ 4075 h 5410"/>
                <a:gd name="T16" fmla="*/ 5205 w 19483"/>
                <a:gd name="T17" fmla="*/ 2993 h 5410"/>
                <a:gd name="T18" fmla="*/ 6040 w 19483"/>
                <a:gd name="T19" fmla="*/ 3285 h 5410"/>
                <a:gd name="T20" fmla="*/ 5524 w 19483"/>
                <a:gd name="T21" fmla="*/ 3091 h 5410"/>
                <a:gd name="T22" fmla="*/ 5206 w 19483"/>
                <a:gd name="T23" fmla="*/ 2773 h 5410"/>
                <a:gd name="T24" fmla="*/ 4702 w 19483"/>
                <a:gd name="T25" fmla="*/ 2565 h 5410"/>
                <a:gd name="T26" fmla="*/ 4416 w 19483"/>
                <a:gd name="T27" fmla="*/ 2540 h 5410"/>
                <a:gd name="T28" fmla="*/ 746 w 19483"/>
                <a:gd name="T29" fmla="*/ 5061 h 5410"/>
                <a:gd name="T30" fmla="*/ 3168 w 19483"/>
                <a:gd name="T31" fmla="*/ 3919 h 5410"/>
                <a:gd name="T32" fmla="*/ 6159 w 19483"/>
                <a:gd name="T33" fmla="*/ 3799 h 5410"/>
                <a:gd name="T34" fmla="*/ 6270 w 19483"/>
                <a:gd name="T35" fmla="*/ 3869 h 5410"/>
                <a:gd name="T36" fmla="*/ 4503 w 19483"/>
                <a:gd name="T37" fmla="*/ 2837 h 5410"/>
                <a:gd name="T38" fmla="*/ 4632 w 19483"/>
                <a:gd name="T39" fmla="*/ 4948 h 5410"/>
                <a:gd name="T40" fmla="*/ 1753 w 19483"/>
                <a:gd name="T41" fmla="*/ 2653 h 5410"/>
                <a:gd name="T42" fmla="*/ 1027 w 19483"/>
                <a:gd name="T43" fmla="*/ 2955 h 5410"/>
                <a:gd name="T44" fmla="*/ 347 w 19483"/>
                <a:gd name="T45" fmla="*/ 3335 h 5410"/>
                <a:gd name="T46" fmla="*/ 2132 w 19483"/>
                <a:gd name="T47" fmla="*/ 2708 h 5410"/>
                <a:gd name="T48" fmla="*/ 2221 w 19483"/>
                <a:gd name="T49" fmla="*/ 2540 h 5410"/>
                <a:gd name="T50" fmla="*/ 5123 w 19483"/>
                <a:gd name="T51" fmla="*/ 3940 h 5410"/>
                <a:gd name="T52" fmla="*/ 4670 w 19483"/>
                <a:gd name="T53" fmla="*/ 3998 h 5410"/>
                <a:gd name="T54" fmla="*/ 4220 w 19483"/>
                <a:gd name="T55" fmla="*/ 4411 h 5410"/>
                <a:gd name="T56" fmla="*/ 5643 w 19483"/>
                <a:gd name="T57" fmla="*/ 4629 h 5410"/>
                <a:gd name="T58" fmla="*/ 4483 w 19483"/>
                <a:gd name="T59" fmla="*/ 4977 h 5410"/>
                <a:gd name="T60" fmla="*/ 3816 w 19483"/>
                <a:gd name="T61" fmla="*/ 4159 h 5410"/>
                <a:gd name="T62" fmla="*/ 2412 w 19483"/>
                <a:gd name="T63" fmla="*/ 4995 h 5410"/>
                <a:gd name="T64" fmla="*/ 1741 w 19483"/>
                <a:gd name="T65" fmla="*/ 5001 h 5410"/>
                <a:gd name="T66" fmla="*/ 2570 w 19483"/>
                <a:gd name="T67" fmla="*/ 4481 h 5410"/>
                <a:gd name="T68" fmla="*/ 1452 w 19483"/>
                <a:gd name="T69" fmla="*/ 3980 h 5410"/>
                <a:gd name="T70" fmla="*/ 1128 w 19483"/>
                <a:gd name="T71" fmla="*/ 3282 h 5410"/>
                <a:gd name="T72" fmla="*/ 1414 w 19483"/>
                <a:gd name="T73" fmla="*/ 4134 h 5410"/>
                <a:gd name="T74" fmla="*/ 1119 w 19483"/>
                <a:gd name="T75" fmla="*/ 4518 h 5410"/>
                <a:gd name="T76" fmla="*/ 1550 w 19483"/>
                <a:gd name="T77" fmla="*/ 4992 h 5410"/>
                <a:gd name="T78" fmla="*/ 412 w 19483"/>
                <a:gd name="T79" fmla="*/ 4630 h 5410"/>
                <a:gd name="T80" fmla="*/ 609 w 19483"/>
                <a:gd name="T81" fmla="*/ 3476 h 5410"/>
                <a:gd name="T82" fmla="*/ 342 w 19483"/>
                <a:gd name="T83" fmla="*/ 3572 h 5410"/>
                <a:gd name="T84" fmla="*/ 410 w 19483"/>
                <a:gd name="T85" fmla="*/ 4199 h 5410"/>
                <a:gd name="T86" fmla="*/ 6045 w 19483"/>
                <a:gd name="T87" fmla="*/ 4584 h 5410"/>
                <a:gd name="T88" fmla="*/ 5924 w 19483"/>
                <a:gd name="T89" fmla="*/ 4294 h 5410"/>
                <a:gd name="T90" fmla="*/ 10921 w 19483"/>
                <a:gd name="T91" fmla="*/ 708 h 5410"/>
                <a:gd name="T92" fmla="*/ 15162 w 19483"/>
                <a:gd name="T93" fmla="*/ 4065 h 5410"/>
                <a:gd name="T94" fmla="*/ 16599 w 19483"/>
                <a:gd name="T95" fmla="*/ 4065 h 5410"/>
                <a:gd name="T96" fmla="*/ 17490 w 19483"/>
                <a:gd name="T97" fmla="*/ 1553 h 5410"/>
                <a:gd name="T98" fmla="*/ 17818 w 19483"/>
                <a:gd name="T99" fmla="*/ 430 h 5410"/>
                <a:gd name="T100" fmla="*/ 17566 w 19483"/>
                <a:gd name="T101" fmla="*/ 4448 h 5410"/>
                <a:gd name="T102" fmla="*/ 18159 w 19483"/>
                <a:gd name="T103" fmla="*/ 2817 h 5410"/>
                <a:gd name="T104" fmla="*/ 19039 w 19483"/>
                <a:gd name="T105" fmla="*/ 4271 h 5410"/>
                <a:gd name="T106" fmla="*/ 14759 w 19483"/>
                <a:gd name="T107" fmla="*/ 3515 h 5410"/>
                <a:gd name="T108" fmla="*/ 17116 w 19483"/>
                <a:gd name="T109" fmla="*/ 4061 h 5410"/>
                <a:gd name="T110" fmla="*/ 13971 w 19483"/>
                <a:gd name="T111" fmla="*/ 2978 h 5410"/>
                <a:gd name="T112" fmla="*/ 15717 w 19483"/>
                <a:gd name="T113" fmla="*/ 3598 h 5410"/>
                <a:gd name="T114" fmla="*/ 13515 w 19483"/>
                <a:gd name="T115" fmla="*/ 3609 h 5410"/>
                <a:gd name="T116" fmla="*/ 14042 w 19483"/>
                <a:gd name="T117" fmla="*/ 3799 h 5410"/>
                <a:gd name="T118" fmla="*/ 15374 w 19483"/>
                <a:gd name="T119" fmla="*/ 3802 h 5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9483" h="5410">
                  <a:moveTo>
                    <a:pt x="0" y="1876"/>
                  </a:moveTo>
                  <a:cubicBezTo>
                    <a:pt x="102" y="1902"/>
                    <a:pt x="191" y="1909"/>
                    <a:pt x="295" y="1925"/>
                  </a:cubicBezTo>
                  <a:cubicBezTo>
                    <a:pt x="631" y="1976"/>
                    <a:pt x="1626" y="2056"/>
                    <a:pt x="1982" y="2076"/>
                  </a:cubicBezTo>
                  <a:cubicBezTo>
                    <a:pt x="2179" y="2088"/>
                    <a:pt x="2541" y="2110"/>
                    <a:pt x="2727" y="2086"/>
                  </a:cubicBezTo>
                  <a:cubicBezTo>
                    <a:pt x="2740" y="2045"/>
                    <a:pt x="2804" y="1877"/>
                    <a:pt x="2834" y="1851"/>
                  </a:cubicBezTo>
                  <a:cubicBezTo>
                    <a:pt x="2864" y="1805"/>
                    <a:pt x="2917" y="1796"/>
                    <a:pt x="2926" y="1739"/>
                  </a:cubicBezTo>
                  <a:cubicBezTo>
                    <a:pt x="2930" y="1711"/>
                    <a:pt x="2948" y="1652"/>
                    <a:pt x="2936" y="1627"/>
                  </a:cubicBezTo>
                  <a:cubicBezTo>
                    <a:pt x="2036" y="1670"/>
                    <a:pt x="1000" y="1536"/>
                    <a:pt x="86" y="1411"/>
                  </a:cubicBezTo>
                  <a:cubicBezTo>
                    <a:pt x="39" y="1490"/>
                    <a:pt x="1" y="1803"/>
                    <a:pt x="0" y="1876"/>
                  </a:cubicBezTo>
                  <a:close/>
                  <a:moveTo>
                    <a:pt x="3059" y="3063"/>
                  </a:moveTo>
                  <a:cubicBezTo>
                    <a:pt x="3224" y="2934"/>
                    <a:pt x="3405" y="2941"/>
                    <a:pt x="3597" y="3069"/>
                  </a:cubicBezTo>
                  <a:lnTo>
                    <a:pt x="3600" y="3782"/>
                  </a:lnTo>
                  <a:lnTo>
                    <a:pt x="3531" y="3841"/>
                  </a:lnTo>
                  <a:cubicBezTo>
                    <a:pt x="3466" y="3817"/>
                    <a:pt x="3504" y="3822"/>
                    <a:pt x="3443" y="3790"/>
                  </a:cubicBezTo>
                  <a:cubicBezTo>
                    <a:pt x="3360" y="3837"/>
                    <a:pt x="3362" y="3890"/>
                    <a:pt x="3253" y="3812"/>
                  </a:cubicBezTo>
                  <a:cubicBezTo>
                    <a:pt x="3131" y="3724"/>
                    <a:pt x="3175" y="3825"/>
                    <a:pt x="3076" y="3842"/>
                  </a:cubicBezTo>
                  <a:cubicBezTo>
                    <a:pt x="3008" y="3774"/>
                    <a:pt x="3046" y="3795"/>
                    <a:pt x="3053" y="3694"/>
                  </a:cubicBezTo>
                  <a:cubicBezTo>
                    <a:pt x="3066" y="3524"/>
                    <a:pt x="3039" y="3259"/>
                    <a:pt x="3059" y="3063"/>
                  </a:cubicBezTo>
                  <a:close/>
                  <a:moveTo>
                    <a:pt x="3403" y="2802"/>
                  </a:moveTo>
                  <a:cubicBezTo>
                    <a:pt x="3245" y="2947"/>
                    <a:pt x="3220" y="2751"/>
                    <a:pt x="3251" y="2591"/>
                  </a:cubicBezTo>
                  <a:lnTo>
                    <a:pt x="3412" y="2596"/>
                  </a:lnTo>
                  <a:lnTo>
                    <a:pt x="3403" y="2802"/>
                  </a:lnTo>
                  <a:close/>
                  <a:moveTo>
                    <a:pt x="3524" y="2297"/>
                  </a:moveTo>
                  <a:cubicBezTo>
                    <a:pt x="3501" y="2365"/>
                    <a:pt x="3370" y="2338"/>
                    <a:pt x="3303" y="2339"/>
                  </a:cubicBezTo>
                  <a:cubicBezTo>
                    <a:pt x="3177" y="2340"/>
                    <a:pt x="3146" y="2361"/>
                    <a:pt x="3111" y="2260"/>
                  </a:cubicBezTo>
                  <a:cubicBezTo>
                    <a:pt x="3135" y="2221"/>
                    <a:pt x="3166" y="2235"/>
                    <a:pt x="3201" y="2208"/>
                  </a:cubicBezTo>
                  <a:cubicBezTo>
                    <a:pt x="3204" y="2109"/>
                    <a:pt x="3166" y="1874"/>
                    <a:pt x="3225" y="1814"/>
                  </a:cubicBezTo>
                  <a:cubicBezTo>
                    <a:pt x="3281" y="1761"/>
                    <a:pt x="3392" y="1779"/>
                    <a:pt x="3443" y="1820"/>
                  </a:cubicBezTo>
                  <a:cubicBezTo>
                    <a:pt x="3480" y="1912"/>
                    <a:pt x="3457" y="2110"/>
                    <a:pt x="3456" y="2219"/>
                  </a:cubicBezTo>
                  <a:cubicBezTo>
                    <a:pt x="3523" y="2226"/>
                    <a:pt x="3520" y="2211"/>
                    <a:pt x="3561" y="2243"/>
                  </a:cubicBezTo>
                  <a:cubicBezTo>
                    <a:pt x="3550" y="2325"/>
                    <a:pt x="3554" y="2279"/>
                    <a:pt x="3524" y="2297"/>
                  </a:cubicBezTo>
                  <a:close/>
                  <a:moveTo>
                    <a:pt x="3006" y="1739"/>
                  </a:moveTo>
                  <a:cubicBezTo>
                    <a:pt x="2977" y="1850"/>
                    <a:pt x="3021" y="2038"/>
                    <a:pt x="2931" y="2037"/>
                  </a:cubicBezTo>
                  <a:lnTo>
                    <a:pt x="2913" y="1911"/>
                  </a:lnTo>
                  <a:cubicBezTo>
                    <a:pt x="2917" y="1922"/>
                    <a:pt x="2923" y="1906"/>
                    <a:pt x="2885" y="1928"/>
                  </a:cubicBezTo>
                  <a:cubicBezTo>
                    <a:pt x="2857" y="2049"/>
                    <a:pt x="2838" y="1959"/>
                    <a:pt x="2827" y="2102"/>
                  </a:cubicBezTo>
                  <a:cubicBezTo>
                    <a:pt x="2817" y="2227"/>
                    <a:pt x="2783" y="2216"/>
                    <a:pt x="2786" y="2286"/>
                  </a:cubicBezTo>
                  <a:lnTo>
                    <a:pt x="2991" y="2295"/>
                  </a:lnTo>
                  <a:cubicBezTo>
                    <a:pt x="2968" y="2345"/>
                    <a:pt x="2941" y="2367"/>
                    <a:pt x="2934" y="2435"/>
                  </a:cubicBezTo>
                  <a:cubicBezTo>
                    <a:pt x="2914" y="2645"/>
                    <a:pt x="2942" y="3658"/>
                    <a:pt x="2961" y="3805"/>
                  </a:cubicBezTo>
                  <a:lnTo>
                    <a:pt x="2919" y="3823"/>
                  </a:lnTo>
                  <a:lnTo>
                    <a:pt x="2884" y="3851"/>
                  </a:lnTo>
                  <a:cubicBezTo>
                    <a:pt x="2855" y="3884"/>
                    <a:pt x="2880" y="3838"/>
                    <a:pt x="2860" y="3890"/>
                  </a:cubicBezTo>
                  <a:lnTo>
                    <a:pt x="3768" y="3894"/>
                  </a:lnTo>
                  <a:cubicBezTo>
                    <a:pt x="3748" y="3840"/>
                    <a:pt x="3761" y="3879"/>
                    <a:pt x="3732" y="3841"/>
                  </a:cubicBezTo>
                  <a:cubicBezTo>
                    <a:pt x="3716" y="3821"/>
                    <a:pt x="3724" y="3844"/>
                    <a:pt x="3702" y="3807"/>
                  </a:cubicBezTo>
                  <a:cubicBezTo>
                    <a:pt x="3677" y="3781"/>
                    <a:pt x="3688" y="3763"/>
                    <a:pt x="3690" y="3741"/>
                  </a:cubicBezTo>
                  <a:lnTo>
                    <a:pt x="3701" y="2416"/>
                  </a:lnTo>
                  <a:cubicBezTo>
                    <a:pt x="3695" y="2278"/>
                    <a:pt x="3681" y="2383"/>
                    <a:pt x="3638" y="2294"/>
                  </a:cubicBezTo>
                  <a:lnTo>
                    <a:pt x="3865" y="2295"/>
                  </a:lnTo>
                  <a:cubicBezTo>
                    <a:pt x="3867" y="2205"/>
                    <a:pt x="3846" y="2234"/>
                    <a:pt x="3831" y="2167"/>
                  </a:cubicBezTo>
                  <a:cubicBezTo>
                    <a:pt x="3814" y="2087"/>
                    <a:pt x="3852" y="2089"/>
                    <a:pt x="3818" y="2041"/>
                  </a:cubicBezTo>
                  <a:cubicBezTo>
                    <a:pt x="3767" y="2010"/>
                    <a:pt x="3810" y="2075"/>
                    <a:pt x="3772" y="1999"/>
                  </a:cubicBezTo>
                  <a:cubicBezTo>
                    <a:pt x="3771" y="1997"/>
                    <a:pt x="3762" y="1933"/>
                    <a:pt x="3762" y="1933"/>
                  </a:cubicBezTo>
                  <a:cubicBezTo>
                    <a:pt x="3699" y="2008"/>
                    <a:pt x="3753" y="2025"/>
                    <a:pt x="3679" y="2040"/>
                  </a:cubicBezTo>
                  <a:cubicBezTo>
                    <a:pt x="3649" y="1963"/>
                    <a:pt x="3660" y="1838"/>
                    <a:pt x="3661" y="1756"/>
                  </a:cubicBezTo>
                  <a:cubicBezTo>
                    <a:pt x="3649" y="1683"/>
                    <a:pt x="3571" y="1675"/>
                    <a:pt x="3502" y="1624"/>
                  </a:cubicBezTo>
                  <a:lnTo>
                    <a:pt x="3318" y="1524"/>
                  </a:lnTo>
                  <a:cubicBezTo>
                    <a:pt x="3256" y="1592"/>
                    <a:pt x="3217" y="1579"/>
                    <a:pt x="3146" y="1631"/>
                  </a:cubicBezTo>
                  <a:cubicBezTo>
                    <a:pt x="2998" y="1740"/>
                    <a:pt x="3016" y="1655"/>
                    <a:pt x="3006" y="1739"/>
                  </a:cubicBezTo>
                  <a:close/>
                  <a:moveTo>
                    <a:pt x="2901" y="4271"/>
                  </a:moveTo>
                  <a:cubicBezTo>
                    <a:pt x="2913" y="4634"/>
                    <a:pt x="2898" y="5020"/>
                    <a:pt x="2899" y="5392"/>
                  </a:cubicBezTo>
                  <a:cubicBezTo>
                    <a:pt x="3053" y="5393"/>
                    <a:pt x="3643" y="5410"/>
                    <a:pt x="3749" y="5381"/>
                  </a:cubicBezTo>
                  <a:cubicBezTo>
                    <a:pt x="3754" y="5008"/>
                    <a:pt x="3738" y="4607"/>
                    <a:pt x="3741" y="4253"/>
                  </a:cubicBezTo>
                  <a:cubicBezTo>
                    <a:pt x="3660" y="4212"/>
                    <a:pt x="3239" y="4236"/>
                    <a:pt x="3076" y="4233"/>
                  </a:cubicBezTo>
                  <a:cubicBezTo>
                    <a:pt x="2909" y="4231"/>
                    <a:pt x="2953" y="4239"/>
                    <a:pt x="2901" y="4271"/>
                  </a:cubicBezTo>
                  <a:close/>
                  <a:moveTo>
                    <a:pt x="5346" y="1378"/>
                  </a:moveTo>
                  <a:cubicBezTo>
                    <a:pt x="4770" y="1484"/>
                    <a:pt x="4285" y="1551"/>
                    <a:pt x="3702" y="1609"/>
                  </a:cubicBezTo>
                  <a:cubicBezTo>
                    <a:pt x="3712" y="1691"/>
                    <a:pt x="3706" y="1771"/>
                    <a:pt x="3753" y="1832"/>
                  </a:cubicBezTo>
                  <a:cubicBezTo>
                    <a:pt x="3791" y="1883"/>
                    <a:pt x="3830" y="1790"/>
                    <a:pt x="3872" y="1957"/>
                  </a:cubicBezTo>
                  <a:cubicBezTo>
                    <a:pt x="3892" y="1997"/>
                    <a:pt x="3909" y="2018"/>
                    <a:pt x="3930" y="2069"/>
                  </a:cubicBezTo>
                  <a:cubicBezTo>
                    <a:pt x="4190" y="2085"/>
                    <a:pt x="5412" y="1909"/>
                    <a:pt x="5557" y="1796"/>
                  </a:cubicBezTo>
                  <a:cubicBezTo>
                    <a:pt x="5453" y="1635"/>
                    <a:pt x="5400" y="1531"/>
                    <a:pt x="5346" y="1378"/>
                  </a:cubicBezTo>
                  <a:close/>
                  <a:moveTo>
                    <a:pt x="1916" y="2989"/>
                  </a:moveTo>
                  <a:lnTo>
                    <a:pt x="2221" y="2887"/>
                  </a:lnTo>
                  <a:lnTo>
                    <a:pt x="2217" y="3764"/>
                  </a:lnTo>
                  <a:lnTo>
                    <a:pt x="1916" y="3831"/>
                  </a:lnTo>
                  <a:lnTo>
                    <a:pt x="1916" y="2989"/>
                  </a:lnTo>
                  <a:close/>
                  <a:moveTo>
                    <a:pt x="2374" y="3723"/>
                  </a:moveTo>
                  <a:lnTo>
                    <a:pt x="2383" y="2834"/>
                  </a:lnTo>
                  <a:lnTo>
                    <a:pt x="2707" y="2715"/>
                  </a:lnTo>
                  <a:lnTo>
                    <a:pt x="2692" y="3647"/>
                  </a:lnTo>
                  <a:lnTo>
                    <a:pt x="2374" y="3723"/>
                  </a:lnTo>
                  <a:close/>
                  <a:moveTo>
                    <a:pt x="2783" y="3838"/>
                  </a:moveTo>
                  <a:cubicBezTo>
                    <a:pt x="2812" y="3831"/>
                    <a:pt x="2806" y="3789"/>
                    <a:pt x="2818" y="3642"/>
                  </a:cubicBezTo>
                  <a:lnTo>
                    <a:pt x="2817" y="2564"/>
                  </a:lnTo>
                  <a:lnTo>
                    <a:pt x="2744" y="2576"/>
                  </a:lnTo>
                  <a:lnTo>
                    <a:pt x="1743" y="2974"/>
                  </a:lnTo>
                  <a:cubicBezTo>
                    <a:pt x="1752" y="3144"/>
                    <a:pt x="1746" y="3329"/>
                    <a:pt x="1746" y="3502"/>
                  </a:cubicBezTo>
                  <a:cubicBezTo>
                    <a:pt x="1746" y="3614"/>
                    <a:pt x="1723" y="3953"/>
                    <a:pt x="1734" y="4020"/>
                  </a:cubicBezTo>
                  <a:cubicBezTo>
                    <a:pt x="2055" y="3964"/>
                    <a:pt x="2480" y="3914"/>
                    <a:pt x="2783" y="3838"/>
                  </a:cubicBezTo>
                  <a:close/>
                  <a:moveTo>
                    <a:pt x="2452" y="3479"/>
                  </a:moveTo>
                  <a:lnTo>
                    <a:pt x="2407" y="3493"/>
                  </a:lnTo>
                  <a:lnTo>
                    <a:pt x="2417" y="3060"/>
                  </a:lnTo>
                  <a:lnTo>
                    <a:pt x="2611" y="2985"/>
                  </a:lnTo>
                  <a:lnTo>
                    <a:pt x="2609" y="3027"/>
                  </a:lnTo>
                  <a:lnTo>
                    <a:pt x="2463" y="3085"/>
                  </a:lnTo>
                  <a:lnTo>
                    <a:pt x="2452" y="3479"/>
                  </a:lnTo>
                  <a:close/>
                  <a:moveTo>
                    <a:pt x="1991" y="3594"/>
                  </a:moveTo>
                  <a:lnTo>
                    <a:pt x="1949" y="3607"/>
                  </a:lnTo>
                  <a:lnTo>
                    <a:pt x="1958" y="3207"/>
                  </a:lnTo>
                  <a:lnTo>
                    <a:pt x="2137" y="3137"/>
                  </a:lnTo>
                  <a:lnTo>
                    <a:pt x="2136" y="3176"/>
                  </a:lnTo>
                  <a:lnTo>
                    <a:pt x="2001" y="3230"/>
                  </a:lnTo>
                  <a:lnTo>
                    <a:pt x="1991" y="3594"/>
                  </a:lnTo>
                  <a:close/>
                  <a:moveTo>
                    <a:pt x="4762" y="5002"/>
                  </a:moveTo>
                  <a:lnTo>
                    <a:pt x="4932" y="5009"/>
                  </a:lnTo>
                  <a:lnTo>
                    <a:pt x="4937" y="4537"/>
                  </a:lnTo>
                  <a:cubicBezTo>
                    <a:pt x="4944" y="4447"/>
                    <a:pt x="4934" y="4446"/>
                    <a:pt x="5001" y="4416"/>
                  </a:cubicBezTo>
                  <a:cubicBezTo>
                    <a:pt x="5026" y="4374"/>
                    <a:pt x="5040" y="4333"/>
                    <a:pt x="5087" y="4303"/>
                  </a:cubicBezTo>
                  <a:cubicBezTo>
                    <a:pt x="5116" y="4316"/>
                    <a:pt x="5115" y="4301"/>
                    <a:pt x="5158" y="4376"/>
                  </a:cubicBezTo>
                  <a:cubicBezTo>
                    <a:pt x="5182" y="4418"/>
                    <a:pt x="5165" y="4417"/>
                    <a:pt x="5204" y="4441"/>
                  </a:cubicBezTo>
                  <a:cubicBezTo>
                    <a:pt x="5268" y="4452"/>
                    <a:pt x="5251" y="4478"/>
                    <a:pt x="5252" y="4549"/>
                  </a:cubicBezTo>
                  <a:cubicBezTo>
                    <a:pt x="5254" y="4710"/>
                    <a:pt x="5221" y="4757"/>
                    <a:pt x="5230" y="5005"/>
                  </a:cubicBezTo>
                  <a:lnTo>
                    <a:pt x="5428" y="5005"/>
                  </a:lnTo>
                  <a:cubicBezTo>
                    <a:pt x="5431" y="4931"/>
                    <a:pt x="5430" y="4863"/>
                    <a:pt x="5430" y="4795"/>
                  </a:cubicBezTo>
                  <a:cubicBezTo>
                    <a:pt x="5429" y="4724"/>
                    <a:pt x="5416" y="4663"/>
                    <a:pt x="5446" y="4608"/>
                  </a:cubicBezTo>
                  <a:cubicBezTo>
                    <a:pt x="5449" y="4603"/>
                    <a:pt x="5455" y="4598"/>
                    <a:pt x="5457" y="4594"/>
                  </a:cubicBezTo>
                  <a:cubicBezTo>
                    <a:pt x="5460" y="4590"/>
                    <a:pt x="5464" y="4584"/>
                    <a:pt x="5469" y="4580"/>
                  </a:cubicBezTo>
                  <a:cubicBezTo>
                    <a:pt x="5450" y="4483"/>
                    <a:pt x="5508" y="4438"/>
                    <a:pt x="5576" y="4405"/>
                  </a:cubicBezTo>
                  <a:cubicBezTo>
                    <a:pt x="5637" y="4429"/>
                    <a:pt x="5646" y="4454"/>
                    <a:pt x="5672" y="4496"/>
                  </a:cubicBezTo>
                  <a:cubicBezTo>
                    <a:pt x="5695" y="4509"/>
                    <a:pt x="5706" y="4509"/>
                    <a:pt x="5710" y="4602"/>
                  </a:cubicBezTo>
                  <a:cubicBezTo>
                    <a:pt x="5712" y="4649"/>
                    <a:pt x="5705" y="4693"/>
                    <a:pt x="5696" y="4737"/>
                  </a:cubicBezTo>
                  <a:cubicBezTo>
                    <a:pt x="5680" y="4824"/>
                    <a:pt x="5681" y="4906"/>
                    <a:pt x="5685" y="5003"/>
                  </a:cubicBezTo>
                  <a:lnTo>
                    <a:pt x="5842" y="5000"/>
                  </a:lnTo>
                  <a:lnTo>
                    <a:pt x="5826" y="4268"/>
                  </a:lnTo>
                  <a:lnTo>
                    <a:pt x="5179" y="4132"/>
                  </a:lnTo>
                  <a:cubicBezTo>
                    <a:pt x="5046" y="4147"/>
                    <a:pt x="4881" y="4076"/>
                    <a:pt x="4736" y="4075"/>
                  </a:cubicBezTo>
                  <a:lnTo>
                    <a:pt x="4734" y="4796"/>
                  </a:lnTo>
                  <a:cubicBezTo>
                    <a:pt x="4733" y="4911"/>
                    <a:pt x="4757" y="4931"/>
                    <a:pt x="4762" y="5002"/>
                  </a:cubicBezTo>
                  <a:close/>
                  <a:moveTo>
                    <a:pt x="2757" y="5058"/>
                  </a:moveTo>
                  <a:lnTo>
                    <a:pt x="1734" y="5058"/>
                  </a:lnTo>
                  <a:lnTo>
                    <a:pt x="1746" y="5272"/>
                  </a:lnTo>
                  <a:cubicBezTo>
                    <a:pt x="1747" y="5275"/>
                    <a:pt x="1750" y="5280"/>
                    <a:pt x="1753" y="5284"/>
                  </a:cubicBezTo>
                  <a:lnTo>
                    <a:pt x="2765" y="5330"/>
                  </a:lnTo>
                  <a:lnTo>
                    <a:pt x="2757" y="5058"/>
                  </a:lnTo>
                  <a:close/>
                  <a:moveTo>
                    <a:pt x="5858" y="5067"/>
                  </a:moveTo>
                  <a:cubicBezTo>
                    <a:pt x="5760" y="5037"/>
                    <a:pt x="4961" y="5041"/>
                    <a:pt x="4812" y="5058"/>
                  </a:cubicBezTo>
                  <a:lnTo>
                    <a:pt x="4803" y="5287"/>
                  </a:lnTo>
                  <a:lnTo>
                    <a:pt x="5843" y="5252"/>
                  </a:lnTo>
                  <a:lnTo>
                    <a:pt x="5858" y="5067"/>
                  </a:lnTo>
                  <a:close/>
                  <a:moveTo>
                    <a:pt x="5294" y="2908"/>
                  </a:moveTo>
                  <a:lnTo>
                    <a:pt x="5293" y="2977"/>
                  </a:lnTo>
                  <a:cubicBezTo>
                    <a:pt x="5266" y="2991"/>
                    <a:pt x="5252" y="2969"/>
                    <a:pt x="5205" y="2993"/>
                  </a:cubicBezTo>
                  <a:cubicBezTo>
                    <a:pt x="5226" y="3041"/>
                    <a:pt x="5236" y="3033"/>
                    <a:pt x="5265" y="3064"/>
                  </a:cubicBezTo>
                  <a:cubicBezTo>
                    <a:pt x="5318" y="3063"/>
                    <a:pt x="5772" y="3263"/>
                    <a:pt x="5863" y="3301"/>
                  </a:cubicBezTo>
                  <a:cubicBezTo>
                    <a:pt x="5974" y="3346"/>
                    <a:pt x="6071" y="3388"/>
                    <a:pt x="6175" y="3431"/>
                  </a:cubicBezTo>
                  <a:cubicBezTo>
                    <a:pt x="6267" y="3469"/>
                    <a:pt x="6393" y="3532"/>
                    <a:pt x="6494" y="3553"/>
                  </a:cubicBezTo>
                  <a:lnTo>
                    <a:pt x="6492" y="3397"/>
                  </a:lnTo>
                  <a:cubicBezTo>
                    <a:pt x="6408" y="3452"/>
                    <a:pt x="6501" y="3436"/>
                    <a:pt x="6392" y="3454"/>
                  </a:cubicBezTo>
                  <a:lnTo>
                    <a:pt x="6406" y="3379"/>
                  </a:lnTo>
                  <a:lnTo>
                    <a:pt x="6361" y="3343"/>
                  </a:lnTo>
                  <a:cubicBezTo>
                    <a:pt x="6334" y="3414"/>
                    <a:pt x="6364" y="3392"/>
                    <a:pt x="6311" y="3413"/>
                  </a:cubicBezTo>
                  <a:cubicBezTo>
                    <a:pt x="6299" y="3383"/>
                    <a:pt x="6309" y="3407"/>
                    <a:pt x="6316" y="3333"/>
                  </a:cubicBezTo>
                  <a:cubicBezTo>
                    <a:pt x="6210" y="3344"/>
                    <a:pt x="6251" y="3331"/>
                    <a:pt x="6188" y="3263"/>
                  </a:cubicBezTo>
                  <a:lnTo>
                    <a:pt x="6146" y="3320"/>
                  </a:lnTo>
                  <a:lnTo>
                    <a:pt x="6118" y="3238"/>
                  </a:lnTo>
                  <a:lnTo>
                    <a:pt x="6071" y="3279"/>
                  </a:lnTo>
                  <a:cubicBezTo>
                    <a:pt x="6069" y="3282"/>
                    <a:pt x="6065" y="3287"/>
                    <a:pt x="6063" y="3289"/>
                  </a:cubicBezTo>
                  <a:lnTo>
                    <a:pt x="6040" y="3285"/>
                  </a:lnTo>
                  <a:cubicBezTo>
                    <a:pt x="6039" y="3281"/>
                    <a:pt x="6034" y="3262"/>
                    <a:pt x="6032" y="3257"/>
                  </a:cubicBezTo>
                  <a:lnTo>
                    <a:pt x="6019" y="3214"/>
                  </a:lnTo>
                  <a:cubicBezTo>
                    <a:pt x="6017" y="3210"/>
                    <a:pt x="6016" y="3204"/>
                    <a:pt x="6014" y="3199"/>
                  </a:cubicBezTo>
                  <a:cubicBezTo>
                    <a:pt x="5906" y="3238"/>
                    <a:pt x="6009" y="3236"/>
                    <a:pt x="5930" y="3269"/>
                  </a:cubicBezTo>
                  <a:lnTo>
                    <a:pt x="5930" y="3160"/>
                  </a:lnTo>
                  <a:lnTo>
                    <a:pt x="5880" y="3157"/>
                  </a:lnTo>
                  <a:cubicBezTo>
                    <a:pt x="5843" y="3241"/>
                    <a:pt x="5882" y="3230"/>
                    <a:pt x="5814" y="3213"/>
                  </a:cubicBezTo>
                  <a:lnTo>
                    <a:pt x="5831" y="3120"/>
                  </a:lnTo>
                  <a:cubicBezTo>
                    <a:pt x="5826" y="3116"/>
                    <a:pt x="5786" y="3106"/>
                    <a:pt x="5786" y="3106"/>
                  </a:cubicBezTo>
                  <a:lnTo>
                    <a:pt x="5755" y="3143"/>
                  </a:lnTo>
                  <a:cubicBezTo>
                    <a:pt x="5727" y="3179"/>
                    <a:pt x="5751" y="3173"/>
                    <a:pt x="5710" y="3176"/>
                  </a:cubicBezTo>
                  <a:lnTo>
                    <a:pt x="5718" y="3064"/>
                  </a:lnTo>
                  <a:lnTo>
                    <a:pt x="5655" y="3058"/>
                  </a:lnTo>
                  <a:cubicBezTo>
                    <a:pt x="5630" y="3140"/>
                    <a:pt x="5669" y="3103"/>
                    <a:pt x="5611" y="3142"/>
                  </a:cubicBezTo>
                  <a:cubicBezTo>
                    <a:pt x="5554" y="3095"/>
                    <a:pt x="5602" y="3120"/>
                    <a:pt x="5605" y="3022"/>
                  </a:cubicBezTo>
                  <a:cubicBezTo>
                    <a:pt x="5563" y="2936"/>
                    <a:pt x="5542" y="3047"/>
                    <a:pt x="5524" y="3091"/>
                  </a:cubicBezTo>
                  <a:lnTo>
                    <a:pt x="5455" y="3069"/>
                  </a:lnTo>
                  <a:cubicBezTo>
                    <a:pt x="5475" y="2989"/>
                    <a:pt x="5470" y="3055"/>
                    <a:pt x="5473" y="2993"/>
                  </a:cubicBezTo>
                  <a:cubicBezTo>
                    <a:pt x="5475" y="2959"/>
                    <a:pt x="5466" y="2937"/>
                    <a:pt x="5460" y="2899"/>
                  </a:cubicBezTo>
                  <a:cubicBezTo>
                    <a:pt x="5411" y="2915"/>
                    <a:pt x="5404" y="2969"/>
                    <a:pt x="5384" y="3024"/>
                  </a:cubicBezTo>
                  <a:cubicBezTo>
                    <a:pt x="5382" y="3021"/>
                    <a:pt x="5379" y="3011"/>
                    <a:pt x="5379" y="3013"/>
                  </a:cubicBezTo>
                  <a:cubicBezTo>
                    <a:pt x="5378" y="3016"/>
                    <a:pt x="5375" y="3004"/>
                    <a:pt x="5374" y="3002"/>
                  </a:cubicBezTo>
                  <a:lnTo>
                    <a:pt x="5349" y="2871"/>
                  </a:lnTo>
                  <a:cubicBezTo>
                    <a:pt x="5279" y="2879"/>
                    <a:pt x="5316" y="2847"/>
                    <a:pt x="5294" y="2908"/>
                  </a:cubicBezTo>
                  <a:close/>
                  <a:moveTo>
                    <a:pt x="4940" y="2837"/>
                  </a:moveTo>
                  <a:lnTo>
                    <a:pt x="4892" y="2855"/>
                  </a:lnTo>
                  <a:lnTo>
                    <a:pt x="4896" y="2899"/>
                  </a:lnTo>
                  <a:lnTo>
                    <a:pt x="5119" y="2989"/>
                  </a:lnTo>
                  <a:lnTo>
                    <a:pt x="5186" y="3002"/>
                  </a:lnTo>
                  <a:cubicBezTo>
                    <a:pt x="5194" y="2912"/>
                    <a:pt x="5191" y="2943"/>
                    <a:pt x="5251" y="2907"/>
                  </a:cubicBezTo>
                  <a:lnTo>
                    <a:pt x="5238" y="2851"/>
                  </a:lnTo>
                  <a:lnTo>
                    <a:pt x="5206" y="2773"/>
                  </a:lnTo>
                  <a:cubicBezTo>
                    <a:pt x="5174" y="2823"/>
                    <a:pt x="5179" y="2860"/>
                    <a:pt x="5139" y="2919"/>
                  </a:cubicBezTo>
                  <a:cubicBezTo>
                    <a:pt x="5076" y="2855"/>
                    <a:pt x="5152" y="2863"/>
                    <a:pt x="5056" y="2701"/>
                  </a:cubicBezTo>
                  <a:lnTo>
                    <a:pt x="4999" y="2847"/>
                  </a:lnTo>
                  <a:cubicBezTo>
                    <a:pt x="4942" y="2852"/>
                    <a:pt x="4980" y="2866"/>
                    <a:pt x="4940" y="2837"/>
                  </a:cubicBezTo>
                  <a:close/>
                  <a:moveTo>
                    <a:pt x="4591" y="2700"/>
                  </a:moveTo>
                  <a:lnTo>
                    <a:pt x="4549" y="2702"/>
                  </a:lnTo>
                  <a:lnTo>
                    <a:pt x="4559" y="2751"/>
                  </a:lnTo>
                  <a:cubicBezTo>
                    <a:pt x="4606" y="2777"/>
                    <a:pt x="4751" y="2845"/>
                    <a:pt x="4815" y="2860"/>
                  </a:cubicBezTo>
                  <a:lnTo>
                    <a:pt x="4874" y="2865"/>
                  </a:lnTo>
                  <a:lnTo>
                    <a:pt x="4877" y="2792"/>
                  </a:lnTo>
                  <a:lnTo>
                    <a:pt x="4936" y="2774"/>
                  </a:lnTo>
                  <a:cubicBezTo>
                    <a:pt x="4941" y="2717"/>
                    <a:pt x="4939" y="2712"/>
                    <a:pt x="4883" y="2649"/>
                  </a:cubicBezTo>
                  <a:cubicBezTo>
                    <a:pt x="4879" y="2645"/>
                    <a:pt x="4874" y="2639"/>
                    <a:pt x="4869" y="2635"/>
                  </a:cubicBezTo>
                  <a:cubicBezTo>
                    <a:pt x="4863" y="2685"/>
                    <a:pt x="4853" y="2755"/>
                    <a:pt x="4807" y="2780"/>
                  </a:cubicBezTo>
                  <a:cubicBezTo>
                    <a:pt x="4726" y="2720"/>
                    <a:pt x="4787" y="2761"/>
                    <a:pt x="4771" y="2666"/>
                  </a:cubicBezTo>
                  <a:cubicBezTo>
                    <a:pt x="4761" y="2614"/>
                    <a:pt x="4739" y="2577"/>
                    <a:pt x="4702" y="2565"/>
                  </a:cubicBezTo>
                  <a:cubicBezTo>
                    <a:pt x="4680" y="2641"/>
                    <a:pt x="4703" y="2645"/>
                    <a:pt x="4650" y="2714"/>
                  </a:cubicBezTo>
                  <a:lnTo>
                    <a:pt x="4591" y="2700"/>
                  </a:lnTo>
                  <a:close/>
                  <a:moveTo>
                    <a:pt x="4468" y="2715"/>
                  </a:moveTo>
                  <a:lnTo>
                    <a:pt x="4510" y="2713"/>
                  </a:lnTo>
                  <a:lnTo>
                    <a:pt x="4523" y="2638"/>
                  </a:lnTo>
                  <a:lnTo>
                    <a:pt x="4583" y="2637"/>
                  </a:lnTo>
                  <a:cubicBezTo>
                    <a:pt x="4636" y="2608"/>
                    <a:pt x="4550" y="2500"/>
                    <a:pt x="4527" y="2471"/>
                  </a:cubicBezTo>
                  <a:cubicBezTo>
                    <a:pt x="4504" y="2552"/>
                    <a:pt x="4509" y="2590"/>
                    <a:pt x="4457" y="2644"/>
                  </a:cubicBezTo>
                  <a:lnTo>
                    <a:pt x="4371" y="2608"/>
                  </a:lnTo>
                  <a:cubicBezTo>
                    <a:pt x="4364" y="2694"/>
                    <a:pt x="4387" y="2696"/>
                    <a:pt x="4468" y="2715"/>
                  </a:cubicBezTo>
                  <a:close/>
                  <a:moveTo>
                    <a:pt x="4118" y="2467"/>
                  </a:moveTo>
                  <a:cubicBezTo>
                    <a:pt x="4210" y="2456"/>
                    <a:pt x="4142" y="2458"/>
                    <a:pt x="4169" y="2488"/>
                  </a:cubicBezTo>
                  <a:lnTo>
                    <a:pt x="4164" y="2592"/>
                  </a:lnTo>
                  <a:cubicBezTo>
                    <a:pt x="4217" y="2623"/>
                    <a:pt x="4286" y="2646"/>
                    <a:pt x="4342" y="2651"/>
                  </a:cubicBezTo>
                  <a:lnTo>
                    <a:pt x="4346" y="2552"/>
                  </a:lnTo>
                  <a:cubicBezTo>
                    <a:pt x="4471" y="2595"/>
                    <a:pt x="4383" y="2563"/>
                    <a:pt x="4416" y="2540"/>
                  </a:cubicBezTo>
                  <a:cubicBezTo>
                    <a:pt x="4408" y="2490"/>
                    <a:pt x="4414" y="2507"/>
                    <a:pt x="4395" y="2465"/>
                  </a:cubicBezTo>
                  <a:cubicBezTo>
                    <a:pt x="4393" y="2460"/>
                    <a:pt x="4380" y="2436"/>
                    <a:pt x="4377" y="2431"/>
                  </a:cubicBezTo>
                  <a:cubicBezTo>
                    <a:pt x="4358" y="2404"/>
                    <a:pt x="4364" y="2413"/>
                    <a:pt x="4345" y="2394"/>
                  </a:cubicBezTo>
                  <a:cubicBezTo>
                    <a:pt x="4307" y="2588"/>
                    <a:pt x="4286" y="2551"/>
                    <a:pt x="4208" y="2542"/>
                  </a:cubicBezTo>
                  <a:cubicBezTo>
                    <a:pt x="4195" y="2463"/>
                    <a:pt x="4226" y="2429"/>
                    <a:pt x="4178" y="2401"/>
                  </a:cubicBezTo>
                  <a:lnTo>
                    <a:pt x="4150" y="2296"/>
                  </a:lnTo>
                  <a:cubicBezTo>
                    <a:pt x="4109" y="2350"/>
                    <a:pt x="4107" y="2446"/>
                    <a:pt x="4055" y="2459"/>
                  </a:cubicBezTo>
                  <a:cubicBezTo>
                    <a:pt x="3897" y="2442"/>
                    <a:pt x="4016" y="2314"/>
                    <a:pt x="3845" y="2333"/>
                  </a:cubicBezTo>
                  <a:cubicBezTo>
                    <a:pt x="3820" y="2371"/>
                    <a:pt x="3808" y="2386"/>
                    <a:pt x="3818" y="2446"/>
                  </a:cubicBezTo>
                  <a:lnTo>
                    <a:pt x="4121" y="2569"/>
                  </a:lnTo>
                  <a:lnTo>
                    <a:pt x="4118" y="2467"/>
                  </a:lnTo>
                  <a:close/>
                  <a:moveTo>
                    <a:pt x="760" y="5226"/>
                  </a:moveTo>
                  <a:lnTo>
                    <a:pt x="1531" y="5248"/>
                  </a:lnTo>
                  <a:lnTo>
                    <a:pt x="1533" y="5062"/>
                  </a:lnTo>
                  <a:cubicBezTo>
                    <a:pt x="1529" y="5061"/>
                    <a:pt x="1524" y="5060"/>
                    <a:pt x="1520" y="5059"/>
                  </a:cubicBezTo>
                  <a:lnTo>
                    <a:pt x="746" y="5061"/>
                  </a:lnTo>
                  <a:lnTo>
                    <a:pt x="760" y="5226"/>
                  </a:lnTo>
                  <a:close/>
                  <a:moveTo>
                    <a:pt x="4196" y="5318"/>
                  </a:moveTo>
                  <a:lnTo>
                    <a:pt x="4524" y="5285"/>
                  </a:lnTo>
                  <a:lnTo>
                    <a:pt x="4526" y="5063"/>
                  </a:lnTo>
                  <a:cubicBezTo>
                    <a:pt x="4430" y="5050"/>
                    <a:pt x="3987" y="5043"/>
                    <a:pt x="3908" y="5067"/>
                  </a:cubicBezTo>
                  <a:lnTo>
                    <a:pt x="3909" y="5306"/>
                  </a:lnTo>
                  <a:lnTo>
                    <a:pt x="4196" y="5318"/>
                  </a:lnTo>
                  <a:close/>
                  <a:moveTo>
                    <a:pt x="3091" y="3951"/>
                  </a:moveTo>
                  <a:cubicBezTo>
                    <a:pt x="3077" y="4005"/>
                    <a:pt x="3066" y="4085"/>
                    <a:pt x="3080" y="4164"/>
                  </a:cubicBezTo>
                  <a:lnTo>
                    <a:pt x="3583" y="4158"/>
                  </a:lnTo>
                  <a:lnTo>
                    <a:pt x="3583" y="3989"/>
                  </a:lnTo>
                  <a:lnTo>
                    <a:pt x="3478" y="3914"/>
                  </a:lnTo>
                  <a:lnTo>
                    <a:pt x="3449" y="3944"/>
                  </a:lnTo>
                  <a:cubicBezTo>
                    <a:pt x="3338" y="4044"/>
                    <a:pt x="3202" y="3965"/>
                    <a:pt x="3191" y="3922"/>
                  </a:cubicBezTo>
                  <a:cubicBezTo>
                    <a:pt x="3189" y="3916"/>
                    <a:pt x="3185" y="3915"/>
                    <a:pt x="3181" y="3912"/>
                  </a:cubicBezTo>
                  <a:cubicBezTo>
                    <a:pt x="3176" y="3914"/>
                    <a:pt x="3171" y="3917"/>
                    <a:pt x="3168" y="3919"/>
                  </a:cubicBezTo>
                  <a:lnTo>
                    <a:pt x="3091" y="3951"/>
                  </a:lnTo>
                  <a:close/>
                  <a:moveTo>
                    <a:pt x="6483" y="5229"/>
                  </a:moveTo>
                  <a:lnTo>
                    <a:pt x="6488" y="5049"/>
                  </a:lnTo>
                  <a:cubicBezTo>
                    <a:pt x="6362" y="5048"/>
                    <a:pt x="6104" y="5035"/>
                    <a:pt x="5994" y="5064"/>
                  </a:cubicBezTo>
                  <a:lnTo>
                    <a:pt x="6000" y="5221"/>
                  </a:lnTo>
                  <a:cubicBezTo>
                    <a:pt x="6126" y="5267"/>
                    <a:pt x="6353" y="5202"/>
                    <a:pt x="6483" y="5229"/>
                  </a:cubicBezTo>
                  <a:close/>
                  <a:moveTo>
                    <a:pt x="5893" y="4186"/>
                  </a:moveTo>
                  <a:cubicBezTo>
                    <a:pt x="5902" y="4217"/>
                    <a:pt x="5909" y="4224"/>
                    <a:pt x="5914" y="4232"/>
                  </a:cubicBezTo>
                  <a:lnTo>
                    <a:pt x="6478" y="4336"/>
                  </a:lnTo>
                  <a:lnTo>
                    <a:pt x="6482" y="3781"/>
                  </a:lnTo>
                  <a:cubicBezTo>
                    <a:pt x="6484" y="3692"/>
                    <a:pt x="6484" y="3673"/>
                    <a:pt x="6487" y="3623"/>
                  </a:cubicBezTo>
                  <a:lnTo>
                    <a:pt x="6048" y="3450"/>
                  </a:lnTo>
                  <a:cubicBezTo>
                    <a:pt x="5981" y="3431"/>
                    <a:pt x="5921" y="3399"/>
                    <a:pt x="5857" y="3393"/>
                  </a:cubicBezTo>
                  <a:cubicBezTo>
                    <a:pt x="5872" y="3587"/>
                    <a:pt x="5882" y="3912"/>
                    <a:pt x="5893" y="4186"/>
                  </a:cubicBezTo>
                  <a:close/>
                  <a:moveTo>
                    <a:pt x="6158" y="3598"/>
                  </a:moveTo>
                  <a:lnTo>
                    <a:pt x="6159" y="3799"/>
                  </a:lnTo>
                  <a:lnTo>
                    <a:pt x="5978" y="3750"/>
                  </a:lnTo>
                  <a:lnTo>
                    <a:pt x="5969" y="3525"/>
                  </a:lnTo>
                  <a:lnTo>
                    <a:pt x="6158" y="3598"/>
                  </a:lnTo>
                  <a:close/>
                  <a:moveTo>
                    <a:pt x="6131" y="3843"/>
                  </a:moveTo>
                  <a:lnTo>
                    <a:pt x="6126" y="4012"/>
                  </a:lnTo>
                  <a:lnTo>
                    <a:pt x="6149" y="4026"/>
                  </a:lnTo>
                  <a:lnTo>
                    <a:pt x="6143" y="4161"/>
                  </a:lnTo>
                  <a:lnTo>
                    <a:pt x="5990" y="4123"/>
                  </a:lnTo>
                  <a:lnTo>
                    <a:pt x="5974" y="3802"/>
                  </a:lnTo>
                  <a:lnTo>
                    <a:pt x="6131" y="3843"/>
                  </a:lnTo>
                  <a:close/>
                  <a:moveTo>
                    <a:pt x="6248" y="4194"/>
                  </a:moveTo>
                  <a:lnTo>
                    <a:pt x="6248" y="3629"/>
                  </a:lnTo>
                  <a:lnTo>
                    <a:pt x="6378" y="3654"/>
                  </a:lnTo>
                  <a:lnTo>
                    <a:pt x="6382" y="3852"/>
                  </a:lnTo>
                  <a:lnTo>
                    <a:pt x="6270" y="3835"/>
                  </a:lnTo>
                  <a:lnTo>
                    <a:pt x="6270" y="3869"/>
                  </a:lnTo>
                  <a:lnTo>
                    <a:pt x="6378" y="3886"/>
                  </a:lnTo>
                  <a:lnTo>
                    <a:pt x="6378" y="4217"/>
                  </a:lnTo>
                  <a:lnTo>
                    <a:pt x="6248" y="4194"/>
                  </a:lnTo>
                  <a:close/>
                  <a:moveTo>
                    <a:pt x="4157" y="3746"/>
                  </a:moveTo>
                  <a:lnTo>
                    <a:pt x="4152" y="3725"/>
                  </a:lnTo>
                  <a:lnTo>
                    <a:pt x="4123" y="3674"/>
                  </a:lnTo>
                  <a:cubicBezTo>
                    <a:pt x="4043" y="3709"/>
                    <a:pt x="4119" y="3726"/>
                    <a:pt x="4032" y="3682"/>
                  </a:cubicBezTo>
                  <a:cubicBezTo>
                    <a:pt x="3964" y="3647"/>
                    <a:pt x="3968" y="3691"/>
                    <a:pt x="3932" y="3659"/>
                  </a:cubicBezTo>
                  <a:cubicBezTo>
                    <a:pt x="3891" y="3590"/>
                    <a:pt x="3903" y="2850"/>
                    <a:pt x="3914" y="2714"/>
                  </a:cubicBezTo>
                  <a:cubicBezTo>
                    <a:pt x="3991" y="2719"/>
                    <a:pt x="4064" y="2766"/>
                    <a:pt x="4141" y="2779"/>
                  </a:cubicBezTo>
                  <a:cubicBezTo>
                    <a:pt x="4261" y="2801"/>
                    <a:pt x="4231" y="2859"/>
                    <a:pt x="4231" y="2977"/>
                  </a:cubicBezTo>
                  <a:cubicBezTo>
                    <a:pt x="4230" y="3064"/>
                    <a:pt x="4233" y="3152"/>
                    <a:pt x="4232" y="3239"/>
                  </a:cubicBezTo>
                  <a:cubicBezTo>
                    <a:pt x="4232" y="3345"/>
                    <a:pt x="4261" y="3671"/>
                    <a:pt x="4207" y="3738"/>
                  </a:cubicBezTo>
                  <a:lnTo>
                    <a:pt x="4157" y="3746"/>
                  </a:lnTo>
                  <a:close/>
                  <a:moveTo>
                    <a:pt x="4515" y="3816"/>
                  </a:moveTo>
                  <a:cubicBezTo>
                    <a:pt x="4518" y="3636"/>
                    <a:pt x="4537" y="2970"/>
                    <a:pt x="4503" y="2837"/>
                  </a:cubicBezTo>
                  <a:cubicBezTo>
                    <a:pt x="4422" y="2800"/>
                    <a:pt x="3864" y="2581"/>
                    <a:pt x="3810" y="2578"/>
                  </a:cubicBezTo>
                  <a:lnTo>
                    <a:pt x="3812" y="3677"/>
                  </a:lnTo>
                  <a:cubicBezTo>
                    <a:pt x="3822" y="3823"/>
                    <a:pt x="3887" y="3848"/>
                    <a:pt x="3888" y="3848"/>
                  </a:cubicBezTo>
                  <a:cubicBezTo>
                    <a:pt x="3889" y="3845"/>
                    <a:pt x="3895" y="3853"/>
                    <a:pt x="3899" y="3856"/>
                  </a:cubicBezTo>
                  <a:cubicBezTo>
                    <a:pt x="4020" y="3834"/>
                    <a:pt x="4371" y="3947"/>
                    <a:pt x="4544" y="3956"/>
                  </a:cubicBezTo>
                  <a:cubicBezTo>
                    <a:pt x="4553" y="3793"/>
                    <a:pt x="4528" y="3963"/>
                    <a:pt x="4515" y="3816"/>
                  </a:cubicBezTo>
                  <a:close/>
                  <a:moveTo>
                    <a:pt x="104" y="5207"/>
                  </a:moveTo>
                  <a:lnTo>
                    <a:pt x="607" y="5219"/>
                  </a:lnTo>
                  <a:lnTo>
                    <a:pt x="608" y="5054"/>
                  </a:lnTo>
                  <a:lnTo>
                    <a:pt x="99" y="5053"/>
                  </a:lnTo>
                  <a:lnTo>
                    <a:pt x="104" y="5207"/>
                  </a:lnTo>
                  <a:close/>
                  <a:moveTo>
                    <a:pt x="4632" y="4948"/>
                  </a:moveTo>
                  <a:cubicBezTo>
                    <a:pt x="4691" y="4876"/>
                    <a:pt x="4662" y="4408"/>
                    <a:pt x="4663" y="4253"/>
                  </a:cubicBezTo>
                  <a:cubicBezTo>
                    <a:pt x="4664" y="4045"/>
                    <a:pt x="4683" y="4068"/>
                    <a:pt x="4615" y="4047"/>
                  </a:cubicBezTo>
                  <a:cubicBezTo>
                    <a:pt x="4581" y="4102"/>
                    <a:pt x="4592" y="4701"/>
                    <a:pt x="4596" y="4849"/>
                  </a:cubicBezTo>
                  <a:cubicBezTo>
                    <a:pt x="4598" y="4939"/>
                    <a:pt x="4582" y="4908"/>
                    <a:pt x="4632" y="4948"/>
                  </a:cubicBezTo>
                  <a:close/>
                  <a:moveTo>
                    <a:pt x="1360" y="3022"/>
                  </a:moveTo>
                  <a:cubicBezTo>
                    <a:pt x="1617" y="2977"/>
                    <a:pt x="1537" y="2910"/>
                    <a:pt x="1572" y="2866"/>
                  </a:cubicBezTo>
                  <a:lnTo>
                    <a:pt x="1607" y="2931"/>
                  </a:lnTo>
                  <a:cubicBezTo>
                    <a:pt x="1661" y="2913"/>
                    <a:pt x="1654" y="2906"/>
                    <a:pt x="1726" y="2886"/>
                  </a:cubicBezTo>
                  <a:lnTo>
                    <a:pt x="1747" y="2801"/>
                  </a:lnTo>
                  <a:cubicBezTo>
                    <a:pt x="1781" y="2887"/>
                    <a:pt x="1733" y="2833"/>
                    <a:pt x="1809" y="2858"/>
                  </a:cubicBezTo>
                  <a:cubicBezTo>
                    <a:pt x="1850" y="2822"/>
                    <a:pt x="1898" y="2802"/>
                    <a:pt x="1956" y="2783"/>
                  </a:cubicBezTo>
                  <a:cubicBezTo>
                    <a:pt x="2047" y="2754"/>
                    <a:pt x="2072" y="2768"/>
                    <a:pt x="2085" y="2672"/>
                  </a:cubicBezTo>
                  <a:cubicBezTo>
                    <a:pt x="2080" y="2674"/>
                    <a:pt x="2074" y="2674"/>
                    <a:pt x="2071" y="2680"/>
                  </a:cubicBezTo>
                  <a:cubicBezTo>
                    <a:pt x="2069" y="2686"/>
                    <a:pt x="2062" y="2686"/>
                    <a:pt x="2058" y="2688"/>
                  </a:cubicBezTo>
                  <a:cubicBezTo>
                    <a:pt x="2004" y="2714"/>
                    <a:pt x="2067" y="2687"/>
                    <a:pt x="2032" y="2701"/>
                  </a:cubicBezTo>
                  <a:cubicBezTo>
                    <a:pt x="1985" y="2719"/>
                    <a:pt x="2037" y="2711"/>
                    <a:pt x="1973" y="2714"/>
                  </a:cubicBezTo>
                  <a:lnTo>
                    <a:pt x="1922" y="2575"/>
                  </a:lnTo>
                  <a:cubicBezTo>
                    <a:pt x="1912" y="2592"/>
                    <a:pt x="1866" y="2624"/>
                    <a:pt x="1857" y="2667"/>
                  </a:cubicBezTo>
                  <a:cubicBezTo>
                    <a:pt x="1838" y="2759"/>
                    <a:pt x="1916" y="2697"/>
                    <a:pt x="1835" y="2771"/>
                  </a:cubicBezTo>
                  <a:cubicBezTo>
                    <a:pt x="1777" y="2754"/>
                    <a:pt x="1816" y="2811"/>
                    <a:pt x="1753" y="2653"/>
                  </a:cubicBezTo>
                  <a:cubicBezTo>
                    <a:pt x="1752" y="2649"/>
                    <a:pt x="1750" y="2643"/>
                    <a:pt x="1747" y="2639"/>
                  </a:cubicBezTo>
                  <a:cubicBezTo>
                    <a:pt x="1734" y="2655"/>
                    <a:pt x="1747" y="2634"/>
                    <a:pt x="1722" y="2673"/>
                  </a:cubicBezTo>
                  <a:cubicBezTo>
                    <a:pt x="1666" y="2762"/>
                    <a:pt x="1703" y="2770"/>
                    <a:pt x="1688" y="2847"/>
                  </a:cubicBezTo>
                  <a:cubicBezTo>
                    <a:pt x="1623" y="2856"/>
                    <a:pt x="1627" y="2876"/>
                    <a:pt x="1580" y="2709"/>
                  </a:cubicBezTo>
                  <a:cubicBezTo>
                    <a:pt x="1448" y="2846"/>
                    <a:pt x="1576" y="2873"/>
                    <a:pt x="1468" y="2915"/>
                  </a:cubicBezTo>
                  <a:cubicBezTo>
                    <a:pt x="1449" y="2884"/>
                    <a:pt x="1460" y="2892"/>
                    <a:pt x="1448" y="2860"/>
                  </a:cubicBezTo>
                  <a:lnTo>
                    <a:pt x="1412" y="2800"/>
                  </a:lnTo>
                  <a:cubicBezTo>
                    <a:pt x="1317" y="2925"/>
                    <a:pt x="1411" y="2898"/>
                    <a:pt x="1363" y="2977"/>
                  </a:cubicBezTo>
                  <a:cubicBezTo>
                    <a:pt x="1321" y="2942"/>
                    <a:pt x="1315" y="2889"/>
                    <a:pt x="1293" y="2839"/>
                  </a:cubicBezTo>
                  <a:cubicBezTo>
                    <a:pt x="1265" y="2857"/>
                    <a:pt x="1284" y="2834"/>
                    <a:pt x="1281" y="2870"/>
                  </a:cubicBezTo>
                  <a:lnTo>
                    <a:pt x="1223" y="2975"/>
                  </a:lnTo>
                  <a:lnTo>
                    <a:pt x="1190" y="2891"/>
                  </a:lnTo>
                  <a:cubicBezTo>
                    <a:pt x="1169" y="2909"/>
                    <a:pt x="1190" y="2883"/>
                    <a:pt x="1162" y="2921"/>
                  </a:cubicBezTo>
                  <a:cubicBezTo>
                    <a:pt x="1090" y="3017"/>
                    <a:pt x="1162" y="3004"/>
                    <a:pt x="1088" y="3076"/>
                  </a:cubicBezTo>
                  <a:cubicBezTo>
                    <a:pt x="1083" y="3063"/>
                    <a:pt x="1071" y="3028"/>
                    <a:pt x="1066" y="3016"/>
                  </a:cubicBezTo>
                  <a:lnTo>
                    <a:pt x="1027" y="2955"/>
                  </a:lnTo>
                  <a:lnTo>
                    <a:pt x="975" y="3070"/>
                  </a:lnTo>
                  <a:lnTo>
                    <a:pt x="926" y="3011"/>
                  </a:lnTo>
                  <a:cubicBezTo>
                    <a:pt x="869" y="3102"/>
                    <a:pt x="876" y="3057"/>
                    <a:pt x="873" y="3178"/>
                  </a:cubicBezTo>
                  <a:lnTo>
                    <a:pt x="828" y="3056"/>
                  </a:lnTo>
                  <a:cubicBezTo>
                    <a:pt x="815" y="3078"/>
                    <a:pt x="810" y="3086"/>
                    <a:pt x="785" y="3100"/>
                  </a:cubicBezTo>
                  <a:cubicBezTo>
                    <a:pt x="779" y="3157"/>
                    <a:pt x="789" y="3197"/>
                    <a:pt x="768" y="3234"/>
                  </a:cubicBezTo>
                  <a:cubicBezTo>
                    <a:pt x="719" y="3208"/>
                    <a:pt x="750" y="3246"/>
                    <a:pt x="732" y="3154"/>
                  </a:cubicBezTo>
                  <a:lnTo>
                    <a:pt x="662" y="3176"/>
                  </a:lnTo>
                  <a:lnTo>
                    <a:pt x="666" y="3270"/>
                  </a:lnTo>
                  <a:cubicBezTo>
                    <a:pt x="592" y="3221"/>
                    <a:pt x="666" y="3225"/>
                    <a:pt x="593" y="3188"/>
                  </a:cubicBezTo>
                  <a:cubicBezTo>
                    <a:pt x="544" y="3229"/>
                    <a:pt x="559" y="3230"/>
                    <a:pt x="565" y="3314"/>
                  </a:cubicBezTo>
                  <a:cubicBezTo>
                    <a:pt x="495" y="3299"/>
                    <a:pt x="555" y="3318"/>
                    <a:pt x="535" y="3284"/>
                  </a:cubicBezTo>
                  <a:lnTo>
                    <a:pt x="488" y="3261"/>
                  </a:lnTo>
                  <a:lnTo>
                    <a:pt x="419" y="3329"/>
                  </a:lnTo>
                  <a:cubicBezTo>
                    <a:pt x="379" y="3299"/>
                    <a:pt x="427" y="3324"/>
                    <a:pt x="384" y="3306"/>
                  </a:cubicBezTo>
                  <a:cubicBezTo>
                    <a:pt x="366" y="3339"/>
                    <a:pt x="358" y="3326"/>
                    <a:pt x="347" y="3335"/>
                  </a:cubicBezTo>
                  <a:lnTo>
                    <a:pt x="336" y="3357"/>
                  </a:lnTo>
                  <a:lnTo>
                    <a:pt x="301" y="3295"/>
                  </a:lnTo>
                  <a:lnTo>
                    <a:pt x="283" y="3341"/>
                  </a:lnTo>
                  <a:cubicBezTo>
                    <a:pt x="286" y="3398"/>
                    <a:pt x="293" y="3392"/>
                    <a:pt x="280" y="3429"/>
                  </a:cubicBezTo>
                  <a:cubicBezTo>
                    <a:pt x="227" y="3405"/>
                    <a:pt x="267" y="3438"/>
                    <a:pt x="226" y="3372"/>
                  </a:cubicBezTo>
                  <a:lnTo>
                    <a:pt x="189" y="3390"/>
                  </a:lnTo>
                  <a:cubicBezTo>
                    <a:pt x="190" y="3444"/>
                    <a:pt x="203" y="3424"/>
                    <a:pt x="174" y="3461"/>
                  </a:cubicBezTo>
                  <a:cubicBezTo>
                    <a:pt x="125" y="3447"/>
                    <a:pt x="160" y="3432"/>
                    <a:pt x="96" y="3406"/>
                  </a:cubicBezTo>
                  <a:cubicBezTo>
                    <a:pt x="75" y="3472"/>
                    <a:pt x="95" y="3463"/>
                    <a:pt x="105" y="3552"/>
                  </a:cubicBezTo>
                  <a:lnTo>
                    <a:pt x="801" y="3268"/>
                  </a:lnTo>
                  <a:cubicBezTo>
                    <a:pt x="862" y="3243"/>
                    <a:pt x="1026" y="3184"/>
                    <a:pt x="1075" y="3156"/>
                  </a:cubicBezTo>
                  <a:cubicBezTo>
                    <a:pt x="1119" y="3140"/>
                    <a:pt x="1153" y="3122"/>
                    <a:pt x="1193" y="3106"/>
                  </a:cubicBezTo>
                  <a:cubicBezTo>
                    <a:pt x="1260" y="3080"/>
                    <a:pt x="1312" y="3070"/>
                    <a:pt x="1360" y="3022"/>
                  </a:cubicBezTo>
                  <a:close/>
                  <a:moveTo>
                    <a:pt x="2038" y="2627"/>
                  </a:moveTo>
                  <a:cubicBezTo>
                    <a:pt x="2059" y="2640"/>
                    <a:pt x="2025" y="2668"/>
                    <a:pt x="2105" y="2634"/>
                  </a:cubicBezTo>
                  <a:cubicBezTo>
                    <a:pt x="2111" y="2695"/>
                    <a:pt x="2125" y="2696"/>
                    <a:pt x="2132" y="2708"/>
                  </a:cubicBezTo>
                  <a:cubicBezTo>
                    <a:pt x="2218" y="2682"/>
                    <a:pt x="2249" y="2697"/>
                    <a:pt x="2256" y="2611"/>
                  </a:cubicBezTo>
                  <a:cubicBezTo>
                    <a:pt x="2178" y="2642"/>
                    <a:pt x="2260" y="2639"/>
                    <a:pt x="2167" y="2637"/>
                  </a:cubicBezTo>
                  <a:lnTo>
                    <a:pt x="2102" y="2471"/>
                  </a:lnTo>
                  <a:cubicBezTo>
                    <a:pt x="2065" y="2521"/>
                    <a:pt x="2044" y="2569"/>
                    <a:pt x="2038" y="2627"/>
                  </a:cubicBezTo>
                  <a:close/>
                  <a:moveTo>
                    <a:pt x="2760" y="2427"/>
                  </a:moveTo>
                  <a:cubicBezTo>
                    <a:pt x="2818" y="2435"/>
                    <a:pt x="2778" y="2442"/>
                    <a:pt x="2815" y="2418"/>
                  </a:cubicBezTo>
                  <a:lnTo>
                    <a:pt x="2806" y="2331"/>
                  </a:lnTo>
                  <a:lnTo>
                    <a:pt x="2707" y="2343"/>
                  </a:lnTo>
                  <a:cubicBezTo>
                    <a:pt x="2685" y="2393"/>
                    <a:pt x="2676" y="2374"/>
                    <a:pt x="2691" y="2430"/>
                  </a:cubicBezTo>
                  <a:lnTo>
                    <a:pt x="2605" y="2460"/>
                  </a:lnTo>
                  <a:cubicBezTo>
                    <a:pt x="2520" y="2409"/>
                    <a:pt x="2556" y="2370"/>
                    <a:pt x="2517" y="2301"/>
                  </a:cubicBezTo>
                  <a:cubicBezTo>
                    <a:pt x="2465" y="2321"/>
                    <a:pt x="2512" y="2276"/>
                    <a:pt x="2472" y="2354"/>
                  </a:cubicBezTo>
                  <a:cubicBezTo>
                    <a:pt x="2390" y="2512"/>
                    <a:pt x="2481" y="2423"/>
                    <a:pt x="2461" y="2501"/>
                  </a:cubicBezTo>
                  <a:cubicBezTo>
                    <a:pt x="2450" y="2544"/>
                    <a:pt x="2395" y="2545"/>
                    <a:pt x="2349" y="2547"/>
                  </a:cubicBezTo>
                  <a:cubicBezTo>
                    <a:pt x="2319" y="2484"/>
                    <a:pt x="2315" y="2442"/>
                    <a:pt x="2272" y="2395"/>
                  </a:cubicBezTo>
                  <a:cubicBezTo>
                    <a:pt x="2250" y="2438"/>
                    <a:pt x="2229" y="2486"/>
                    <a:pt x="2221" y="2540"/>
                  </a:cubicBezTo>
                  <a:cubicBezTo>
                    <a:pt x="2225" y="2543"/>
                    <a:pt x="2234" y="2540"/>
                    <a:pt x="2236" y="2546"/>
                  </a:cubicBezTo>
                  <a:cubicBezTo>
                    <a:pt x="2238" y="2552"/>
                    <a:pt x="2247" y="2551"/>
                    <a:pt x="2250" y="2552"/>
                  </a:cubicBezTo>
                  <a:cubicBezTo>
                    <a:pt x="2310" y="2579"/>
                    <a:pt x="2260" y="2565"/>
                    <a:pt x="2307" y="2636"/>
                  </a:cubicBezTo>
                  <a:cubicBezTo>
                    <a:pt x="2380" y="2616"/>
                    <a:pt x="2628" y="2485"/>
                    <a:pt x="2735" y="2470"/>
                  </a:cubicBezTo>
                  <a:cubicBezTo>
                    <a:pt x="2744" y="2455"/>
                    <a:pt x="2749" y="2440"/>
                    <a:pt x="2760" y="2427"/>
                  </a:cubicBezTo>
                  <a:close/>
                  <a:moveTo>
                    <a:pt x="5561" y="3351"/>
                  </a:moveTo>
                  <a:lnTo>
                    <a:pt x="5569" y="3603"/>
                  </a:lnTo>
                  <a:lnTo>
                    <a:pt x="5377" y="3537"/>
                  </a:lnTo>
                  <a:lnTo>
                    <a:pt x="5383" y="3294"/>
                  </a:lnTo>
                  <a:lnTo>
                    <a:pt x="5561" y="3351"/>
                  </a:lnTo>
                  <a:close/>
                  <a:moveTo>
                    <a:pt x="5067" y="3462"/>
                  </a:moveTo>
                  <a:lnTo>
                    <a:pt x="5059" y="3719"/>
                  </a:lnTo>
                  <a:lnTo>
                    <a:pt x="5088" y="3723"/>
                  </a:lnTo>
                  <a:lnTo>
                    <a:pt x="5099" y="3475"/>
                  </a:lnTo>
                  <a:lnTo>
                    <a:pt x="5131" y="3483"/>
                  </a:lnTo>
                  <a:lnTo>
                    <a:pt x="5123" y="3940"/>
                  </a:lnTo>
                  <a:lnTo>
                    <a:pt x="4913" y="3886"/>
                  </a:lnTo>
                  <a:lnTo>
                    <a:pt x="4903" y="3420"/>
                  </a:lnTo>
                  <a:lnTo>
                    <a:pt x="5067" y="3462"/>
                  </a:lnTo>
                  <a:close/>
                  <a:moveTo>
                    <a:pt x="5092" y="3185"/>
                  </a:moveTo>
                  <a:lnTo>
                    <a:pt x="5121" y="3416"/>
                  </a:lnTo>
                  <a:lnTo>
                    <a:pt x="4922" y="3368"/>
                  </a:lnTo>
                  <a:lnTo>
                    <a:pt x="4905" y="3130"/>
                  </a:lnTo>
                  <a:lnTo>
                    <a:pt x="5092" y="3185"/>
                  </a:lnTo>
                  <a:close/>
                  <a:moveTo>
                    <a:pt x="5374" y="4002"/>
                  </a:moveTo>
                  <a:lnTo>
                    <a:pt x="5377" y="3616"/>
                  </a:lnTo>
                  <a:lnTo>
                    <a:pt x="5531" y="3653"/>
                  </a:lnTo>
                  <a:lnTo>
                    <a:pt x="5529" y="3870"/>
                  </a:lnTo>
                  <a:lnTo>
                    <a:pt x="5573" y="3882"/>
                  </a:lnTo>
                  <a:lnTo>
                    <a:pt x="5570" y="4038"/>
                  </a:lnTo>
                  <a:lnTo>
                    <a:pt x="5374" y="4002"/>
                  </a:lnTo>
                  <a:close/>
                  <a:moveTo>
                    <a:pt x="4670" y="3998"/>
                  </a:moveTo>
                  <a:lnTo>
                    <a:pt x="5208" y="4090"/>
                  </a:lnTo>
                  <a:lnTo>
                    <a:pt x="5812" y="4207"/>
                  </a:lnTo>
                  <a:cubicBezTo>
                    <a:pt x="5813" y="3935"/>
                    <a:pt x="5773" y="3661"/>
                    <a:pt x="5795" y="3379"/>
                  </a:cubicBezTo>
                  <a:lnTo>
                    <a:pt x="5755" y="3332"/>
                  </a:lnTo>
                  <a:cubicBezTo>
                    <a:pt x="5752" y="3329"/>
                    <a:pt x="5748" y="3324"/>
                    <a:pt x="5745" y="3320"/>
                  </a:cubicBezTo>
                  <a:cubicBezTo>
                    <a:pt x="5690" y="3318"/>
                    <a:pt x="5277" y="3149"/>
                    <a:pt x="5183" y="3109"/>
                  </a:cubicBezTo>
                  <a:cubicBezTo>
                    <a:pt x="5098" y="3074"/>
                    <a:pt x="4675" y="2898"/>
                    <a:pt x="4620" y="2896"/>
                  </a:cubicBezTo>
                  <a:cubicBezTo>
                    <a:pt x="4614" y="2942"/>
                    <a:pt x="4600" y="3813"/>
                    <a:pt x="4626" y="3875"/>
                  </a:cubicBezTo>
                  <a:cubicBezTo>
                    <a:pt x="4654" y="3944"/>
                    <a:pt x="4653" y="3862"/>
                    <a:pt x="4670" y="3998"/>
                  </a:cubicBezTo>
                  <a:close/>
                  <a:moveTo>
                    <a:pt x="3959" y="4428"/>
                  </a:moveTo>
                  <a:cubicBezTo>
                    <a:pt x="4009" y="4488"/>
                    <a:pt x="4059" y="4465"/>
                    <a:pt x="4148" y="4473"/>
                  </a:cubicBezTo>
                  <a:cubicBezTo>
                    <a:pt x="4182" y="4576"/>
                    <a:pt x="4150" y="4889"/>
                    <a:pt x="4161" y="4954"/>
                  </a:cubicBezTo>
                  <a:cubicBezTo>
                    <a:pt x="4175" y="5031"/>
                    <a:pt x="4170" y="4991"/>
                    <a:pt x="4195" y="5009"/>
                  </a:cubicBezTo>
                  <a:cubicBezTo>
                    <a:pt x="4222" y="4976"/>
                    <a:pt x="4207" y="5038"/>
                    <a:pt x="4221" y="4953"/>
                  </a:cubicBezTo>
                  <a:lnTo>
                    <a:pt x="4221" y="4726"/>
                  </a:lnTo>
                  <a:cubicBezTo>
                    <a:pt x="4221" y="4621"/>
                    <a:pt x="4227" y="4514"/>
                    <a:pt x="4220" y="4411"/>
                  </a:cubicBezTo>
                  <a:cubicBezTo>
                    <a:pt x="4145" y="4409"/>
                    <a:pt x="4011" y="4386"/>
                    <a:pt x="3959" y="4428"/>
                  </a:cubicBezTo>
                  <a:close/>
                  <a:moveTo>
                    <a:pt x="4986" y="4540"/>
                  </a:moveTo>
                  <a:cubicBezTo>
                    <a:pt x="5025" y="4587"/>
                    <a:pt x="5065" y="4568"/>
                    <a:pt x="5135" y="4574"/>
                  </a:cubicBezTo>
                  <a:cubicBezTo>
                    <a:pt x="5162" y="4656"/>
                    <a:pt x="5136" y="4902"/>
                    <a:pt x="5145" y="4953"/>
                  </a:cubicBezTo>
                  <a:cubicBezTo>
                    <a:pt x="5155" y="5014"/>
                    <a:pt x="5152" y="4982"/>
                    <a:pt x="5172" y="4996"/>
                  </a:cubicBezTo>
                  <a:cubicBezTo>
                    <a:pt x="5193" y="4971"/>
                    <a:pt x="5181" y="5020"/>
                    <a:pt x="5192" y="4953"/>
                  </a:cubicBezTo>
                  <a:lnTo>
                    <a:pt x="5192" y="4774"/>
                  </a:lnTo>
                  <a:cubicBezTo>
                    <a:pt x="5192" y="4691"/>
                    <a:pt x="5197" y="4607"/>
                    <a:pt x="5191" y="4526"/>
                  </a:cubicBezTo>
                  <a:cubicBezTo>
                    <a:pt x="5132" y="4525"/>
                    <a:pt x="5027" y="4506"/>
                    <a:pt x="4986" y="4540"/>
                  </a:cubicBezTo>
                  <a:close/>
                  <a:moveTo>
                    <a:pt x="5493" y="4639"/>
                  </a:moveTo>
                  <a:cubicBezTo>
                    <a:pt x="5522" y="4673"/>
                    <a:pt x="5551" y="4659"/>
                    <a:pt x="5602" y="4664"/>
                  </a:cubicBezTo>
                  <a:cubicBezTo>
                    <a:pt x="5621" y="4724"/>
                    <a:pt x="5603" y="4903"/>
                    <a:pt x="5609" y="4940"/>
                  </a:cubicBezTo>
                  <a:cubicBezTo>
                    <a:pt x="5617" y="4985"/>
                    <a:pt x="5614" y="4962"/>
                    <a:pt x="5629" y="4972"/>
                  </a:cubicBezTo>
                  <a:cubicBezTo>
                    <a:pt x="5644" y="4953"/>
                    <a:pt x="5635" y="4989"/>
                    <a:pt x="5643" y="4940"/>
                  </a:cubicBezTo>
                  <a:lnTo>
                    <a:pt x="5643" y="4809"/>
                  </a:lnTo>
                  <a:cubicBezTo>
                    <a:pt x="5643" y="4749"/>
                    <a:pt x="5647" y="4688"/>
                    <a:pt x="5643" y="4629"/>
                  </a:cubicBezTo>
                  <a:cubicBezTo>
                    <a:pt x="5600" y="4628"/>
                    <a:pt x="5523" y="4614"/>
                    <a:pt x="5493" y="4639"/>
                  </a:cubicBezTo>
                  <a:close/>
                  <a:moveTo>
                    <a:pt x="6088" y="4608"/>
                  </a:moveTo>
                  <a:lnTo>
                    <a:pt x="6095" y="4639"/>
                  </a:lnTo>
                  <a:lnTo>
                    <a:pt x="6205" y="4640"/>
                  </a:lnTo>
                  <a:lnTo>
                    <a:pt x="6212" y="4949"/>
                  </a:lnTo>
                  <a:lnTo>
                    <a:pt x="6229" y="4948"/>
                  </a:lnTo>
                  <a:lnTo>
                    <a:pt x="6226" y="4615"/>
                  </a:lnTo>
                  <a:lnTo>
                    <a:pt x="6088" y="4608"/>
                  </a:lnTo>
                  <a:close/>
                  <a:moveTo>
                    <a:pt x="4061" y="4158"/>
                  </a:moveTo>
                  <a:cubicBezTo>
                    <a:pt x="4104" y="4131"/>
                    <a:pt x="4070" y="4146"/>
                    <a:pt x="4130" y="4143"/>
                  </a:cubicBezTo>
                  <a:cubicBezTo>
                    <a:pt x="4150" y="4175"/>
                    <a:pt x="4169" y="4210"/>
                    <a:pt x="4197" y="4251"/>
                  </a:cubicBezTo>
                  <a:cubicBezTo>
                    <a:pt x="4249" y="4327"/>
                    <a:pt x="4202" y="4283"/>
                    <a:pt x="4290" y="4323"/>
                  </a:cubicBezTo>
                  <a:cubicBezTo>
                    <a:pt x="4307" y="4429"/>
                    <a:pt x="4305" y="4566"/>
                    <a:pt x="4282" y="4653"/>
                  </a:cubicBezTo>
                  <a:cubicBezTo>
                    <a:pt x="4255" y="4754"/>
                    <a:pt x="4271" y="4891"/>
                    <a:pt x="4268" y="5003"/>
                  </a:cubicBezTo>
                  <a:lnTo>
                    <a:pt x="4457" y="5008"/>
                  </a:lnTo>
                  <a:cubicBezTo>
                    <a:pt x="4480" y="4982"/>
                    <a:pt x="4454" y="5019"/>
                    <a:pt x="4483" y="4977"/>
                  </a:cubicBezTo>
                  <a:cubicBezTo>
                    <a:pt x="4495" y="4959"/>
                    <a:pt x="4501" y="4952"/>
                    <a:pt x="4508" y="4930"/>
                  </a:cubicBezTo>
                  <a:cubicBezTo>
                    <a:pt x="4519" y="4893"/>
                    <a:pt x="4517" y="4855"/>
                    <a:pt x="4516" y="4814"/>
                  </a:cubicBezTo>
                  <a:lnTo>
                    <a:pt x="4513" y="4024"/>
                  </a:lnTo>
                  <a:lnTo>
                    <a:pt x="4126" y="3964"/>
                  </a:lnTo>
                  <a:cubicBezTo>
                    <a:pt x="4083" y="3932"/>
                    <a:pt x="3987" y="3916"/>
                    <a:pt x="3968" y="3922"/>
                  </a:cubicBezTo>
                  <a:lnTo>
                    <a:pt x="3882" y="3990"/>
                  </a:lnTo>
                  <a:lnTo>
                    <a:pt x="3876" y="4149"/>
                  </a:lnTo>
                  <a:lnTo>
                    <a:pt x="3950" y="4201"/>
                  </a:lnTo>
                  <a:cubicBezTo>
                    <a:pt x="3936" y="4220"/>
                    <a:pt x="3896" y="4273"/>
                    <a:pt x="3892" y="4282"/>
                  </a:cubicBezTo>
                  <a:cubicBezTo>
                    <a:pt x="3869" y="4334"/>
                    <a:pt x="3878" y="4377"/>
                    <a:pt x="3898" y="4413"/>
                  </a:cubicBezTo>
                  <a:cubicBezTo>
                    <a:pt x="3906" y="4398"/>
                    <a:pt x="3903" y="4425"/>
                    <a:pt x="3913" y="4375"/>
                  </a:cubicBezTo>
                  <a:cubicBezTo>
                    <a:pt x="3915" y="4362"/>
                    <a:pt x="3917" y="4329"/>
                    <a:pt x="3919" y="4312"/>
                  </a:cubicBezTo>
                  <a:cubicBezTo>
                    <a:pt x="4016" y="4298"/>
                    <a:pt x="3964" y="4320"/>
                    <a:pt x="4006" y="4256"/>
                  </a:cubicBezTo>
                  <a:cubicBezTo>
                    <a:pt x="4030" y="4220"/>
                    <a:pt x="4044" y="4209"/>
                    <a:pt x="4061" y="4158"/>
                  </a:cubicBezTo>
                  <a:close/>
                  <a:moveTo>
                    <a:pt x="3663" y="4160"/>
                  </a:moveTo>
                  <a:lnTo>
                    <a:pt x="3816" y="4159"/>
                  </a:lnTo>
                  <a:lnTo>
                    <a:pt x="3814" y="3987"/>
                  </a:lnTo>
                  <a:lnTo>
                    <a:pt x="3666" y="3983"/>
                  </a:lnTo>
                  <a:lnTo>
                    <a:pt x="3663" y="4160"/>
                  </a:lnTo>
                  <a:close/>
                  <a:moveTo>
                    <a:pt x="2850" y="3993"/>
                  </a:moveTo>
                  <a:cubicBezTo>
                    <a:pt x="2841" y="4144"/>
                    <a:pt x="2849" y="4076"/>
                    <a:pt x="2862" y="4161"/>
                  </a:cubicBezTo>
                  <a:lnTo>
                    <a:pt x="2992" y="4163"/>
                  </a:lnTo>
                  <a:lnTo>
                    <a:pt x="2993" y="3984"/>
                  </a:lnTo>
                  <a:lnTo>
                    <a:pt x="2850" y="3993"/>
                  </a:lnTo>
                  <a:close/>
                  <a:moveTo>
                    <a:pt x="1936" y="4932"/>
                  </a:moveTo>
                  <a:lnTo>
                    <a:pt x="1939" y="4393"/>
                  </a:lnTo>
                  <a:cubicBezTo>
                    <a:pt x="2009" y="4333"/>
                    <a:pt x="2027" y="4292"/>
                    <a:pt x="2051" y="4208"/>
                  </a:cubicBezTo>
                  <a:cubicBezTo>
                    <a:pt x="2149" y="4238"/>
                    <a:pt x="2106" y="4258"/>
                    <a:pt x="2166" y="4326"/>
                  </a:cubicBezTo>
                  <a:cubicBezTo>
                    <a:pt x="2196" y="4360"/>
                    <a:pt x="2188" y="4326"/>
                    <a:pt x="2209" y="4369"/>
                  </a:cubicBezTo>
                  <a:cubicBezTo>
                    <a:pt x="2225" y="4403"/>
                    <a:pt x="2216" y="4426"/>
                    <a:pt x="2212" y="4461"/>
                  </a:cubicBezTo>
                  <a:lnTo>
                    <a:pt x="2224" y="4997"/>
                  </a:lnTo>
                  <a:lnTo>
                    <a:pt x="2412" y="4995"/>
                  </a:lnTo>
                  <a:cubicBezTo>
                    <a:pt x="2394" y="4958"/>
                    <a:pt x="2403" y="4912"/>
                    <a:pt x="2405" y="4830"/>
                  </a:cubicBezTo>
                  <a:cubicBezTo>
                    <a:pt x="2406" y="4783"/>
                    <a:pt x="2413" y="4695"/>
                    <a:pt x="2385" y="4659"/>
                  </a:cubicBezTo>
                  <a:lnTo>
                    <a:pt x="2388" y="4332"/>
                  </a:lnTo>
                  <a:cubicBezTo>
                    <a:pt x="2524" y="4228"/>
                    <a:pt x="2444" y="4230"/>
                    <a:pt x="2534" y="4146"/>
                  </a:cubicBezTo>
                  <a:cubicBezTo>
                    <a:pt x="2576" y="4156"/>
                    <a:pt x="2562" y="4151"/>
                    <a:pt x="2593" y="4178"/>
                  </a:cubicBezTo>
                  <a:cubicBezTo>
                    <a:pt x="2664" y="4242"/>
                    <a:pt x="2577" y="4228"/>
                    <a:pt x="2700" y="4306"/>
                  </a:cubicBezTo>
                  <a:lnTo>
                    <a:pt x="2718" y="4993"/>
                  </a:lnTo>
                  <a:lnTo>
                    <a:pt x="2772" y="4992"/>
                  </a:lnTo>
                  <a:cubicBezTo>
                    <a:pt x="2795" y="4865"/>
                    <a:pt x="2787" y="4750"/>
                    <a:pt x="2787" y="4586"/>
                  </a:cubicBezTo>
                  <a:cubicBezTo>
                    <a:pt x="2787" y="4338"/>
                    <a:pt x="2823" y="4337"/>
                    <a:pt x="2701" y="4199"/>
                  </a:cubicBezTo>
                  <a:cubicBezTo>
                    <a:pt x="2754" y="4155"/>
                    <a:pt x="2759" y="4213"/>
                    <a:pt x="2783" y="4130"/>
                  </a:cubicBezTo>
                  <a:cubicBezTo>
                    <a:pt x="2822" y="3999"/>
                    <a:pt x="2745" y="3993"/>
                    <a:pt x="2744" y="3992"/>
                  </a:cubicBezTo>
                  <a:cubicBezTo>
                    <a:pt x="2725" y="3893"/>
                    <a:pt x="2508" y="3947"/>
                    <a:pt x="2417" y="3964"/>
                  </a:cubicBezTo>
                  <a:cubicBezTo>
                    <a:pt x="2335" y="3980"/>
                    <a:pt x="2147" y="4024"/>
                    <a:pt x="2063" y="4018"/>
                  </a:cubicBezTo>
                  <a:lnTo>
                    <a:pt x="1744" y="4073"/>
                  </a:lnTo>
                  <a:cubicBezTo>
                    <a:pt x="1697" y="4218"/>
                    <a:pt x="1748" y="4806"/>
                    <a:pt x="1741" y="5001"/>
                  </a:cubicBezTo>
                  <a:lnTo>
                    <a:pt x="2043" y="4998"/>
                  </a:lnTo>
                  <a:lnTo>
                    <a:pt x="2055" y="4528"/>
                  </a:lnTo>
                  <a:cubicBezTo>
                    <a:pt x="2150" y="4502"/>
                    <a:pt x="2170" y="4547"/>
                    <a:pt x="2183" y="4450"/>
                  </a:cubicBezTo>
                  <a:lnTo>
                    <a:pt x="2010" y="4467"/>
                  </a:lnTo>
                  <a:cubicBezTo>
                    <a:pt x="1962" y="4496"/>
                    <a:pt x="1970" y="4487"/>
                    <a:pt x="1974" y="4526"/>
                  </a:cubicBezTo>
                  <a:lnTo>
                    <a:pt x="2010" y="4467"/>
                  </a:lnTo>
                  <a:lnTo>
                    <a:pt x="1971" y="4531"/>
                  </a:lnTo>
                  <a:lnTo>
                    <a:pt x="2055" y="4528"/>
                  </a:lnTo>
                  <a:lnTo>
                    <a:pt x="1975" y="4531"/>
                  </a:lnTo>
                  <a:cubicBezTo>
                    <a:pt x="1975" y="4540"/>
                    <a:pt x="1976" y="4552"/>
                    <a:pt x="1976" y="4567"/>
                  </a:cubicBezTo>
                  <a:cubicBezTo>
                    <a:pt x="1975" y="4609"/>
                    <a:pt x="1976" y="4880"/>
                    <a:pt x="1970" y="4935"/>
                  </a:cubicBezTo>
                  <a:lnTo>
                    <a:pt x="1936" y="4932"/>
                  </a:lnTo>
                  <a:close/>
                  <a:moveTo>
                    <a:pt x="2504" y="4994"/>
                  </a:moveTo>
                  <a:lnTo>
                    <a:pt x="2507" y="4498"/>
                  </a:lnTo>
                  <a:cubicBezTo>
                    <a:pt x="2512" y="4496"/>
                    <a:pt x="2519" y="4494"/>
                    <a:pt x="2523" y="4493"/>
                  </a:cubicBezTo>
                  <a:lnTo>
                    <a:pt x="2570" y="4481"/>
                  </a:lnTo>
                  <a:cubicBezTo>
                    <a:pt x="2670" y="4458"/>
                    <a:pt x="2643" y="4478"/>
                    <a:pt x="2675" y="4428"/>
                  </a:cubicBezTo>
                  <a:cubicBezTo>
                    <a:pt x="2620" y="4376"/>
                    <a:pt x="2513" y="4394"/>
                    <a:pt x="2427" y="4412"/>
                  </a:cubicBezTo>
                  <a:lnTo>
                    <a:pt x="2435" y="4995"/>
                  </a:lnTo>
                  <a:lnTo>
                    <a:pt x="2504" y="4994"/>
                  </a:lnTo>
                  <a:close/>
                  <a:moveTo>
                    <a:pt x="4162" y="3518"/>
                  </a:moveTo>
                  <a:lnTo>
                    <a:pt x="4211" y="3533"/>
                  </a:lnTo>
                  <a:lnTo>
                    <a:pt x="4200" y="3059"/>
                  </a:lnTo>
                  <a:lnTo>
                    <a:pt x="3988" y="2976"/>
                  </a:lnTo>
                  <a:lnTo>
                    <a:pt x="3989" y="3022"/>
                  </a:lnTo>
                  <a:lnTo>
                    <a:pt x="4150" y="3086"/>
                  </a:lnTo>
                  <a:lnTo>
                    <a:pt x="4162" y="3518"/>
                  </a:lnTo>
                  <a:close/>
                  <a:moveTo>
                    <a:pt x="1269" y="3213"/>
                  </a:moveTo>
                  <a:lnTo>
                    <a:pt x="1518" y="3123"/>
                  </a:lnTo>
                  <a:lnTo>
                    <a:pt x="1512" y="3204"/>
                  </a:lnTo>
                  <a:lnTo>
                    <a:pt x="1488" y="3935"/>
                  </a:lnTo>
                  <a:lnTo>
                    <a:pt x="1452" y="3980"/>
                  </a:lnTo>
                  <a:lnTo>
                    <a:pt x="1384" y="3957"/>
                  </a:lnTo>
                  <a:lnTo>
                    <a:pt x="1351" y="3990"/>
                  </a:lnTo>
                  <a:lnTo>
                    <a:pt x="1300" y="3966"/>
                  </a:lnTo>
                  <a:lnTo>
                    <a:pt x="1254" y="4006"/>
                  </a:lnTo>
                  <a:lnTo>
                    <a:pt x="1257" y="3839"/>
                  </a:lnTo>
                  <a:lnTo>
                    <a:pt x="1286" y="3830"/>
                  </a:lnTo>
                  <a:lnTo>
                    <a:pt x="1296" y="3465"/>
                  </a:lnTo>
                  <a:lnTo>
                    <a:pt x="1431" y="3411"/>
                  </a:lnTo>
                  <a:lnTo>
                    <a:pt x="1432" y="3372"/>
                  </a:lnTo>
                  <a:lnTo>
                    <a:pt x="1264" y="3438"/>
                  </a:lnTo>
                  <a:lnTo>
                    <a:pt x="1269" y="3213"/>
                  </a:lnTo>
                  <a:close/>
                  <a:moveTo>
                    <a:pt x="917" y="3926"/>
                  </a:moveTo>
                  <a:lnTo>
                    <a:pt x="881" y="3937"/>
                  </a:lnTo>
                  <a:lnTo>
                    <a:pt x="877" y="4070"/>
                  </a:lnTo>
                  <a:cubicBezTo>
                    <a:pt x="982" y="4050"/>
                    <a:pt x="1012" y="4050"/>
                    <a:pt x="1107" y="4033"/>
                  </a:cubicBezTo>
                  <a:lnTo>
                    <a:pt x="1128" y="3282"/>
                  </a:lnTo>
                  <a:lnTo>
                    <a:pt x="896" y="3383"/>
                  </a:lnTo>
                  <a:lnTo>
                    <a:pt x="891" y="3579"/>
                  </a:lnTo>
                  <a:lnTo>
                    <a:pt x="1048" y="3517"/>
                  </a:lnTo>
                  <a:lnTo>
                    <a:pt x="1047" y="3552"/>
                  </a:lnTo>
                  <a:lnTo>
                    <a:pt x="926" y="3600"/>
                  </a:lnTo>
                  <a:lnTo>
                    <a:pt x="917" y="3926"/>
                  </a:lnTo>
                  <a:close/>
                  <a:moveTo>
                    <a:pt x="828" y="3338"/>
                  </a:moveTo>
                  <a:lnTo>
                    <a:pt x="1040" y="3250"/>
                  </a:lnTo>
                  <a:lnTo>
                    <a:pt x="1035" y="3247"/>
                  </a:lnTo>
                  <a:lnTo>
                    <a:pt x="1683" y="3008"/>
                  </a:lnTo>
                  <a:lnTo>
                    <a:pt x="1627" y="4044"/>
                  </a:lnTo>
                  <a:cubicBezTo>
                    <a:pt x="1331" y="4105"/>
                    <a:pt x="955" y="4168"/>
                    <a:pt x="803" y="4197"/>
                  </a:cubicBezTo>
                  <a:lnTo>
                    <a:pt x="774" y="4079"/>
                  </a:lnTo>
                  <a:lnTo>
                    <a:pt x="777" y="3358"/>
                  </a:lnTo>
                  <a:lnTo>
                    <a:pt x="828" y="3338"/>
                  </a:lnTo>
                  <a:close/>
                  <a:moveTo>
                    <a:pt x="1414" y="4134"/>
                  </a:moveTo>
                  <a:cubicBezTo>
                    <a:pt x="1306" y="4231"/>
                    <a:pt x="893" y="4196"/>
                    <a:pt x="778" y="4283"/>
                  </a:cubicBezTo>
                  <a:cubicBezTo>
                    <a:pt x="764" y="4373"/>
                    <a:pt x="765" y="4910"/>
                    <a:pt x="786" y="4989"/>
                  </a:cubicBezTo>
                  <a:cubicBezTo>
                    <a:pt x="793" y="4993"/>
                    <a:pt x="800" y="4996"/>
                    <a:pt x="807" y="4998"/>
                  </a:cubicBezTo>
                  <a:lnTo>
                    <a:pt x="929" y="4997"/>
                  </a:lnTo>
                  <a:lnTo>
                    <a:pt x="929" y="4996"/>
                  </a:lnTo>
                  <a:lnTo>
                    <a:pt x="946" y="4995"/>
                  </a:lnTo>
                  <a:lnTo>
                    <a:pt x="948" y="4601"/>
                  </a:lnTo>
                  <a:lnTo>
                    <a:pt x="1087" y="4586"/>
                  </a:lnTo>
                  <a:lnTo>
                    <a:pt x="1087" y="4563"/>
                  </a:lnTo>
                  <a:lnTo>
                    <a:pt x="920" y="4576"/>
                  </a:lnTo>
                  <a:lnTo>
                    <a:pt x="919" y="4539"/>
                  </a:lnTo>
                  <a:cubicBezTo>
                    <a:pt x="945" y="4452"/>
                    <a:pt x="918" y="4514"/>
                    <a:pt x="960" y="4486"/>
                  </a:cubicBezTo>
                  <a:cubicBezTo>
                    <a:pt x="970" y="4469"/>
                    <a:pt x="978" y="4446"/>
                    <a:pt x="983" y="4437"/>
                  </a:cubicBezTo>
                  <a:cubicBezTo>
                    <a:pt x="1015" y="4380"/>
                    <a:pt x="979" y="4415"/>
                    <a:pt x="1038" y="4382"/>
                  </a:cubicBezTo>
                  <a:lnTo>
                    <a:pt x="1091" y="4479"/>
                  </a:lnTo>
                  <a:cubicBezTo>
                    <a:pt x="1144" y="4505"/>
                    <a:pt x="1103" y="4469"/>
                    <a:pt x="1119" y="4518"/>
                  </a:cubicBezTo>
                  <a:cubicBezTo>
                    <a:pt x="1130" y="4550"/>
                    <a:pt x="1125" y="4550"/>
                    <a:pt x="1123" y="4580"/>
                  </a:cubicBezTo>
                  <a:cubicBezTo>
                    <a:pt x="1161" y="4663"/>
                    <a:pt x="1114" y="4909"/>
                    <a:pt x="1149" y="4996"/>
                  </a:cubicBezTo>
                  <a:lnTo>
                    <a:pt x="1228" y="4995"/>
                  </a:lnTo>
                  <a:cubicBezTo>
                    <a:pt x="1228" y="4979"/>
                    <a:pt x="1229" y="4964"/>
                    <a:pt x="1229" y="4949"/>
                  </a:cubicBezTo>
                  <a:lnTo>
                    <a:pt x="1238" y="4949"/>
                  </a:lnTo>
                  <a:lnTo>
                    <a:pt x="1239" y="4555"/>
                  </a:lnTo>
                  <a:lnTo>
                    <a:pt x="1378" y="4539"/>
                  </a:lnTo>
                  <a:lnTo>
                    <a:pt x="1378" y="4517"/>
                  </a:lnTo>
                  <a:lnTo>
                    <a:pt x="1217" y="4529"/>
                  </a:lnTo>
                  <a:lnTo>
                    <a:pt x="1222" y="4484"/>
                  </a:lnTo>
                  <a:cubicBezTo>
                    <a:pt x="1243" y="4434"/>
                    <a:pt x="1205" y="4478"/>
                    <a:pt x="1250" y="4444"/>
                  </a:cubicBezTo>
                  <a:lnTo>
                    <a:pt x="1323" y="4321"/>
                  </a:lnTo>
                  <a:cubicBezTo>
                    <a:pt x="1365" y="4341"/>
                    <a:pt x="1352" y="4302"/>
                    <a:pt x="1369" y="4372"/>
                  </a:cubicBezTo>
                  <a:cubicBezTo>
                    <a:pt x="1515" y="4451"/>
                    <a:pt x="1468" y="4707"/>
                    <a:pt x="1468" y="4989"/>
                  </a:cubicBezTo>
                  <a:cubicBezTo>
                    <a:pt x="1471" y="4990"/>
                    <a:pt x="1474" y="4992"/>
                    <a:pt x="1477" y="4993"/>
                  </a:cubicBezTo>
                  <a:lnTo>
                    <a:pt x="1550" y="4992"/>
                  </a:lnTo>
                  <a:cubicBezTo>
                    <a:pt x="1559" y="4979"/>
                    <a:pt x="1566" y="4959"/>
                    <a:pt x="1586" y="4935"/>
                  </a:cubicBezTo>
                  <a:lnTo>
                    <a:pt x="1586" y="4120"/>
                  </a:lnTo>
                  <a:lnTo>
                    <a:pt x="1414" y="4134"/>
                  </a:lnTo>
                  <a:close/>
                  <a:moveTo>
                    <a:pt x="214" y="4778"/>
                  </a:moveTo>
                  <a:cubicBezTo>
                    <a:pt x="213" y="4759"/>
                    <a:pt x="212" y="4738"/>
                    <a:pt x="211" y="4717"/>
                  </a:cubicBezTo>
                  <a:lnTo>
                    <a:pt x="212" y="4635"/>
                  </a:lnTo>
                  <a:lnTo>
                    <a:pt x="212" y="4635"/>
                  </a:lnTo>
                  <a:lnTo>
                    <a:pt x="341" y="4621"/>
                  </a:lnTo>
                  <a:lnTo>
                    <a:pt x="341" y="4599"/>
                  </a:lnTo>
                  <a:lnTo>
                    <a:pt x="215" y="4609"/>
                  </a:lnTo>
                  <a:cubicBezTo>
                    <a:pt x="222" y="4569"/>
                    <a:pt x="240" y="4535"/>
                    <a:pt x="279" y="4516"/>
                  </a:cubicBezTo>
                  <a:cubicBezTo>
                    <a:pt x="335" y="4549"/>
                    <a:pt x="350" y="4576"/>
                    <a:pt x="356" y="4664"/>
                  </a:cubicBezTo>
                  <a:cubicBezTo>
                    <a:pt x="362" y="4766"/>
                    <a:pt x="355" y="4932"/>
                    <a:pt x="356" y="5013"/>
                  </a:cubicBezTo>
                  <a:lnTo>
                    <a:pt x="423" y="5011"/>
                  </a:lnTo>
                  <a:cubicBezTo>
                    <a:pt x="428" y="4920"/>
                    <a:pt x="414" y="4766"/>
                    <a:pt x="412" y="4674"/>
                  </a:cubicBezTo>
                  <a:lnTo>
                    <a:pt x="412" y="4630"/>
                  </a:lnTo>
                  <a:lnTo>
                    <a:pt x="412" y="4630"/>
                  </a:lnTo>
                  <a:lnTo>
                    <a:pt x="541" y="4616"/>
                  </a:lnTo>
                  <a:lnTo>
                    <a:pt x="541" y="4595"/>
                  </a:lnTo>
                  <a:lnTo>
                    <a:pt x="415" y="4604"/>
                  </a:lnTo>
                  <a:lnTo>
                    <a:pt x="416" y="4604"/>
                  </a:lnTo>
                  <a:cubicBezTo>
                    <a:pt x="417" y="4599"/>
                    <a:pt x="424" y="4521"/>
                    <a:pt x="475" y="4483"/>
                  </a:cubicBezTo>
                  <a:cubicBezTo>
                    <a:pt x="489" y="4442"/>
                    <a:pt x="497" y="4465"/>
                    <a:pt x="510" y="4480"/>
                  </a:cubicBezTo>
                  <a:cubicBezTo>
                    <a:pt x="519" y="4493"/>
                    <a:pt x="569" y="4568"/>
                    <a:pt x="569" y="4582"/>
                  </a:cubicBezTo>
                  <a:lnTo>
                    <a:pt x="561" y="5007"/>
                  </a:lnTo>
                  <a:lnTo>
                    <a:pt x="596" y="5010"/>
                  </a:lnTo>
                  <a:lnTo>
                    <a:pt x="614" y="4316"/>
                  </a:lnTo>
                  <a:cubicBezTo>
                    <a:pt x="445" y="4324"/>
                    <a:pt x="231" y="4384"/>
                    <a:pt x="98" y="4404"/>
                  </a:cubicBezTo>
                  <a:lnTo>
                    <a:pt x="100" y="5006"/>
                  </a:lnTo>
                  <a:lnTo>
                    <a:pt x="216" y="5011"/>
                  </a:lnTo>
                  <a:lnTo>
                    <a:pt x="214" y="4778"/>
                  </a:lnTo>
                  <a:close/>
                  <a:moveTo>
                    <a:pt x="609" y="3476"/>
                  </a:moveTo>
                  <a:cubicBezTo>
                    <a:pt x="625" y="3561"/>
                    <a:pt x="611" y="3735"/>
                    <a:pt x="614" y="3834"/>
                  </a:cubicBezTo>
                  <a:cubicBezTo>
                    <a:pt x="616" y="3932"/>
                    <a:pt x="602" y="4106"/>
                    <a:pt x="617" y="4189"/>
                  </a:cubicBezTo>
                  <a:cubicBezTo>
                    <a:pt x="530" y="4199"/>
                    <a:pt x="529" y="4195"/>
                    <a:pt x="456" y="4167"/>
                  </a:cubicBezTo>
                  <a:lnTo>
                    <a:pt x="466" y="3805"/>
                  </a:lnTo>
                  <a:lnTo>
                    <a:pt x="612" y="3747"/>
                  </a:lnTo>
                  <a:lnTo>
                    <a:pt x="613" y="3705"/>
                  </a:lnTo>
                  <a:lnTo>
                    <a:pt x="458" y="3766"/>
                  </a:lnTo>
                  <a:lnTo>
                    <a:pt x="460" y="3529"/>
                  </a:lnTo>
                  <a:lnTo>
                    <a:pt x="609" y="3476"/>
                  </a:lnTo>
                  <a:close/>
                  <a:moveTo>
                    <a:pt x="165" y="4258"/>
                  </a:moveTo>
                  <a:lnTo>
                    <a:pt x="165" y="4251"/>
                  </a:lnTo>
                  <a:lnTo>
                    <a:pt x="159" y="4257"/>
                  </a:lnTo>
                  <a:lnTo>
                    <a:pt x="165" y="4258"/>
                  </a:lnTo>
                  <a:close/>
                  <a:moveTo>
                    <a:pt x="210" y="3862"/>
                  </a:moveTo>
                  <a:lnTo>
                    <a:pt x="349" y="3808"/>
                  </a:lnTo>
                  <a:cubicBezTo>
                    <a:pt x="350" y="3717"/>
                    <a:pt x="349" y="3631"/>
                    <a:pt x="342" y="3572"/>
                  </a:cubicBezTo>
                  <a:lnTo>
                    <a:pt x="191" y="3627"/>
                  </a:lnTo>
                  <a:cubicBezTo>
                    <a:pt x="182" y="3753"/>
                    <a:pt x="199" y="3784"/>
                    <a:pt x="210" y="3862"/>
                  </a:cubicBezTo>
                  <a:close/>
                  <a:moveTo>
                    <a:pt x="349" y="3850"/>
                  </a:moveTo>
                  <a:lnTo>
                    <a:pt x="220" y="3901"/>
                  </a:lnTo>
                  <a:lnTo>
                    <a:pt x="218" y="3948"/>
                  </a:lnTo>
                  <a:cubicBezTo>
                    <a:pt x="220" y="3977"/>
                    <a:pt x="221" y="4012"/>
                    <a:pt x="220" y="4054"/>
                  </a:cubicBezTo>
                  <a:lnTo>
                    <a:pt x="215" y="4066"/>
                  </a:lnTo>
                  <a:lnTo>
                    <a:pt x="210" y="4260"/>
                  </a:lnTo>
                  <a:lnTo>
                    <a:pt x="261" y="4264"/>
                  </a:lnTo>
                  <a:cubicBezTo>
                    <a:pt x="263" y="4260"/>
                    <a:pt x="266" y="4252"/>
                    <a:pt x="267" y="4255"/>
                  </a:cubicBezTo>
                  <a:cubicBezTo>
                    <a:pt x="268" y="4257"/>
                    <a:pt x="272" y="4248"/>
                    <a:pt x="273" y="4246"/>
                  </a:cubicBezTo>
                  <a:lnTo>
                    <a:pt x="296" y="4214"/>
                  </a:lnTo>
                  <a:cubicBezTo>
                    <a:pt x="346" y="4224"/>
                    <a:pt x="392" y="4243"/>
                    <a:pt x="449" y="4218"/>
                  </a:cubicBezTo>
                  <a:cubicBezTo>
                    <a:pt x="442" y="4213"/>
                    <a:pt x="436" y="4209"/>
                    <a:pt x="431" y="4207"/>
                  </a:cubicBezTo>
                  <a:lnTo>
                    <a:pt x="410" y="4213"/>
                  </a:lnTo>
                  <a:lnTo>
                    <a:pt x="410" y="4199"/>
                  </a:lnTo>
                  <a:cubicBezTo>
                    <a:pt x="394" y="4196"/>
                    <a:pt x="379" y="4198"/>
                    <a:pt x="348" y="4184"/>
                  </a:cubicBezTo>
                  <a:cubicBezTo>
                    <a:pt x="343" y="4106"/>
                    <a:pt x="347" y="3976"/>
                    <a:pt x="349" y="3850"/>
                  </a:cubicBezTo>
                  <a:close/>
                  <a:moveTo>
                    <a:pt x="97" y="3699"/>
                  </a:moveTo>
                  <a:cubicBezTo>
                    <a:pt x="90" y="3753"/>
                    <a:pt x="101" y="3825"/>
                    <a:pt x="101" y="3939"/>
                  </a:cubicBezTo>
                  <a:cubicBezTo>
                    <a:pt x="101" y="4063"/>
                    <a:pt x="108" y="4210"/>
                    <a:pt x="99" y="4330"/>
                  </a:cubicBezTo>
                  <a:cubicBezTo>
                    <a:pt x="184" y="4337"/>
                    <a:pt x="578" y="4245"/>
                    <a:pt x="690" y="4222"/>
                  </a:cubicBezTo>
                  <a:cubicBezTo>
                    <a:pt x="701" y="4182"/>
                    <a:pt x="661" y="4176"/>
                    <a:pt x="679" y="4148"/>
                  </a:cubicBezTo>
                  <a:lnTo>
                    <a:pt x="698" y="4127"/>
                  </a:lnTo>
                  <a:cubicBezTo>
                    <a:pt x="702" y="4122"/>
                    <a:pt x="733" y="4118"/>
                    <a:pt x="736" y="4114"/>
                  </a:cubicBezTo>
                  <a:cubicBezTo>
                    <a:pt x="740" y="4110"/>
                    <a:pt x="739" y="4084"/>
                    <a:pt x="743" y="4079"/>
                  </a:cubicBezTo>
                  <a:lnTo>
                    <a:pt x="739" y="3371"/>
                  </a:lnTo>
                  <a:cubicBezTo>
                    <a:pt x="524" y="3436"/>
                    <a:pt x="291" y="3543"/>
                    <a:pt x="81" y="3622"/>
                  </a:cubicBezTo>
                  <a:lnTo>
                    <a:pt x="97" y="3699"/>
                  </a:lnTo>
                  <a:close/>
                  <a:moveTo>
                    <a:pt x="5934" y="5008"/>
                  </a:moveTo>
                  <a:lnTo>
                    <a:pt x="6049" y="5008"/>
                  </a:lnTo>
                  <a:lnTo>
                    <a:pt x="6045" y="4584"/>
                  </a:lnTo>
                  <a:lnTo>
                    <a:pt x="6162" y="4496"/>
                  </a:lnTo>
                  <a:lnTo>
                    <a:pt x="6256" y="4545"/>
                  </a:lnTo>
                  <a:lnTo>
                    <a:pt x="6254" y="4686"/>
                  </a:lnTo>
                  <a:lnTo>
                    <a:pt x="6272" y="5008"/>
                  </a:lnTo>
                  <a:lnTo>
                    <a:pt x="6308" y="5008"/>
                  </a:lnTo>
                  <a:lnTo>
                    <a:pt x="6313" y="4612"/>
                  </a:lnTo>
                  <a:lnTo>
                    <a:pt x="6396" y="4523"/>
                  </a:lnTo>
                  <a:lnTo>
                    <a:pt x="6444" y="4627"/>
                  </a:lnTo>
                  <a:lnTo>
                    <a:pt x="6444" y="4633"/>
                  </a:lnTo>
                  <a:lnTo>
                    <a:pt x="6348" y="4625"/>
                  </a:lnTo>
                  <a:lnTo>
                    <a:pt x="6353" y="4650"/>
                  </a:lnTo>
                  <a:lnTo>
                    <a:pt x="6442" y="4654"/>
                  </a:lnTo>
                  <a:lnTo>
                    <a:pt x="6417" y="5008"/>
                  </a:lnTo>
                  <a:lnTo>
                    <a:pt x="6468" y="5008"/>
                  </a:lnTo>
                  <a:lnTo>
                    <a:pt x="6484" y="4393"/>
                  </a:lnTo>
                  <a:lnTo>
                    <a:pt x="5924" y="4294"/>
                  </a:lnTo>
                  <a:lnTo>
                    <a:pt x="5934" y="5008"/>
                  </a:lnTo>
                  <a:close/>
                  <a:moveTo>
                    <a:pt x="8968" y="591"/>
                  </a:moveTo>
                  <a:cubicBezTo>
                    <a:pt x="8957" y="707"/>
                    <a:pt x="9098" y="641"/>
                    <a:pt x="9336" y="691"/>
                  </a:cubicBezTo>
                  <a:cubicBezTo>
                    <a:pt x="10257" y="882"/>
                    <a:pt x="10825" y="1153"/>
                    <a:pt x="11610" y="1649"/>
                  </a:cubicBezTo>
                  <a:cubicBezTo>
                    <a:pt x="11997" y="1893"/>
                    <a:pt x="12347" y="2153"/>
                    <a:pt x="12680" y="2412"/>
                  </a:cubicBezTo>
                  <a:cubicBezTo>
                    <a:pt x="12870" y="2560"/>
                    <a:pt x="13047" y="2668"/>
                    <a:pt x="13229" y="2790"/>
                  </a:cubicBezTo>
                  <a:cubicBezTo>
                    <a:pt x="13359" y="2877"/>
                    <a:pt x="13807" y="3164"/>
                    <a:pt x="13976" y="3208"/>
                  </a:cubicBezTo>
                  <a:cubicBezTo>
                    <a:pt x="13968" y="3155"/>
                    <a:pt x="13769" y="2840"/>
                    <a:pt x="13913" y="2774"/>
                  </a:cubicBezTo>
                  <a:cubicBezTo>
                    <a:pt x="14027" y="2722"/>
                    <a:pt x="14064" y="2783"/>
                    <a:pt x="14099" y="2855"/>
                  </a:cubicBezTo>
                  <a:cubicBezTo>
                    <a:pt x="14172" y="3001"/>
                    <a:pt x="14252" y="3205"/>
                    <a:pt x="14310" y="3248"/>
                  </a:cubicBezTo>
                  <a:cubicBezTo>
                    <a:pt x="14383" y="3303"/>
                    <a:pt x="14403" y="3293"/>
                    <a:pt x="14433" y="3384"/>
                  </a:cubicBezTo>
                  <a:cubicBezTo>
                    <a:pt x="14477" y="3375"/>
                    <a:pt x="14508" y="3359"/>
                    <a:pt x="14534" y="3335"/>
                  </a:cubicBezTo>
                  <a:cubicBezTo>
                    <a:pt x="14591" y="3283"/>
                    <a:pt x="14689" y="3092"/>
                    <a:pt x="14700" y="3010"/>
                  </a:cubicBezTo>
                  <a:cubicBezTo>
                    <a:pt x="14245" y="2863"/>
                    <a:pt x="13488" y="2376"/>
                    <a:pt x="13360" y="2293"/>
                  </a:cubicBezTo>
                  <a:cubicBezTo>
                    <a:pt x="12937" y="2018"/>
                    <a:pt x="12595" y="1720"/>
                    <a:pt x="12192" y="1449"/>
                  </a:cubicBezTo>
                  <a:cubicBezTo>
                    <a:pt x="11742" y="1145"/>
                    <a:pt x="11391" y="944"/>
                    <a:pt x="10921" y="708"/>
                  </a:cubicBezTo>
                  <a:cubicBezTo>
                    <a:pt x="10582" y="537"/>
                    <a:pt x="10200" y="407"/>
                    <a:pt x="9818" y="306"/>
                  </a:cubicBezTo>
                  <a:cubicBezTo>
                    <a:pt x="9686" y="271"/>
                    <a:pt x="9520" y="254"/>
                    <a:pt x="9406" y="216"/>
                  </a:cubicBezTo>
                  <a:cubicBezTo>
                    <a:pt x="9303" y="297"/>
                    <a:pt x="9101" y="576"/>
                    <a:pt x="8968" y="591"/>
                  </a:cubicBezTo>
                  <a:close/>
                  <a:moveTo>
                    <a:pt x="14171" y="4065"/>
                  </a:moveTo>
                  <a:lnTo>
                    <a:pt x="14171" y="4355"/>
                  </a:lnTo>
                  <a:lnTo>
                    <a:pt x="14369" y="4355"/>
                  </a:lnTo>
                  <a:lnTo>
                    <a:pt x="14369" y="4065"/>
                  </a:lnTo>
                  <a:lnTo>
                    <a:pt x="14495" y="4065"/>
                  </a:lnTo>
                  <a:lnTo>
                    <a:pt x="14495" y="4515"/>
                  </a:lnTo>
                  <a:lnTo>
                    <a:pt x="14699" y="4515"/>
                  </a:lnTo>
                  <a:lnTo>
                    <a:pt x="14699" y="4065"/>
                  </a:lnTo>
                  <a:lnTo>
                    <a:pt x="14819" y="4065"/>
                  </a:lnTo>
                  <a:lnTo>
                    <a:pt x="14819" y="4657"/>
                  </a:lnTo>
                  <a:lnTo>
                    <a:pt x="15033" y="4657"/>
                  </a:lnTo>
                  <a:lnTo>
                    <a:pt x="15033" y="4065"/>
                  </a:lnTo>
                  <a:lnTo>
                    <a:pt x="15162" y="4065"/>
                  </a:lnTo>
                  <a:lnTo>
                    <a:pt x="15162" y="4828"/>
                  </a:lnTo>
                  <a:lnTo>
                    <a:pt x="15365" y="4828"/>
                  </a:lnTo>
                  <a:lnTo>
                    <a:pt x="15365" y="4065"/>
                  </a:lnTo>
                  <a:lnTo>
                    <a:pt x="15490" y="4065"/>
                  </a:lnTo>
                  <a:lnTo>
                    <a:pt x="15490" y="4977"/>
                  </a:lnTo>
                  <a:lnTo>
                    <a:pt x="15705" y="4977"/>
                  </a:lnTo>
                  <a:lnTo>
                    <a:pt x="15705" y="4065"/>
                  </a:lnTo>
                  <a:lnTo>
                    <a:pt x="15843" y="4065"/>
                  </a:lnTo>
                  <a:lnTo>
                    <a:pt x="15843" y="5105"/>
                  </a:lnTo>
                  <a:lnTo>
                    <a:pt x="16042" y="5105"/>
                  </a:lnTo>
                  <a:lnTo>
                    <a:pt x="16042" y="4065"/>
                  </a:lnTo>
                  <a:lnTo>
                    <a:pt x="16168" y="4065"/>
                  </a:lnTo>
                  <a:lnTo>
                    <a:pt x="16168" y="5388"/>
                  </a:lnTo>
                  <a:lnTo>
                    <a:pt x="16382" y="5388"/>
                  </a:lnTo>
                  <a:lnTo>
                    <a:pt x="16382" y="4065"/>
                  </a:lnTo>
                  <a:lnTo>
                    <a:pt x="16599" y="4065"/>
                  </a:lnTo>
                  <a:lnTo>
                    <a:pt x="16594" y="3854"/>
                  </a:lnTo>
                  <a:lnTo>
                    <a:pt x="13266" y="3858"/>
                  </a:lnTo>
                  <a:lnTo>
                    <a:pt x="13272" y="4065"/>
                  </a:lnTo>
                  <a:lnTo>
                    <a:pt x="13485" y="4065"/>
                  </a:lnTo>
                  <a:lnTo>
                    <a:pt x="13487" y="5398"/>
                  </a:lnTo>
                  <a:lnTo>
                    <a:pt x="13716" y="5398"/>
                  </a:lnTo>
                  <a:lnTo>
                    <a:pt x="13726" y="4065"/>
                  </a:lnTo>
                  <a:lnTo>
                    <a:pt x="13828" y="4065"/>
                  </a:lnTo>
                  <a:lnTo>
                    <a:pt x="13828" y="4210"/>
                  </a:lnTo>
                  <a:lnTo>
                    <a:pt x="14055" y="4210"/>
                  </a:lnTo>
                  <a:lnTo>
                    <a:pt x="14055" y="4065"/>
                  </a:lnTo>
                  <a:lnTo>
                    <a:pt x="14171" y="4065"/>
                  </a:lnTo>
                  <a:close/>
                  <a:moveTo>
                    <a:pt x="17743" y="436"/>
                  </a:moveTo>
                  <a:cubicBezTo>
                    <a:pt x="17766" y="466"/>
                    <a:pt x="17760" y="1103"/>
                    <a:pt x="17757" y="1124"/>
                  </a:cubicBezTo>
                  <a:cubicBezTo>
                    <a:pt x="17748" y="1217"/>
                    <a:pt x="17682" y="1185"/>
                    <a:pt x="17579" y="1187"/>
                  </a:cubicBezTo>
                  <a:cubicBezTo>
                    <a:pt x="17549" y="1299"/>
                    <a:pt x="17521" y="1428"/>
                    <a:pt x="17490" y="1553"/>
                  </a:cubicBezTo>
                  <a:lnTo>
                    <a:pt x="17224" y="2658"/>
                  </a:lnTo>
                  <a:lnTo>
                    <a:pt x="17157" y="3000"/>
                  </a:lnTo>
                  <a:lnTo>
                    <a:pt x="17429" y="2994"/>
                  </a:lnTo>
                  <a:cubicBezTo>
                    <a:pt x="17437" y="2874"/>
                    <a:pt x="17412" y="2879"/>
                    <a:pt x="17473" y="2820"/>
                  </a:cubicBezTo>
                  <a:cubicBezTo>
                    <a:pt x="17496" y="2760"/>
                    <a:pt x="17569" y="2712"/>
                    <a:pt x="17658" y="2714"/>
                  </a:cubicBezTo>
                  <a:cubicBezTo>
                    <a:pt x="17774" y="2716"/>
                    <a:pt x="17778" y="2785"/>
                    <a:pt x="17856" y="2823"/>
                  </a:cubicBezTo>
                  <a:cubicBezTo>
                    <a:pt x="17880" y="2790"/>
                    <a:pt x="17908" y="2754"/>
                    <a:pt x="17954" y="2732"/>
                  </a:cubicBezTo>
                  <a:cubicBezTo>
                    <a:pt x="18083" y="2671"/>
                    <a:pt x="18108" y="2742"/>
                    <a:pt x="18114" y="2750"/>
                  </a:cubicBezTo>
                  <a:cubicBezTo>
                    <a:pt x="18302" y="2714"/>
                    <a:pt x="18204" y="2924"/>
                    <a:pt x="18226" y="3020"/>
                  </a:cubicBezTo>
                  <a:lnTo>
                    <a:pt x="18485" y="3021"/>
                  </a:lnTo>
                  <a:cubicBezTo>
                    <a:pt x="18490" y="2938"/>
                    <a:pt x="18411" y="2664"/>
                    <a:pt x="18386" y="2579"/>
                  </a:cubicBezTo>
                  <a:cubicBezTo>
                    <a:pt x="18344" y="2436"/>
                    <a:pt x="18308" y="2279"/>
                    <a:pt x="18272" y="2117"/>
                  </a:cubicBezTo>
                  <a:cubicBezTo>
                    <a:pt x="18248" y="2011"/>
                    <a:pt x="18063" y="1231"/>
                    <a:pt x="18032" y="1206"/>
                  </a:cubicBezTo>
                  <a:cubicBezTo>
                    <a:pt x="18006" y="1190"/>
                    <a:pt x="18055" y="1203"/>
                    <a:pt x="17988" y="1190"/>
                  </a:cubicBezTo>
                  <a:lnTo>
                    <a:pt x="17826" y="1183"/>
                  </a:lnTo>
                  <a:lnTo>
                    <a:pt x="17818" y="430"/>
                  </a:lnTo>
                  <a:cubicBezTo>
                    <a:pt x="17974" y="418"/>
                    <a:pt x="18220" y="500"/>
                    <a:pt x="18375" y="483"/>
                  </a:cubicBezTo>
                  <a:cubicBezTo>
                    <a:pt x="18422" y="382"/>
                    <a:pt x="18408" y="227"/>
                    <a:pt x="18439" y="113"/>
                  </a:cubicBezTo>
                  <a:cubicBezTo>
                    <a:pt x="18374" y="81"/>
                    <a:pt x="17826" y="0"/>
                    <a:pt x="17777" y="22"/>
                  </a:cubicBezTo>
                  <a:cubicBezTo>
                    <a:pt x="17733" y="57"/>
                    <a:pt x="17738" y="382"/>
                    <a:pt x="17743" y="436"/>
                  </a:cubicBezTo>
                  <a:close/>
                  <a:moveTo>
                    <a:pt x="17798" y="3921"/>
                  </a:moveTo>
                  <a:lnTo>
                    <a:pt x="17785" y="3642"/>
                  </a:lnTo>
                  <a:cubicBezTo>
                    <a:pt x="17791" y="3565"/>
                    <a:pt x="17814" y="3557"/>
                    <a:pt x="17888" y="3532"/>
                  </a:cubicBezTo>
                  <a:cubicBezTo>
                    <a:pt x="17919" y="3763"/>
                    <a:pt x="17837" y="3595"/>
                    <a:pt x="17818" y="3817"/>
                  </a:cubicBezTo>
                  <a:cubicBezTo>
                    <a:pt x="17817" y="3834"/>
                    <a:pt x="17819" y="3853"/>
                    <a:pt x="17816" y="3869"/>
                  </a:cubicBezTo>
                  <a:lnTo>
                    <a:pt x="17798" y="3921"/>
                  </a:lnTo>
                  <a:close/>
                  <a:moveTo>
                    <a:pt x="17466" y="3070"/>
                  </a:moveTo>
                  <a:cubicBezTo>
                    <a:pt x="17469" y="3102"/>
                    <a:pt x="17413" y="3372"/>
                    <a:pt x="17405" y="3434"/>
                  </a:cubicBezTo>
                  <a:cubicBezTo>
                    <a:pt x="17384" y="3588"/>
                    <a:pt x="17378" y="3704"/>
                    <a:pt x="17353" y="3851"/>
                  </a:cubicBezTo>
                  <a:cubicBezTo>
                    <a:pt x="17139" y="4000"/>
                    <a:pt x="17260" y="4089"/>
                    <a:pt x="17287" y="4205"/>
                  </a:cubicBezTo>
                  <a:cubicBezTo>
                    <a:pt x="17301" y="4263"/>
                    <a:pt x="17289" y="4312"/>
                    <a:pt x="17295" y="4371"/>
                  </a:cubicBezTo>
                  <a:cubicBezTo>
                    <a:pt x="17322" y="4577"/>
                    <a:pt x="17439" y="4436"/>
                    <a:pt x="17566" y="4448"/>
                  </a:cubicBezTo>
                  <a:cubicBezTo>
                    <a:pt x="17620" y="4453"/>
                    <a:pt x="17588" y="4473"/>
                    <a:pt x="17665" y="4454"/>
                  </a:cubicBezTo>
                  <a:cubicBezTo>
                    <a:pt x="17719" y="4440"/>
                    <a:pt x="17712" y="4439"/>
                    <a:pt x="17787" y="4435"/>
                  </a:cubicBezTo>
                  <a:cubicBezTo>
                    <a:pt x="17779" y="4330"/>
                    <a:pt x="17754" y="4163"/>
                    <a:pt x="17798" y="4078"/>
                  </a:cubicBezTo>
                  <a:cubicBezTo>
                    <a:pt x="17807" y="4091"/>
                    <a:pt x="17811" y="4076"/>
                    <a:pt x="17820" y="4131"/>
                  </a:cubicBezTo>
                  <a:cubicBezTo>
                    <a:pt x="17834" y="4212"/>
                    <a:pt x="17802" y="4155"/>
                    <a:pt x="17845" y="4280"/>
                  </a:cubicBezTo>
                  <a:lnTo>
                    <a:pt x="17855" y="4313"/>
                  </a:lnTo>
                  <a:cubicBezTo>
                    <a:pt x="17870" y="4362"/>
                    <a:pt x="17864" y="4325"/>
                    <a:pt x="17878" y="4380"/>
                  </a:cubicBezTo>
                  <a:cubicBezTo>
                    <a:pt x="17883" y="4399"/>
                    <a:pt x="17883" y="4407"/>
                    <a:pt x="17888" y="4425"/>
                  </a:cubicBezTo>
                  <a:cubicBezTo>
                    <a:pt x="17898" y="4462"/>
                    <a:pt x="17880" y="4428"/>
                    <a:pt x="17903" y="4469"/>
                  </a:cubicBezTo>
                  <a:cubicBezTo>
                    <a:pt x="17966" y="4472"/>
                    <a:pt x="18070" y="4476"/>
                    <a:pt x="18132" y="4472"/>
                  </a:cubicBezTo>
                  <a:cubicBezTo>
                    <a:pt x="18268" y="4462"/>
                    <a:pt x="18174" y="4426"/>
                    <a:pt x="18351" y="4442"/>
                  </a:cubicBezTo>
                  <a:cubicBezTo>
                    <a:pt x="18349" y="4337"/>
                    <a:pt x="18308" y="4295"/>
                    <a:pt x="18336" y="4215"/>
                  </a:cubicBezTo>
                  <a:cubicBezTo>
                    <a:pt x="18354" y="4164"/>
                    <a:pt x="18368" y="4225"/>
                    <a:pt x="18358" y="4118"/>
                  </a:cubicBezTo>
                  <a:cubicBezTo>
                    <a:pt x="18353" y="4057"/>
                    <a:pt x="18263" y="3679"/>
                    <a:pt x="18291" y="3542"/>
                  </a:cubicBezTo>
                  <a:cubicBezTo>
                    <a:pt x="18109" y="3393"/>
                    <a:pt x="18424" y="3258"/>
                    <a:pt x="18131" y="3032"/>
                  </a:cubicBezTo>
                  <a:cubicBezTo>
                    <a:pt x="18129" y="2902"/>
                    <a:pt x="18175" y="2942"/>
                    <a:pt x="18159" y="2817"/>
                  </a:cubicBezTo>
                  <a:lnTo>
                    <a:pt x="18095" y="2790"/>
                  </a:lnTo>
                  <a:cubicBezTo>
                    <a:pt x="18013" y="2783"/>
                    <a:pt x="17945" y="2776"/>
                    <a:pt x="17926" y="2843"/>
                  </a:cubicBezTo>
                  <a:cubicBezTo>
                    <a:pt x="17909" y="2904"/>
                    <a:pt x="17930" y="2975"/>
                    <a:pt x="17958" y="3012"/>
                  </a:cubicBezTo>
                  <a:lnTo>
                    <a:pt x="17904" y="3032"/>
                  </a:lnTo>
                  <a:cubicBezTo>
                    <a:pt x="17824" y="3064"/>
                    <a:pt x="17812" y="3139"/>
                    <a:pt x="17807" y="3126"/>
                  </a:cubicBezTo>
                  <a:cubicBezTo>
                    <a:pt x="17805" y="3123"/>
                    <a:pt x="17801" y="3134"/>
                    <a:pt x="17798" y="3137"/>
                  </a:cubicBezTo>
                  <a:cubicBezTo>
                    <a:pt x="17769" y="3104"/>
                    <a:pt x="17748" y="3078"/>
                    <a:pt x="17720" y="3057"/>
                  </a:cubicBezTo>
                  <a:cubicBezTo>
                    <a:pt x="17725" y="3006"/>
                    <a:pt x="17855" y="2667"/>
                    <a:pt x="17537" y="2821"/>
                  </a:cubicBezTo>
                  <a:cubicBezTo>
                    <a:pt x="17513" y="2941"/>
                    <a:pt x="17566" y="3030"/>
                    <a:pt x="17466" y="3070"/>
                  </a:cubicBezTo>
                  <a:close/>
                  <a:moveTo>
                    <a:pt x="16880" y="5396"/>
                  </a:moveTo>
                  <a:lnTo>
                    <a:pt x="18733" y="5399"/>
                  </a:lnTo>
                  <a:cubicBezTo>
                    <a:pt x="18740" y="5323"/>
                    <a:pt x="18647" y="5090"/>
                    <a:pt x="18623" y="5005"/>
                  </a:cubicBezTo>
                  <a:cubicBezTo>
                    <a:pt x="18588" y="4882"/>
                    <a:pt x="18536" y="4679"/>
                    <a:pt x="18488" y="4596"/>
                  </a:cubicBezTo>
                  <a:lnTo>
                    <a:pt x="17124" y="4592"/>
                  </a:lnTo>
                  <a:cubicBezTo>
                    <a:pt x="17088" y="4715"/>
                    <a:pt x="16874" y="5340"/>
                    <a:pt x="16880" y="5396"/>
                  </a:cubicBezTo>
                  <a:close/>
                  <a:moveTo>
                    <a:pt x="19039" y="4271"/>
                  </a:moveTo>
                  <a:cubicBezTo>
                    <a:pt x="19208" y="4259"/>
                    <a:pt x="19309" y="4246"/>
                    <a:pt x="19467" y="4226"/>
                  </a:cubicBezTo>
                  <a:cubicBezTo>
                    <a:pt x="19483" y="4078"/>
                    <a:pt x="19382" y="3882"/>
                    <a:pt x="19412" y="3751"/>
                  </a:cubicBezTo>
                  <a:lnTo>
                    <a:pt x="18574" y="3813"/>
                  </a:lnTo>
                  <a:lnTo>
                    <a:pt x="18575" y="4291"/>
                  </a:lnTo>
                  <a:lnTo>
                    <a:pt x="19039" y="4271"/>
                  </a:lnTo>
                  <a:close/>
                  <a:moveTo>
                    <a:pt x="14759" y="3515"/>
                  </a:moveTo>
                  <a:lnTo>
                    <a:pt x="15123" y="3515"/>
                  </a:lnTo>
                  <a:lnTo>
                    <a:pt x="15151" y="3598"/>
                  </a:lnTo>
                  <a:cubicBezTo>
                    <a:pt x="15153" y="3602"/>
                    <a:pt x="15155" y="3608"/>
                    <a:pt x="15158" y="3612"/>
                  </a:cubicBezTo>
                  <a:lnTo>
                    <a:pt x="15389" y="3611"/>
                  </a:lnTo>
                  <a:lnTo>
                    <a:pt x="15415" y="3516"/>
                  </a:lnTo>
                  <a:cubicBezTo>
                    <a:pt x="15739" y="3505"/>
                    <a:pt x="15813" y="3513"/>
                    <a:pt x="15834" y="3525"/>
                  </a:cubicBezTo>
                  <a:cubicBezTo>
                    <a:pt x="15852" y="3537"/>
                    <a:pt x="15794" y="3593"/>
                    <a:pt x="15861" y="3604"/>
                  </a:cubicBezTo>
                  <a:cubicBezTo>
                    <a:pt x="15925" y="3615"/>
                    <a:pt x="16093" y="3603"/>
                    <a:pt x="16094" y="3532"/>
                  </a:cubicBezTo>
                  <a:cubicBezTo>
                    <a:pt x="15801" y="3436"/>
                    <a:pt x="15111" y="3223"/>
                    <a:pt x="14931" y="3140"/>
                  </a:cubicBezTo>
                  <a:cubicBezTo>
                    <a:pt x="14884" y="3221"/>
                    <a:pt x="14754" y="3437"/>
                    <a:pt x="14759" y="3515"/>
                  </a:cubicBezTo>
                  <a:close/>
                  <a:moveTo>
                    <a:pt x="16700" y="4131"/>
                  </a:moveTo>
                  <a:lnTo>
                    <a:pt x="17038" y="4193"/>
                  </a:lnTo>
                  <a:cubicBezTo>
                    <a:pt x="17039" y="4033"/>
                    <a:pt x="17040" y="3873"/>
                    <a:pt x="17042" y="3713"/>
                  </a:cubicBezTo>
                  <a:cubicBezTo>
                    <a:pt x="16809" y="3700"/>
                    <a:pt x="16623" y="3663"/>
                    <a:pt x="16472" y="3609"/>
                  </a:cubicBezTo>
                  <a:lnTo>
                    <a:pt x="16469" y="3773"/>
                  </a:lnTo>
                  <a:lnTo>
                    <a:pt x="16672" y="3799"/>
                  </a:lnTo>
                  <a:lnTo>
                    <a:pt x="16700" y="4131"/>
                  </a:lnTo>
                  <a:close/>
                  <a:moveTo>
                    <a:pt x="17116" y="4061"/>
                  </a:moveTo>
                  <a:lnTo>
                    <a:pt x="17124" y="4458"/>
                  </a:lnTo>
                  <a:cubicBezTo>
                    <a:pt x="17125" y="4463"/>
                    <a:pt x="17128" y="4469"/>
                    <a:pt x="17129" y="4472"/>
                  </a:cubicBezTo>
                  <a:cubicBezTo>
                    <a:pt x="17130" y="4475"/>
                    <a:pt x="17131" y="4481"/>
                    <a:pt x="17134" y="4485"/>
                  </a:cubicBezTo>
                  <a:cubicBezTo>
                    <a:pt x="17226" y="4489"/>
                    <a:pt x="17209" y="4492"/>
                    <a:pt x="17219" y="4391"/>
                  </a:cubicBezTo>
                  <a:cubicBezTo>
                    <a:pt x="17226" y="4321"/>
                    <a:pt x="17230" y="4276"/>
                    <a:pt x="17209" y="4214"/>
                  </a:cubicBezTo>
                  <a:cubicBezTo>
                    <a:pt x="17091" y="3881"/>
                    <a:pt x="17267" y="3918"/>
                    <a:pt x="17297" y="3765"/>
                  </a:cubicBezTo>
                  <a:cubicBezTo>
                    <a:pt x="17317" y="3657"/>
                    <a:pt x="17363" y="3349"/>
                    <a:pt x="17355" y="3262"/>
                  </a:cubicBezTo>
                  <a:cubicBezTo>
                    <a:pt x="17051" y="3252"/>
                    <a:pt x="17115" y="3142"/>
                    <a:pt x="17116" y="4061"/>
                  </a:cubicBezTo>
                  <a:close/>
                  <a:moveTo>
                    <a:pt x="18324" y="3509"/>
                  </a:moveTo>
                  <a:lnTo>
                    <a:pt x="18422" y="4057"/>
                  </a:lnTo>
                  <a:lnTo>
                    <a:pt x="18435" y="4084"/>
                  </a:lnTo>
                  <a:cubicBezTo>
                    <a:pt x="18473" y="4197"/>
                    <a:pt x="18421" y="3990"/>
                    <a:pt x="18444" y="4114"/>
                  </a:cubicBezTo>
                  <a:cubicBezTo>
                    <a:pt x="18446" y="4121"/>
                    <a:pt x="18447" y="4174"/>
                    <a:pt x="18447" y="4183"/>
                  </a:cubicBezTo>
                  <a:cubicBezTo>
                    <a:pt x="18445" y="4372"/>
                    <a:pt x="18383" y="4469"/>
                    <a:pt x="18480" y="4496"/>
                  </a:cubicBezTo>
                  <a:cubicBezTo>
                    <a:pt x="18520" y="4421"/>
                    <a:pt x="18495" y="3940"/>
                    <a:pt x="18495" y="3816"/>
                  </a:cubicBezTo>
                  <a:cubicBezTo>
                    <a:pt x="18496" y="3249"/>
                    <a:pt x="18552" y="3260"/>
                    <a:pt x="18360" y="3259"/>
                  </a:cubicBezTo>
                  <a:cubicBezTo>
                    <a:pt x="18347" y="3326"/>
                    <a:pt x="18361" y="3330"/>
                    <a:pt x="18343" y="3385"/>
                  </a:cubicBezTo>
                  <a:cubicBezTo>
                    <a:pt x="18323" y="3445"/>
                    <a:pt x="18297" y="3402"/>
                    <a:pt x="18324" y="3509"/>
                  </a:cubicBezTo>
                  <a:close/>
                  <a:moveTo>
                    <a:pt x="14139" y="3315"/>
                  </a:moveTo>
                  <a:cubicBezTo>
                    <a:pt x="14171" y="3418"/>
                    <a:pt x="14112" y="3452"/>
                    <a:pt x="14173" y="3522"/>
                  </a:cubicBezTo>
                  <a:cubicBezTo>
                    <a:pt x="14267" y="3555"/>
                    <a:pt x="14371" y="3530"/>
                    <a:pt x="14353" y="3418"/>
                  </a:cubicBezTo>
                  <a:cubicBezTo>
                    <a:pt x="14336" y="3312"/>
                    <a:pt x="14259" y="3369"/>
                    <a:pt x="14199" y="3255"/>
                  </a:cubicBezTo>
                  <a:lnTo>
                    <a:pt x="14055" y="2925"/>
                  </a:lnTo>
                  <a:cubicBezTo>
                    <a:pt x="13995" y="2804"/>
                    <a:pt x="13906" y="2823"/>
                    <a:pt x="13971" y="2978"/>
                  </a:cubicBezTo>
                  <a:cubicBezTo>
                    <a:pt x="14010" y="3072"/>
                    <a:pt x="14115" y="3240"/>
                    <a:pt x="14139" y="3315"/>
                  </a:cubicBezTo>
                  <a:close/>
                  <a:moveTo>
                    <a:pt x="14811" y="3002"/>
                  </a:moveTo>
                  <a:cubicBezTo>
                    <a:pt x="14771" y="3104"/>
                    <a:pt x="14720" y="3192"/>
                    <a:pt x="14673" y="3277"/>
                  </a:cubicBezTo>
                  <a:cubicBezTo>
                    <a:pt x="14656" y="3307"/>
                    <a:pt x="14622" y="3384"/>
                    <a:pt x="14605" y="3403"/>
                  </a:cubicBezTo>
                  <a:cubicBezTo>
                    <a:pt x="14569" y="3443"/>
                    <a:pt x="14543" y="3407"/>
                    <a:pt x="14480" y="3487"/>
                  </a:cubicBezTo>
                  <a:cubicBezTo>
                    <a:pt x="14470" y="3571"/>
                    <a:pt x="14485" y="3613"/>
                    <a:pt x="14531" y="3631"/>
                  </a:cubicBezTo>
                  <a:cubicBezTo>
                    <a:pt x="14575" y="3648"/>
                    <a:pt x="14679" y="3650"/>
                    <a:pt x="14692" y="3543"/>
                  </a:cubicBezTo>
                  <a:cubicBezTo>
                    <a:pt x="14694" y="3521"/>
                    <a:pt x="14683" y="3500"/>
                    <a:pt x="14687" y="3456"/>
                  </a:cubicBezTo>
                  <a:cubicBezTo>
                    <a:pt x="14690" y="3416"/>
                    <a:pt x="14716" y="3368"/>
                    <a:pt x="14750" y="3302"/>
                  </a:cubicBezTo>
                  <a:cubicBezTo>
                    <a:pt x="14785" y="3234"/>
                    <a:pt x="14851" y="3117"/>
                    <a:pt x="14884" y="3026"/>
                  </a:cubicBezTo>
                  <a:cubicBezTo>
                    <a:pt x="14923" y="2920"/>
                    <a:pt x="14837" y="2929"/>
                    <a:pt x="14811" y="3002"/>
                  </a:cubicBezTo>
                  <a:close/>
                  <a:moveTo>
                    <a:pt x="15717" y="3598"/>
                  </a:moveTo>
                  <a:lnTo>
                    <a:pt x="15491" y="3596"/>
                  </a:lnTo>
                  <a:lnTo>
                    <a:pt x="15492" y="3811"/>
                  </a:lnTo>
                  <a:lnTo>
                    <a:pt x="15711" y="3812"/>
                  </a:lnTo>
                  <a:lnTo>
                    <a:pt x="15717" y="3598"/>
                  </a:lnTo>
                  <a:close/>
                  <a:moveTo>
                    <a:pt x="16390" y="3597"/>
                  </a:moveTo>
                  <a:lnTo>
                    <a:pt x="16161" y="3598"/>
                  </a:lnTo>
                  <a:lnTo>
                    <a:pt x="16165" y="3814"/>
                  </a:lnTo>
                  <a:lnTo>
                    <a:pt x="16390" y="3812"/>
                  </a:lnTo>
                  <a:lnTo>
                    <a:pt x="16390" y="3597"/>
                  </a:lnTo>
                  <a:close/>
                  <a:moveTo>
                    <a:pt x="14160" y="3811"/>
                  </a:moveTo>
                  <a:lnTo>
                    <a:pt x="14382" y="3812"/>
                  </a:lnTo>
                  <a:lnTo>
                    <a:pt x="14389" y="3607"/>
                  </a:lnTo>
                  <a:lnTo>
                    <a:pt x="14158" y="3600"/>
                  </a:lnTo>
                  <a:lnTo>
                    <a:pt x="14160" y="3811"/>
                  </a:lnTo>
                  <a:close/>
                  <a:moveTo>
                    <a:pt x="14814" y="3595"/>
                  </a:moveTo>
                  <a:lnTo>
                    <a:pt x="14823" y="3813"/>
                  </a:lnTo>
                  <a:lnTo>
                    <a:pt x="15033" y="3813"/>
                  </a:lnTo>
                  <a:lnTo>
                    <a:pt x="15043" y="3604"/>
                  </a:lnTo>
                  <a:lnTo>
                    <a:pt x="14814" y="3595"/>
                  </a:lnTo>
                  <a:close/>
                  <a:moveTo>
                    <a:pt x="13515" y="3609"/>
                  </a:moveTo>
                  <a:lnTo>
                    <a:pt x="13516" y="3797"/>
                  </a:lnTo>
                  <a:lnTo>
                    <a:pt x="13715" y="3801"/>
                  </a:lnTo>
                  <a:lnTo>
                    <a:pt x="13714" y="3615"/>
                  </a:lnTo>
                  <a:lnTo>
                    <a:pt x="13515" y="3609"/>
                  </a:lnTo>
                  <a:close/>
                  <a:moveTo>
                    <a:pt x="17037" y="3173"/>
                  </a:moveTo>
                  <a:cubicBezTo>
                    <a:pt x="17112" y="3180"/>
                    <a:pt x="17185" y="3176"/>
                    <a:pt x="17257" y="3177"/>
                  </a:cubicBezTo>
                  <a:cubicBezTo>
                    <a:pt x="17355" y="3177"/>
                    <a:pt x="17387" y="3198"/>
                    <a:pt x="17389" y="3104"/>
                  </a:cubicBezTo>
                  <a:lnTo>
                    <a:pt x="17036" y="3099"/>
                  </a:lnTo>
                  <a:lnTo>
                    <a:pt x="17037" y="3173"/>
                  </a:lnTo>
                  <a:close/>
                  <a:moveTo>
                    <a:pt x="15833" y="3799"/>
                  </a:moveTo>
                  <a:lnTo>
                    <a:pt x="16046" y="3799"/>
                  </a:lnTo>
                  <a:lnTo>
                    <a:pt x="16054" y="3708"/>
                  </a:lnTo>
                  <a:lnTo>
                    <a:pt x="15833" y="3706"/>
                  </a:lnTo>
                  <a:lnTo>
                    <a:pt x="15833" y="3799"/>
                  </a:lnTo>
                  <a:close/>
                  <a:moveTo>
                    <a:pt x="13830" y="3811"/>
                  </a:moveTo>
                  <a:cubicBezTo>
                    <a:pt x="13901" y="3815"/>
                    <a:pt x="13990" y="3823"/>
                    <a:pt x="14042" y="3799"/>
                  </a:cubicBezTo>
                  <a:lnTo>
                    <a:pt x="14046" y="3707"/>
                  </a:lnTo>
                  <a:lnTo>
                    <a:pt x="13827" y="3706"/>
                  </a:lnTo>
                  <a:lnTo>
                    <a:pt x="13830" y="3811"/>
                  </a:lnTo>
                  <a:close/>
                  <a:moveTo>
                    <a:pt x="18304" y="3117"/>
                  </a:moveTo>
                  <a:cubicBezTo>
                    <a:pt x="18334" y="3180"/>
                    <a:pt x="18333" y="3174"/>
                    <a:pt x="18427" y="3176"/>
                  </a:cubicBezTo>
                  <a:cubicBezTo>
                    <a:pt x="18576" y="3181"/>
                    <a:pt x="18545" y="3166"/>
                    <a:pt x="18562" y="3134"/>
                  </a:cubicBezTo>
                  <a:cubicBezTo>
                    <a:pt x="18532" y="3089"/>
                    <a:pt x="18601" y="3096"/>
                    <a:pt x="18427" y="3097"/>
                  </a:cubicBezTo>
                  <a:cubicBezTo>
                    <a:pt x="18358" y="3098"/>
                    <a:pt x="18352" y="3086"/>
                    <a:pt x="18304" y="3117"/>
                  </a:cubicBezTo>
                  <a:close/>
                  <a:moveTo>
                    <a:pt x="14507" y="3729"/>
                  </a:moveTo>
                  <a:lnTo>
                    <a:pt x="14506" y="3803"/>
                  </a:lnTo>
                  <a:lnTo>
                    <a:pt x="14707" y="3803"/>
                  </a:lnTo>
                  <a:lnTo>
                    <a:pt x="14707" y="3729"/>
                  </a:lnTo>
                  <a:cubicBezTo>
                    <a:pt x="14661" y="3711"/>
                    <a:pt x="14552" y="3712"/>
                    <a:pt x="14507" y="3729"/>
                  </a:cubicBezTo>
                  <a:close/>
                  <a:moveTo>
                    <a:pt x="15172" y="3729"/>
                  </a:moveTo>
                  <a:lnTo>
                    <a:pt x="15171" y="3799"/>
                  </a:lnTo>
                  <a:lnTo>
                    <a:pt x="15374" y="3802"/>
                  </a:lnTo>
                  <a:lnTo>
                    <a:pt x="15374" y="3729"/>
                  </a:lnTo>
                  <a:cubicBezTo>
                    <a:pt x="15327" y="3714"/>
                    <a:pt x="15229" y="3713"/>
                    <a:pt x="15172" y="3729"/>
                  </a:cubicBezTo>
                  <a:close/>
                  <a:moveTo>
                    <a:pt x="17839" y="2859"/>
                  </a:moveTo>
                  <a:cubicBezTo>
                    <a:pt x="17847" y="2923"/>
                    <a:pt x="17874" y="2920"/>
                    <a:pt x="17869" y="2949"/>
                  </a:cubicBezTo>
                  <a:cubicBezTo>
                    <a:pt x="17859" y="3005"/>
                    <a:pt x="17809" y="2986"/>
                    <a:pt x="17809" y="2973"/>
                  </a:cubicBezTo>
                  <a:cubicBezTo>
                    <a:pt x="17809" y="2963"/>
                    <a:pt x="17839" y="2858"/>
                    <a:pt x="17839" y="285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4" name="Freeform 19">
              <a:extLst>
                <a:ext uri="{FF2B5EF4-FFF2-40B4-BE49-F238E27FC236}">
                  <a16:creationId xmlns:a16="http://schemas.microsoft.com/office/drawing/2014/main" id="{43407684-FAD9-5B47-2D6E-401B6379630C}"/>
                </a:ext>
              </a:extLst>
            </p:cNvPr>
            <p:cNvSpPr>
              <a:spLocks/>
            </p:cNvSpPr>
            <p:nvPr/>
          </p:nvSpPr>
          <p:spPr bwMode="auto">
            <a:xfrm>
              <a:off x="7587481" y="5523563"/>
              <a:ext cx="301033" cy="284797"/>
            </a:xfrm>
            <a:custGeom>
              <a:avLst/>
              <a:gdLst>
                <a:gd name="T0" fmla="*/ 814 w 1955"/>
                <a:gd name="T1" fmla="*/ 1840 h 1843"/>
                <a:gd name="T2" fmla="*/ 1108 w 1955"/>
                <a:gd name="T3" fmla="*/ 1843 h 1843"/>
                <a:gd name="T4" fmla="*/ 1955 w 1955"/>
                <a:gd name="T5" fmla="*/ 0 h 1843"/>
                <a:gd name="T6" fmla="*/ 1597 w 1955"/>
                <a:gd name="T7" fmla="*/ 0 h 1843"/>
                <a:gd name="T8" fmla="*/ 968 w 1955"/>
                <a:gd name="T9" fmla="*/ 1373 h 1843"/>
                <a:gd name="T10" fmla="*/ 361 w 1955"/>
                <a:gd name="T11" fmla="*/ 0 h 1843"/>
                <a:gd name="T12" fmla="*/ 0 w 1955"/>
                <a:gd name="T13" fmla="*/ 0 h 1843"/>
                <a:gd name="T14" fmla="*/ 814 w 1955"/>
                <a:gd name="T15" fmla="*/ 1840 h 18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5" h="1843">
                  <a:moveTo>
                    <a:pt x="814" y="1840"/>
                  </a:moveTo>
                  <a:lnTo>
                    <a:pt x="1108" y="1843"/>
                  </a:lnTo>
                  <a:lnTo>
                    <a:pt x="1955" y="0"/>
                  </a:lnTo>
                  <a:lnTo>
                    <a:pt x="1597" y="0"/>
                  </a:lnTo>
                  <a:lnTo>
                    <a:pt x="968" y="1373"/>
                  </a:lnTo>
                  <a:lnTo>
                    <a:pt x="361" y="0"/>
                  </a:lnTo>
                  <a:lnTo>
                    <a:pt x="0" y="0"/>
                  </a:lnTo>
                  <a:lnTo>
                    <a:pt x="814" y="1840"/>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45" name="Freeform 20">
              <a:extLst>
                <a:ext uri="{FF2B5EF4-FFF2-40B4-BE49-F238E27FC236}">
                  <a16:creationId xmlns:a16="http://schemas.microsoft.com/office/drawing/2014/main" id="{A4DC5F19-D818-834F-EA8A-2E2D35B519CC}"/>
                </a:ext>
              </a:extLst>
            </p:cNvPr>
            <p:cNvSpPr>
              <a:spLocks/>
            </p:cNvSpPr>
            <p:nvPr/>
          </p:nvSpPr>
          <p:spPr bwMode="auto">
            <a:xfrm>
              <a:off x="8000134" y="5522888"/>
              <a:ext cx="298327" cy="285474"/>
            </a:xfrm>
            <a:custGeom>
              <a:avLst/>
              <a:gdLst>
                <a:gd name="T0" fmla="*/ 225 w 1941"/>
                <a:gd name="T1" fmla="*/ 490 h 1846"/>
                <a:gd name="T2" fmla="*/ 822 w 1941"/>
                <a:gd name="T3" fmla="*/ 1841 h 1846"/>
                <a:gd name="T4" fmla="*/ 1154 w 1941"/>
                <a:gd name="T5" fmla="*/ 1846 h 1846"/>
                <a:gd name="T6" fmla="*/ 1941 w 1941"/>
                <a:gd name="T7" fmla="*/ 0 h 1846"/>
                <a:gd name="T8" fmla="*/ 1610 w 1941"/>
                <a:gd name="T9" fmla="*/ 0 h 1846"/>
                <a:gd name="T10" fmla="*/ 1462 w 1941"/>
                <a:gd name="T11" fmla="*/ 338 h 1846"/>
                <a:gd name="T12" fmla="*/ 1007 w 1941"/>
                <a:gd name="T13" fmla="*/ 1365 h 1846"/>
                <a:gd name="T14" fmla="*/ 985 w 1941"/>
                <a:gd name="T15" fmla="*/ 1365 h 1846"/>
                <a:gd name="T16" fmla="*/ 368 w 1941"/>
                <a:gd name="T17" fmla="*/ 0 h 1846"/>
                <a:gd name="T18" fmla="*/ 0 w 1941"/>
                <a:gd name="T19" fmla="*/ 0 h 1846"/>
                <a:gd name="T20" fmla="*/ 225 w 1941"/>
                <a:gd name="T21" fmla="*/ 490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1" h="1846">
                  <a:moveTo>
                    <a:pt x="225" y="490"/>
                  </a:moveTo>
                  <a:lnTo>
                    <a:pt x="822" y="1841"/>
                  </a:lnTo>
                  <a:lnTo>
                    <a:pt x="1154" y="1846"/>
                  </a:lnTo>
                  <a:lnTo>
                    <a:pt x="1941" y="0"/>
                  </a:lnTo>
                  <a:lnTo>
                    <a:pt x="1610" y="0"/>
                  </a:lnTo>
                  <a:lnTo>
                    <a:pt x="1462" y="338"/>
                  </a:lnTo>
                  <a:lnTo>
                    <a:pt x="1007" y="1365"/>
                  </a:lnTo>
                  <a:lnTo>
                    <a:pt x="985" y="1365"/>
                  </a:lnTo>
                  <a:lnTo>
                    <a:pt x="368" y="0"/>
                  </a:lnTo>
                  <a:lnTo>
                    <a:pt x="0" y="0"/>
                  </a:lnTo>
                  <a:lnTo>
                    <a:pt x="225" y="490"/>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47" name="Freeform 21">
              <a:extLst>
                <a:ext uri="{FF2B5EF4-FFF2-40B4-BE49-F238E27FC236}">
                  <a16:creationId xmlns:a16="http://schemas.microsoft.com/office/drawing/2014/main" id="{642C0E9E-F025-3C4E-BFC8-08B82CCEA150}"/>
                </a:ext>
              </a:extLst>
            </p:cNvPr>
            <p:cNvSpPr>
              <a:spLocks/>
            </p:cNvSpPr>
            <p:nvPr/>
          </p:nvSpPr>
          <p:spPr bwMode="auto">
            <a:xfrm>
              <a:off x="8726672" y="6360370"/>
              <a:ext cx="184680" cy="202945"/>
            </a:xfrm>
            <a:custGeom>
              <a:avLst/>
              <a:gdLst>
                <a:gd name="T0" fmla="*/ 0 w 1200"/>
                <a:gd name="T1" fmla="*/ 747 h 1311"/>
                <a:gd name="T2" fmla="*/ 631 w 1200"/>
                <a:gd name="T3" fmla="*/ 1299 h 1311"/>
                <a:gd name="T4" fmla="*/ 1200 w 1200"/>
                <a:gd name="T5" fmla="*/ 729 h 1311"/>
                <a:gd name="T6" fmla="*/ 0 w 1200"/>
                <a:gd name="T7" fmla="*/ 747 h 1311"/>
              </a:gdLst>
              <a:ahLst/>
              <a:cxnLst>
                <a:cxn ang="0">
                  <a:pos x="T0" y="T1"/>
                </a:cxn>
                <a:cxn ang="0">
                  <a:pos x="T2" y="T3"/>
                </a:cxn>
                <a:cxn ang="0">
                  <a:pos x="T4" y="T5"/>
                </a:cxn>
                <a:cxn ang="0">
                  <a:pos x="T6" y="T7"/>
                </a:cxn>
              </a:cxnLst>
              <a:rect l="0" t="0" r="r" b="b"/>
              <a:pathLst>
                <a:path w="1200" h="1311">
                  <a:moveTo>
                    <a:pt x="0" y="747"/>
                  </a:moveTo>
                  <a:cubicBezTo>
                    <a:pt x="2" y="1156"/>
                    <a:pt x="328" y="1311"/>
                    <a:pt x="631" y="1299"/>
                  </a:cubicBezTo>
                  <a:cubicBezTo>
                    <a:pt x="988" y="1284"/>
                    <a:pt x="1200" y="1085"/>
                    <a:pt x="1200" y="729"/>
                  </a:cubicBezTo>
                  <a:cubicBezTo>
                    <a:pt x="1200" y="27"/>
                    <a:pt x="0" y="0"/>
                    <a:pt x="0" y="74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50" name="Freeform 22">
              <a:extLst>
                <a:ext uri="{FF2B5EF4-FFF2-40B4-BE49-F238E27FC236}">
                  <a16:creationId xmlns:a16="http://schemas.microsoft.com/office/drawing/2014/main" id="{160EE38F-0AA0-9F05-5410-BDDD75EBC98E}"/>
                </a:ext>
              </a:extLst>
            </p:cNvPr>
            <p:cNvSpPr>
              <a:spLocks/>
            </p:cNvSpPr>
            <p:nvPr/>
          </p:nvSpPr>
          <p:spPr bwMode="auto">
            <a:xfrm>
              <a:off x="7916927" y="5522888"/>
              <a:ext cx="52089" cy="284121"/>
            </a:xfrm>
            <a:custGeom>
              <a:avLst/>
              <a:gdLst>
                <a:gd name="T0" fmla="*/ 328 w 337"/>
                <a:gd name="T1" fmla="*/ 0 h 1840"/>
                <a:gd name="T2" fmla="*/ 0 w 337"/>
                <a:gd name="T3" fmla="*/ 2 h 1840"/>
                <a:gd name="T4" fmla="*/ 0 w 337"/>
                <a:gd name="T5" fmla="*/ 1831 h 1840"/>
                <a:gd name="T6" fmla="*/ 337 w 337"/>
                <a:gd name="T7" fmla="*/ 1840 h 1840"/>
                <a:gd name="T8" fmla="*/ 328 w 337"/>
                <a:gd name="T9" fmla="*/ 0 h 1840"/>
              </a:gdLst>
              <a:ahLst/>
              <a:cxnLst>
                <a:cxn ang="0">
                  <a:pos x="T0" y="T1"/>
                </a:cxn>
                <a:cxn ang="0">
                  <a:pos x="T2" y="T3"/>
                </a:cxn>
                <a:cxn ang="0">
                  <a:pos x="T4" y="T5"/>
                </a:cxn>
                <a:cxn ang="0">
                  <a:pos x="T6" y="T7"/>
                </a:cxn>
                <a:cxn ang="0">
                  <a:pos x="T8" y="T9"/>
                </a:cxn>
              </a:cxnLst>
              <a:rect l="0" t="0" r="r" b="b"/>
              <a:pathLst>
                <a:path w="337" h="1840">
                  <a:moveTo>
                    <a:pt x="328" y="0"/>
                  </a:moveTo>
                  <a:lnTo>
                    <a:pt x="0" y="2"/>
                  </a:lnTo>
                  <a:lnTo>
                    <a:pt x="0" y="1831"/>
                  </a:lnTo>
                  <a:lnTo>
                    <a:pt x="337" y="1840"/>
                  </a:lnTo>
                  <a:lnTo>
                    <a:pt x="328" y="0"/>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51" name="Freeform 23">
              <a:extLst>
                <a:ext uri="{FF2B5EF4-FFF2-40B4-BE49-F238E27FC236}">
                  <a16:creationId xmlns:a16="http://schemas.microsoft.com/office/drawing/2014/main" id="{AE251796-DD5C-DDF9-C73E-4B0A6F59F2D9}"/>
                </a:ext>
              </a:extLst>
            </p:cNvPr>
            <p:cNvSpPr>
              <a:spLocks/>
            </p:cNvSpPr>
            <p:nvPr/>
          </p:nvSpPr>
          <p:spPr bwMode="auto">
            <a:xfrm>
              <a:off x="6286610" y="5630448"/>
              <a:ext cx="56824" cy="258416"/>
            </a:xfrm>
            <a:custGeom>
              <a:avLst/>
              <a:gdLst>
                <a:gd name="T0" fmla="*/ 0 w 369"/>
                <a:gd name="T1" fmla="*/ 1670 h 1672"/>
                <a:gd name="T2" fmla="*/ 369 w 369"/>
                <a:gd name="T3" fmla="*/ 1672 h 1672"/>
                <a:gd name="T4" fmla="*/ 315 w 369"/>
                <a:gd name="T5" fmla="*/ 0 h 1672"/>
                <a:gd name="T6" fmla="*/ 40 w 369"/>
                <a:gd name="T7" fmla="*/ 0 h 1672"/>
                <a:gd name="T8" fmla="*/ 0 w 369"/>
                <a:gd name="T9" fmla="*/ 1670 h 1672"/>
              </a:gdLst>
              <a:ahLst/>
              <a:cxnLst>
                <a:cxn ang="0">
                  <a:pos x="T0" y="T1"/>
                </a:cxn>
                <a:cxn ang="0">
                  <a:pos x="T2" y="T3"/>
                </a:cxn>
                <a:cxn ang="0">
                  <a:pos x="T4" y="T5"/>
                </a:cxn>
                <a:cxn ang="0">
                  <a:pos x="T6" y="T7"/>
                </a:cxn>
                <a:cxn ang="0">
                  <a:pos x="T8" y="T9"/>
                </a:cxn>
              </a:cxnLst>
              <a:rect l="0" t="0" r="r" b="b"/>
              <a:pathLst>
                <a:path w="369" h="1672">
                  <a:moveTo>
                    <a:pt x="0" y="1670"/>
                  </a:moveTo>
                  <a:lnTo>
                    <a:pt x="369" y="1672"/>
                  </a:lnTo>
                  <a:lnTo>
                    <a:pt x="315" y="0"/>
                  </a:lnTo>
                  <a:lnTo>
                    <a:pt x="40" y="0"/>
                  </a:lnTo>
                  <a:cubicBezTo>
                    <a:pt x="20" y="559"/>
                    <a:pt x="2" y="1107"/>
                    <a:pt x="0" y="1670"/>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52" name="Freeform 24">
              <a:extLst>
                <a:ext uri="{FF2B5EF4-FFF2-40B4-BE49-F238E27FC236}">
                  <a16:creationId xmlns:a16="http://schemas.microsoft.com/office/drawing/2014/main" id="{7290936D-4EF0-9D6E-13CC-E2B4CA1086D2}"/>
                </a:ext>
              </a:extLst>
            </p:cNvPr>
            <p:cNvSpPr>
              <a:spLocks/>
            </p:cNvSpPr>
            <p:nvPr/>
          </p:nvSpPr>
          <p:spPr bwMode="auto">
            <a:xfrm>
              <a:off x="7257359" y="5416003"/>
              <a:ext cx="158296" cy="79825"/>
            </a:xfrm>
            <a:custGeom>
              <a:avLst/>
              <a:gdLst>
                <a:gd name="T0" fmla="*/ 0 w 1029"/>
                <a:gd name="T1" fmla="*/ 519 h 519"/>
                <a:gd name="T2" fmla="*/ 381 w 1029"/>
                <a:gd name="T3" fmla="*/ 510 h 519"/>
                <a:gd name="T4" fmla="*/ 1029 w 1029"/>
                <a:gd name="T5" fmla="*/ 0 h 519"/>
                <a:gd name="T6" fmla="*/ 528 w 1029"/>
                <a:gd name="T7" fmla="*/ 2 h 519"/>
                <a:gd name="T8" fmla="*/ 0 w 1029"/>
                <a:gd name="T9" fmla="*/ 519 h 519"/>
              </a:gdLst>
              <a:ahLst/>
              <a:cxnLst>
                <a:cxn ang="0">
                  <a:pos x="T0" y="T1"/>
                </a:cxn>
                <a:cxn ang="0">
                  <a:pos x="T2" y="T3"/>
                </a:cxn>
                <a:cxn ang="0">
                  <a:pos x="T4" y="T5"/>
                </a:cxn>
                <a:cxn ang="0">
                  <a:pos x="T6" y="T7"/>
                </a:cxn>
                <a:cxn ang="0">
                  <a:pos x="T8" y="T9"/>
                </a:cxn>
              </a:cxnLst>
              <a:rect l="0" t="0" r="r" b="b"/>
              <a:pathLst>
                <a:path w="1029" h="519">
                  <a:moveTo>
                    <a:pt x="0" y="519"/>
                  </a:moveTo>
                  <a:lnTo>
                    <a:pt x="381" y="510"/>
                  </a:lnTo>
                  <a:lnTo>
                    <a:pt x="1029" y="0"/>
                  </a:lnTo>
                  <a:lnTo>
                    <a:pt x="528" y="2"/>
                  </a:lnTo>
                  <a:lnTo>
                    <a:pt x="0" y="519"/>
                  </a:ln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56" name="Freeform 25">
              <a:extLst>
                <a:ext uri="{FF2B5EF4-FFF2-40B4-BE49-F238E27FC236}">
                  <a16:creationId xmlns:a16="http://schemas.microsoft.com/office/drawing/2014/main" id="{64156C11-55D6-EACE-D998-169983A7424A}"/>
                </a:ext>
              </a:extLst>
            </p:cNvPr>
            <p:cNvSpPr>
              <a:spLocks/>
            </p:cNvSpPr>
            <p:nvPr/>
          </p:nvSpPr>
          <p:spPr bwMode="auto">
            <a:xfrm>
              <a:off x="6271727" y="5502592"/>
              <a:ext cx="79147" cy="89972"/>
            </a:xfrm>
            <a:custGeom>
              <a:avLst/>
              <a:gdLst>
                <a:gd name="T0" fmla="*/ 54 w 515"/>
                <a:gd name="T1" fmla="*/ 391 h 585"/>
                <a:gd name="T2" fmla="*/ 331 w 515"/>
                <a:gd name="T3" fmla="*/ 556 h 585"/>
                <a:gd name="T4" fmla="*/ 494 w 515"/>
                <a:gd name="T5" fmla="*/ 292 h 585"/>
                <a:gd name="T6" fmla="*/ 54 w 515"/>
                <a:gd name="T7" fmla="*/ 391 h 585"/>
              </a:gdLst>
              <a:ahLst/>
              <a:cxnLst>
                <a:cxn ang="0">
                  <a:pos x="T0" y="T1"/>
                </a:cxn>
                <a:cxn ang="0">
                  <a:pos x="T2" y="T3"/>
                </a:cxn>
                <a:cxn ang="0">
                  <a:pos x="T4" y="T5"/>
                </a:cxn>
                <a:cxn ang="0">
                  <a:pos x="T6" y="T7"/>
                </a:cxn>
              </a:cxnLst>
              <a:rect l="0" t="0" r="r" b="b"/>
              <a:pathLst>
                <a:path w="515" h="585">
                  <a:moveTo>
                    <a:pt x="54" y="391"/>
                  </a:moveTo>
                  <a:cubicBezTo>
                    <a:pt x="73" y="499"/>
                    <a:pt x="189" y="585"/>
                    <a:pt x="331" y="556"/>
                  </a:cubicBezTo>
                  <a:cubicBezTo>
                    <a:pt x="467" y="528"/>
                    <a:pt x="515" y="402"/>
                    <a:pt x="494" y="292"/>
                  </a:cubicBezTo>
                  <a:cubicBezTo>
                    <a:pt x="439" y="0"/>
                    <a:pt x="0" y="82"/>
                    <a:pt x="54" y="391"/>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sp>
          <p:nvSpPr>
            <p:cNvPr id="57" name="Freeform 26">
              <a:extLst>
                <a:ext uri="{FF2B5EF4-FFF2-40B4-BE49-F238E27FC236}">
                  <a16:creationId xmlns:a16="http://schemas.microsoft.com/office/drawing/2014/main" id="{2382F1D6-9405-2FED-4F4C-6EEA51519E9C}"/>
                </a:ext>
              </a:extLst>
            </p:cNvPr>
            <p:cNvSpPr>
              <a:spLocks/>
            </p:cNvSpPr>
            <p:nvPr/>
          </p:nvSpPr>
          <p:spPr bwMode="auto">
            <a:xfrm>
              <a:off x="7904750" y="5416003"/>
              <a:ext cx="73736" cy="75089"/>
            </a:xfrm>
            <a:custGeom>
              <a:avLst/>
              <a:gdLst>
                <a:gd name="T0" fmla="*/ 30 w 479"/>
                <a:gd name="T1" fmla="*/ 294 h 488"/>
                <a:gd name="T2" fmla="*/ 307 w 479"/>
                <a:gd name="T3" fmla="*/ 459 h 488"/>
                <a:gd name="T4" fmla="*/ 475 w 479"/>
                <a:gd name="T5" fmla="*/ 255 h 488"/>
                <a:gd name="T6" fmla="*/ 292 w 479"/>
                <a:gd name="T7" fmla="*/ 16 h 488"/>
                <a:gd name="T8" fmla="*/ 30 w 479"/>
                <a:gd name="T9" fmla="*/ 294 h 488"/>
              </a:gdLst>
              <a:ahLst/>
              <a:cxnLst>
                <a:cxn ang="0">
                  <a:pos x="T0" y="T1"/>
                </a:cxn>
                <a:cxn ang="0">
                  <a:pos x="T2" y="T3"/>
                </a:cxn>
                <a:cxn ang="0">
                  <a:pos x="T4" y="T5"/>
                </a:cxn>
                <a:cxn ang="0">
                  <a:pos x="T6" y="T7"/>
                </a:cxn>
                <a:cxn ang="0">
                  <a:pos x="T8" y="T9"/>
                </a:cxn>
              </a:cxnLst>
              <a:rect l="0" t="0" r="r" b="b"/>
              <a:pathLst>
                <a:path w="479" h="488">
                  <a:moveTo>
                    <a:pt x="30" y="294"/>
                  </a:moveTo>
                  <a:cubicBezTo>
                    <a:pt x="49" y="402"/>
                    <a:pt x="165" y="488"/>
                    <a:pt x="307" y="459"/>
                  </a:cubicBezTo>
                  <a:cubicBezTo>
                    <a:pt x="419" y="436"/>
                    <a:pt x="471" y="347"/>
                    <a:pt x="475" y="255"/>
                  </a:cubicBezTo>
                  <a:cubicBezTo>
                    <a:pt x="479" y="143"/>
                    <a:pt x="412" y="27"/>
                    <a:pt x="292" y="16"/>
                  </a:cubicBezTo>
                  <a:cubicBezTo>
                    <a:pt x="123" y="0"/>
                    <a:pt x="0" y="123"/>
                    <a:pt x="30" y="294"/>
                  </a:cubicBezTo>
                  <a:close/>
                </a:path>
              </a:pathLst>
            </a:custGeom>
            <a:solidFill>
              <a:srgbClr val="B09A5B"/>
            </a:solidFill>
            <a:ln>
              <a:noFill/>
            </a:ln>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38839337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alpha val="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2EA408-6E01-4A27-852D-77CDB32C2DAA}" type="datetimeFigureOut">
              <a:rPr lang="es-MX" smtClean="0"/>
              <a:pPr/>
              <a:t>13/04/2026</a:t>
            </a:fld>
            <a:endParaRPr lang="es-MX"/>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88CF5-6DCC-4AB9-8846-513AFD9DD50D}" type="slidenum">
              <a:rPr lang="es-MX" smtClean="0"/>
              <a:pPr/>
              <a:t>‹Nº›</a:t>
            </a:fld>
            <a:endParaRPr lang="es-MX"/>
          </a:p>
        </p:txBody>
      </p:sp>
    </p:spTree>
    <p:extLst>
      <p:ext uri="{BB962C8B-B14F-4D97-AF65-F5344CB8AC3E}">
        <p14:creationId xmlns:p14="http://schemas.microsoft.com/office/powerpoint/2010/main" val="553287325"/>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7" name="Freeform 9">
            <a:extLst>
              <a:ext uri="{FF2B5EF4-FFF2-40B4-BE49-F238E27FC236}">
                <a16:creationId xmlns:a16="http://schemas.microsoft.com/office/drawing/2014/main" id="{0A7347C6-EADE-740C-900B-73067B9B0EDF}"/>
              </a:ext>
            </a:extLst>
          </p:cNvPr>
          <p:cNvSpPr>
            <a:spLocks/>
          </p:cNvSpPr>
          <p:nvPr/>
        </p:nvSpPr>
        <p:spPr bwMode="auto">
          <a:xfrm>
            <a:off x="-5648" y="427831"/>
            <a:ext cx="9366467" cy="6002338"/>
          </a:xfrm>
          <a:custGeom>
            <a:avLst/>
            <a:gdLst>
              <a:gd name="T0" fmla="*/ 10991 w 27687"/>
              <a:gd name="T1" fmla="*/ 0 h 16700"/>
              <a:gd name="T2" fmla="*/ 27687 w 27687"/>
              <a:gd name="T3" fmla="*/ 16700 h 16700"/>
              <a:gd name="T4" fmla="*/ 30 w 27687"/>
              <a:gd name="T5" fmla="*/ 16699 h 16700"/>
              <a:gd name="T6" fmla="*/ 30 w 27687"/>
              <a:gd name="T7" fmla="*/ 20 h 16700"/>
              <a:gd name="T8" fmla="*/ 10991 w 27687"/>
              <a:gd name="T9" fmla="*/ 0 h 16700"/>
              <a:gd name="csX0" fmla="*/ 10962 w 27658"/>
              <a:gd name="csY0" fmla="*/ 0 h 16700"/>
              <a:gd name="csX1" fmla="*/ 27658 w 27658"/>
              <a:gd name="csY1" fmla="*/ 16700 h 16700"/>
              <a:gd name="csX2" fmla="*/ 1 w 27658"/>
              <a:gd name="csY2" fmla="*/ 16699 h 16700"/>
              <a:gd name="csX3" fmla="*/ 1642 w 27658"/>
              <a:gd name="csY3" fmla="*/ 2 h 16700"/>
              <a:gd name="csX4" fmla="*/ 10962 w 27658"/>
              <a:gd name="csY4" fmla="*/ 0 h 16700"/>
              <a:gd name="csX0" fmla="*/ 9337 w 26033"/>
              <a:gd name="csY0" fmla="*/ 0 h 16700"/>
              <a:gd name="csX1" fmla="*/ 26033 w 26033"/>
              <a:gd name="csY1" fmla="*/ 16700 h 16700"/>
              <a:gd name="csX2" fmla="*/ 17 w 26033"/>
              <a:gd name="csY2" fmla="*/ 16699 h 16700"/>
              <a:gd name="csX3" fmla="*/ 17 w 26033"/>
              <a:gd name="csY3" fmla="*/ 2 h 16700"/>
              <a:gd name="csX4" fmla="*/ 9337 w 26033"/>
              <a:gd name="csY4" fmla="*/ 0 h 16700"/>
            </a:gdLst>
            <a:ahLst/>
            <a:cxnLst>
              <a:cxn ang="0">
                <a:pos x="csX0" y="csY0"/>
              </a:cxn>
              <a:cxn ang="0">
                <a:pos x="csX1" y="csY1"/>
              </a:cxn>
              <a:cxn ang="0">
                <a:pos x="csX2" y="csY2"/>
              </a:cxn>
              <a:cxn ang="0">
                <a:pos x="csX3" y="csY3"/>
              </a:cxn>
              <a:cxn ang="0">
                <a:pos x="csX4" y="csY4"/>
              </a:cxn>
            </a:cxnLst>
            <a:rect l="l" t="t" r="r" b="b"/>
            <a:pathLst>
              <a:path w="26033" h="16700">
                <a:moveTo>
                  <a:pt x="9337" y="0"/>
                </a:moveTo>
                <a:lnTo>
                  <a:pt x="26033" y="16700"/>
                </a:lnTo>
                <a:lnTo>
                  <a:pt x="17" y="16699"/>
                </a:lnTo>
                <a:cubicBezTo>
                  <a:pt x="-13" y="11774"/>
                  <a:pt x="6" y="4954"/>
                  <a:pt x="17" y="2"/>
                </a:cubicBezTo>
                <a:lnTo>
                  <a:pt x="9337" y="0"/>
                </a:lnTo>
                <a:close/>
              </a:path>
            </a:pathLst>
          </a:custGeom>
          <a:solidFill>
            <a:srgbClr val="B09A5B"/>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nvGrpSpPr>
          <p:cNvPr id="1354" name="Grupo 1353">
            <a:extLst>
              <a:ext uri="{FF2B5EF4-FFF2-40B4-BE49-F238E27FC236}">
                <a16:creationId xmlns:a16="http://schemas.microsoft.com/office/drawing/2014/main" id="{52D436AB-7E57-C5C0-C1CE-C21FB22C7FEA}"/>
              </a:ext>
            </a:extLst>
          </p:cNvPr>
          <p:cNvGrpSpPr/>
          <p:nvPr/>
        </p:nvGrpSpPr>
        <p:grpSpPr>
          <a:xfrm>
            <a:off x="0" y="-19071"/>
            <a:ext cx="12193300" cy="346420"/>
            <a:chOff x="12622033" y="5229200"/>
            <a:chExt cx="12193300" cy="346420"/>
          </a:xfrm>
          <a:effectLst>
            <a:outerShdw blurRad="50800" dist="38100" dir="2700000" algn="tl" rotWithShape="0">
              <a:prstClr val="black">
                <a:alpha val="40000"/>
              </a:prstClr>
            </a:outerShdw>
          </a:effectLst>
        </p:grpSpPr>
        <p:sp>
          <p:nvSpPr>
            <p:cNvPr id="1355" name="Freeform 8">
              <a:extLst>
                <a:ext uri="{FF2B5EF4-FFF2-40B4-BE49-F238E27FC236}">
                  <a16:creationId xmlns:a16="http://schemas.microsoft.com/office/drawing/2014/main" id="{D12411FB-EF81-6AE7-4514-E4E3426F1283}"/>
                </a:ext>
              </a:extLst>
            </p:cNvPr>
            <p:cNvSpPr>
              <a:spLocks/>
            </p:cNvSpPr>
            <p:nvPr/>
          </p:nvSpPr>
          <p:spPr bwMode="auto">
            <a:xfrm flipH="1">
              <a:off x="12622033" y="5237790"/>
              <a:ext cx="2969865" cy="337414"/>
            </a:xfrm>
            <a:custGeom>
              <a:avLst/>
              <a:gdLst>
                <a:gd name="T0" fmla="*/ 13813 w 13813"/>
                <a:gd name="T1" fmla="*/ 0 h 2198"/>
                <a:gd name="T2" fmla="*/ 0 w 13813"/>
                <a:gd name="T3" fmla="*/ 0 h 2198"/>
                <a:gd name="T4" fmla="*/ 2198 w 13813"/>
                <a:gd name="T5" fmla="*/ 2198 h 2198"/>
                <a:gd name="T6" fmla="*/ 13813 w 13813"/>
                <a:gd name="T7" fmla="*/ 2198 h 2198"/>
                <a:gd name="T8" fmla="*/ 13813 w 13813"/>
                <a:gd name="T9" fmla="*/ 0 h 2198"/>
              </a:gdLst>
              <a:ahLst/>
              <a:cxnLst>
                <a:cxn ang="0">
                  <a:pos x="T0" y="T1"/>
                </a:cxn>
                <a:cxn ang="0">
                  <a:pos x="T2" y="T3"/>
                </a:cxn>
                <a:cxn ang="0">
                  <a:pos x="T4" y="T5"/>
                </a:cxn>
                <a:cxn ang="0">
                  <a:pos x="T6" y="T7"/>
                </a:cxn>
                <a:cxn ang="0">
                  <a:pos x="T8" y="T9"/>
                </a:cxn>
              </a:cxnLst>
              <a:rect l="0" t="0" r="r" b="b"/>
              <a:pathLst>
                <a:path w="13813" h="2198">
                  <a:moveTo>
                    <a:pt x="13813" y="0"/>
                  </a:moveTo>
                  <a:lnTo>
                    <a:pt x="0" y="0"/>
                  </a:lnTo>
                  <a:lnTo>
                    <a:pt x="2198" y="2198"/>
                  </a:lnTo>
                  <a:lnTo>
                    <a:pt x="13813" y="2198"/>
                  </a:lnTo>
                  <a:lnTo>
                    <a:pt x="13813"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356" name="Freeform 10">
              <a:extLst>
                <a:ext uri="{FF2B5EF4-FFF2-40B4-BE49-F238E27FC236}">
                  <a16:creationId xmlns:a16="http://schemas.microsoft.com/office/drawing/2014/main" id="{682BF958-925B-C61C-965F-A4D335E98D56}"/>
                </a:ext>
              </a:extLst>
            </p:cNvPr>
            <p:cNvSpPr>
              <a:spLocks/>
            </p:cNvSpPr>
            <p:nvPr/>
          </p:nvSpPr>
          <p:spPr bwMode="auto">
            <a:xfrm>
              <a:off x="16038973" y="523925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357" name="Freeform 10">
              <a:extLst>
                <a:ext uri="{FF2B5EF4-FFF2-40B4-BE49-F238E27FC236}">
                  <a16:creationId xmlns:a16="http://schemas.microsoft.com/office/drawing/2014/main" id="{69CB4348-D696-474A-A218-A98F651CB682}"/>
                </a:ext>
              </a:extLst>
            </p:cNvPr>
            <p:cNvSpPr>
              <a:spLocks/>
            </p:cNvSpPr>
            <p:nvPr/>
          </p:nvSpPr>
          <p:spPr bwMode="auto">
            <a:xfrm>
              <a:off x="15261649" y="523925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chemeClr val="bg1">
                <a:lumMod val="75000"/>
              </a:schemeClr>
            </a:solidFill>
            <a:ln>
              <a:noFill/>
            </a:ln>
            <a:effec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358" name="Freeform 18">
              <a:extLst>
                <a:ext uri="{FF2B5EF4-FFF2-40B4-BE49-F238E27FC236}">
                  <a16:creationId xmlns:a16="http://schemas.microsoft.com/office/drawing/2014/main" id="{9E9A0934-D407-7568-C728-FE697ABBF962}"/>
                </a:ext>
              </a:extLst>
            </p:cNvPr>
            <p:cNvSpPr>
              <a:spLocks/>
            </p:cNvSpPr>
            <p:nvPr/>
          </p:nvSpPr>
          <p:spPr bwMode="auto">
            <a:xfrm>
              <a:off x="16825192" y="5229200"/>
              <a:ext cx="7990141" cy="338555"/>
            </a:xfrm>
            <a:custGeom>
              <a:avLst/>
              <a:gdLst>
                <a:gd name="T0" fmla="*/ 9439 w 9439"/>
                <a:gd name="T1" fmla="*/ 690 h 690"/>
                <a:gd name="T2" fmla="*/ 0 w 9439"/>
                <a:gd name="T3" fmla="*/ 690 h 690"/>
                <a:gd name="T4" fmla="*/ 690 w 9439"/>
                <a:gd name="T5" fmla="*/ 0 h 690"/>
                <a:gd name="T6" fmla="*/ 9439 w 9439"/>
                <a:gd name="T7" fmla="*/ 0 h 690"/>
                <a:gd name="T8" fmla="*/ 9439 w 9439"/>
                <a:gd name="T9" fmla="*/ 690 h 690"/>
                <a:gd name="csX0" fmla="*/ 10000 w 12499"/>
                <a:gd name="csY0" fmla="*/ 10000 h 10000"/>
                <a:gd name="csX1" fmla="*/ 0 w 12499"/>
                <a:gd name="csY1" fmla="*/ 10000 h 10000"/>
                <a:gd name="csX2" fmla="*/ 731 w 12499"/>
                <a:gd name="csY2" fmla="*/ 0 h 10000"/>
                <a:gd name="csX3" fmla="*/ 12499 w 12499"/>
                <a:gd name="csY3" fmla="*/ 0 h 10000"/>
                <a:gd name="csX4" fmla="*/ 10000 w 12499"/>
                <a:gd name="csY4" fmla="*/ 10000 h 10000"/>
                <a:gd name="csX0" fmla="*/ 12528 w 12528"/>
                <a:gd name="csY0" fmla="*/ 10130 h 10130"/>
                <a:gd name="csX1" fmla="*/ 0 w 12528"/>
                <a:gd name="csY1" fmla="*/ 10000 h 10130"/>
                <a:gd name="csX2" fmla="*/ 731 w 12528"/>
                <a:gd name="csY2" fmla="*/ 0 h 10130"/>
                <a:gd name="csX3" fmla="*/ 12499 w 12528"/>
                <a:gd name="csY3" fmla="*/ 0 h 10130"/>
                <a:gd name="csX4" fmla="*/ 12528 w 12528"/>
                <a:gd name="csY4" fmla="*/ 10130 h 10130"/>
                <a:gd name="csX0" fmla="*/ 12528 w 12535"/>
                <a:gd name="csY0" fmla="*/ 10130 h 10130"/>
                <a:gd name="csX1" fmla="*/ 0 w 12535"/>
                <a:gd name="csY1" fmla="*/ 10000 h 10130"/>
                <a:gd name="csX2" fmla="*/ 731 w 12535"/>
                <a:gd name="csY2" fmla="*/ 0 h 10130"/>
                <a:gd name="csX3" fmla="*/ 12533 w 12535"/>
                <a:gd name="csY3" fmla="*/ 65 h 10130"/>
                <a:gd name="csX4" fmla="*/ 12528 w 12535"/>
                <a:gd name="csY4" fmla="*/ 10130 h 10130"/>
                <a:gd name="csX0" fmla="*/ 12528 w 12533"/>
                <a:gd name="csY0" fmla="*/ 10130 h 10130"/>
                <a:gd name="csX1" fmla="*/ 0 w 12533"/>
                <a:gd name="csY1" fmla="*/ 10000 h 10130"/>
                <a:gd name="csX2" fmla="*/ 731 w 12533"/>
                <a:gd name="csY2" fmla="*/ 0 h 10130"/>
                <a:gd name="csX3" fmla="*/ 12533 w 12533"/>
                <a:gd name="csY3" fmla="*/ 65 h 10130"/>
                <a:gd name="csX4" fmla="*/ 12528 w 12533"/>
                <a:gd name="csY4" fmla="*/ 10130 h 10130"/>
                <a:gd name="csX0" fmla="*/ 12523 w 12533"/>
                <a:gd name="csY0" fmla="*/ 10000 h 10000"/>
                <a:gd name="csX1" fmla="*/ 0 w 12533"/>
                <a:gd name="csY1" fmla="*/ 10000 h 10000"/>
                <a:gd name="csX2" fmla="*/ 731 w 12533"/>
                <a:gd name="csY2" fmla="*/ 0 h 10000"/>
                <a:gd name="csX3" fmla="*/ 12533 w 12533"/>
                <a:gd name="csY3" fmla="*/ 65 h 10000"/>
                <a:gd name="csX4" fmla="*/ 12523 w 12533"/>
                <a:gd name="csY4" fmla="*/ 10000 h 10000"/>
                <a:gd name="csX0" fmla="*/ 12523 w 12533"/>
                <a:gd name="csY0" fmla="*/ 10000 h 10000"/>
                <a:gd name="csX1" fmla="*/ 0 w 12533"/>
                <a:gd name="csY1" fmla="*/ 10000 h 10000"/>
                <a:gd name="csX2" fmla="*/ 731 w 12533"/>
                <a:gd name="csY2" fmla="*/ 0 h 10000"/>
                <a:gd name="csX3" fmla="*/ 12533 w 12533"/>
                <a:gd name="csY3" fmla="*/ 65 h 10000"/>
                <a:gd name="csX4" fmla="*/ 12523 w 12533"/>
                <a:gd name="csY4" fmla="*/ 10000 h 10000"/>
                <a:gd name="csX0" fmla="*/ 12523 w 12533"/>
                <a:gd name="csY0" fmla="*/ 10000 h 10000"/>
                <a:gd name="csX1" fmla="*/ 0 w 12533"/>
                <a:gd name="csY1" fmla="*/ 10000 h 10000"/>
                <a:gd name="csX2" fmla="*/ 731 w 12533"/>
                <a:gd name="csY2" fmla="*/ 0 h 10000"/>
                <a:gd name="csX3" fmla="*/ 12533 w 12533"/>
                <a:gd name="csY3" fmla="*/ 65 h 10000"/>
                <a:gd name="csX4" fmla="*/ 12523 w 12533"/>
                <a:gd name="csY4" fmla="*/ 10000 h 10000"/>
                <a:gd name="csX0" fmla="*/ 12533 w 12534"/>
                <a:gd name="csY0" fmla="*/ 10065 h 10065"/>
                <a:gd name="csX1" fmla="*/ 0 w 12534"/>
                <a:gd name="csY1" fmla="*/ 10000 h 10065"/>
                <a:gd name="csX2" fmla="*/ 731 w 12534"/>
                <a:gd name="csY2" fmla="*/ 0 h 10065"/>
                <a:gd name="csX3" fmla="*/ 12533 w 12534"/>
                <a:gd name="csY3" fmla="*/ 65 h 10065"/>
                <a:gd name="csX4" fmla="*/ 12533 w 12534"/>
                <a:gd name="csY4" fmla="*/ 10065 h 10065"/>
              </a:gdLst>
              <a:ahLst/>
              <a:cxnLst>
                <a:cxn ang="0">
                  <a:pos x="csX0" y="csY0"/>
                </a:cxn>
                <a:cxn ang="0">
                  <a:pos x="csX1" y="csY1"/>
                </a:cxn>
                <a:cxn ang="0">
                  <a:pos x="csX2" y="csY2"/>
                </a:cxn>
                <a:cxn ang="0">
                  <a:pos x="csX3" y="csY3"/>
                </a:cxn>
                <a:cxn ang="0">
                  <a:pos x="csX4" y="csY4"/>
                </a:cxn>
              </a:cxnLst>
              <a:rect l="l" t="t" r="r" b="b"/>
              <a:pathLst>
                <a:path w="12534" h="10065">
                  <a:moveTo>
                    <a:pt x="12533" y="10065"/>
                  </a:moveTo>
                  <a:lnTo>
                    <a:pt x="0" y="10000"/>
                  </a:lnTo>
                  <a:cubicBezTo>
                    <a:pt x="244" y="6667"/>
                    <a:pt x="487" y="3333"/>
                    <a:pt x="731" y="0"/>
                  </a:cubicBezTo>
                  <a:lnTo>
                    <a:pt x="12533" y="65"/>
                  </a:lnTo>
                  <a:cubicBezTo>
                    <a:pt x="12533" y="4222"/>
                    <a:pt x="12537" y="5908"/>
                    <a:pt x="12533" y="10065"/>
                  </a:cubicBez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grpSp>
      <p:grpSp>
        <p:nvGrpSpPr>
          <p:cNvPr id="2" name="Grupo 1">
            <a:extLst>
              <a:ext uri="{FF2B5EF4-FFF2-40B4-BE49-F238E27FC236}">
                <a16:creationId xmlns:a16="http://schemas.microsoft.com/office/drawing/2014/main" id="{ECDF2B58-F476-1E38-C146-22A3D7C3284C}"/>
              </a:ext>
            </a:extLst>
          </p:cNvPr>
          <p:cNvGrpSpPr/>
          <p:nvPr/>
        </p:nvGrpSpPr>
        <p:grpSpPr>
          <a:xfrm>
            <a:off x="3503712" y="411837"/>
            <a:ext cx="8714014" cy="6081385"/>
            <a:chOff x="3503712" y="411837"/>
            <a:chExt cx="8714014" cy="6081385"/>
          </a:xfrm>
        </p:grpSpPr>
        <p:sp>
          <p:nvSpPr>
            <p:cNvPr id="1172" name="Freeform 22">
              <a:extLst>
                <a:ext uri="{FF2B5EF4-FFF2-40B4-BE49-F238E27FC236}">
                  <a16:creationId xmlns:a16="http://schemas.microsoft.com/office/drawing/2014/main" id="{427EA9ED-8EF1-88BC-339F-5AAB292472BA}"/>
                </a:ext>
              </a:extLst>
            </p:cNvPr>
            <p:cNvSpPr>
              <a:spLocks/>
            </p:cNvSpPr>
            <p:nvPr/>
          </p:nvSpPr>
          <p:spPr bwMode="auto">
            <a:xfrm rot="16200000" flipH="1">
              <a:off x="5686372" y="2593692"/>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w="4763" cap="flat">
              <a:noFill/>
              <a:prstDash val="solid"/>
              <a:miter lim="800000"/>
              <a:headEnd/>
              <a:tailEnd/>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174" name="Freeform 22">
              <a:extLst>
                <a:ext uri="{FF2B5EF4-FFF2-40B4-BE49-F238E27FC236}">
                  <a16:creationId xmlns:a16="http://schemas.microsoft.com/office/drawing/2014/main" id="{842D41BA-88FD-2BEC-64B8-1537AD6215AF}"/>
                </a:ext>
              </a:extLst>
            </p:cNvPr>
            <p:cNvSpPr>
              <a:spLocks/>
            </p:cNvSpPr>
            <p:nvPr/>
          </p:nvSpPr>
          <p:spPr bwMode="auto">
            <a:xfrm rot="16200000" flipH="1">
              <a:off x="4815701" y="1720006"/>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3" name="Freeform 22">
              <a:extLst>
                <a:ext uri="{FF2B5EF4-FFF2-40B4-BE49-F238E27FC236}">
                  <a16:creationId xmlns:a16="http://schemas.microsoft.com/office/drawing/2014/main" id="{7EEC7657-11DE-D2D1-EF55-9E2FEE327520}"/>
                </a:ext>
              </a:extLst>
            </p:cNvPr>
            <p:cNvSpPr>
              <a:spLocks/>
            </p:cNvSpPr>
            <p:nvPr/>
          </p:nvSpPr>
          <p:spPr bwMode="auto">
            <a:xfrm flipV="1">
              <a:off x="5237668" y="411837"/>
              <a:ext cx="1746022" cy="87827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8" name="Freeform 22">
              <a:extLst>
                <a:ext uri="{FF2B5EF4-FFF2-40B4-BE49-F238E27FC236}">
                  <a16:creationId xmlns:a16="http://schemas.microsoft.com/office/drawing/2014/main" id="{A2401FBF-B447-A994-C9BE-6013E195E79A}"/>
                </a:ext>
              </a:extLst>
            </p:cNvPr>
            <p:cNvSpPr>
              <a:spLocks/>
            </p:cNvSpPr>
            <p:nvPr/>
          </p:nvSpPr>
          <p:spPr bwMode="auto">
            <a:xfrm flipV="1">
              <a:off x="3503712" y="411837"/>
              <a:ext cx="1746022" cy="87827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271" name="Freeform 22">
              <a:extLst>
                <a:ext uri="{FF2B5EF4-FFF2-40B4-BE49-F238E27FC236}">
                  <a16:creationId xmlns:a16="http://schemas.microsoft.com/office/drawing/2014/main" id="{40CC2EB3-1BD8-B78E-15FA-51E011C71A24}"/>
                </a:ext>
              </a:extLst>
            </p:cNvPr>
            <p:cNvSpPr>
              <a:spLocks/>
            </p:cNvSpPr>
            <p:nvPr/>
          </p:nvSpPr>
          <p:spPr bwMode="auto">
            <a:xfrm rot="16200000" flipH="1">
              <a:off x="9176910" y="2582684"/>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3" name="Freeform 22">
              <a:extLst>
                <a:ext uri="{FF2B5EF4-FFF2-40B4-BE49-F238E27FC236}">
                  <a16:creationId xmlns:a16="http://schemas.microsoft.com/office/drawing/2014/main" id="{EA8C43E4-7C16-1071-C01B-C613114270D8}"/>
                </a:ext>
              </a:extLst>
            </p:cNvPr>
            <p:cNvSpPr>
              <a:spLocks/>
            </p:cNvSpPr>
            <p:nvPr/>
          </p:nvSpPr>
          <p:spPr bwMode="auto">
            <a:xfrm rot="16200000" flipH="1">
              <a:off x="8305637" y="1720005"/>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4" name="Freeform 22">
              <a:extLst>
                <a:ext uri="{FF2B5EF4-FFF2-40B4-BE49-F238E27FC236}">
                  <a16:creationId xmlns:a16="http://schemas.microsoft.com/office/drawing/2014/main" id="{F4A3F1D7-9BC1-240A-CE41-9B6733FF73F3}"/>
                </a:ext>
              </a:extLst>
            </p:cNvPr>
            <p:cNvSpPr>
              <a:spLocks/>
            </p:cNvSpPr>
            <p:nvPr/>
          </p:nvSpPr>
          <p:spPr bwMode="auto">
            <a:xfrm flipV="1">
              <a:off x="8727605" y="411837"/>
              <a:ext cx="1746022" cy="87827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6" name="Freeform 22">
              <a:extLst>
                <a:ext uri="{FF2B5EF4-FFF2-40B4-BE49-F238E27FC236}">
                  <a16:creationId xmlns:a16="http://schemas.microsoft.com/office/drawing/2014/main" id="{D66201D6-2706-90E9-8F73-F2A58D59F6B4}"/>
                </a:ext>
              </a:extLst>
            </p:cNvPr>
            <p:cNvSpPr>
              <a:spLocks/>
            </p:cNvSpPr>
            <p:nvPr/>
          </p:nvSpPr>
          <p:spPr bwMode="auto">
            <a:xfrm flipV="1">
              <a:off x="6993649" y="411837"/>
              <a:ext cx="1746022" cy="87827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7" name="Freeform 22">
              <a:extLst>
                <a:ext uri="{FF2B5EF4-FFF2-40B4-BE49-F238E27FC236}">
                  <a16:creationId xmlns:a16="http://schemas.microsoft.com/office/drawing/2014/main" id="{06A5E699-2B00-244A-FE15-2A244213265B}"/>
                </a:ext>
              </a:extLst>
            </p:cNvPr>
            <p:cNvSpPr>
              <a:spLocks/>
            </p:cNvSpPr>
            <p:nvPr/>
          </p:nvSpPr>
          <p:spPr bwMode="auto">
            <a:xfrm rot="16200000" flipH="1">
              <a:off x="10049233" y="3453347"/>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8" name="Freeform 22">
              <a:extLst>
                <a:ext uri="{FF2B5EF4-FFF2-40B4-BE49-F238E27FC236}">
                  <a16:creationId xmlns:a16="http://schemas.microsoft.com/office/drawing/2014/main" id="{AFB76B9D-B9F9-33E2-E1AA-59FC118271CB}"/>
                </a:ext>
              </a:extLst>
            </p:cNvPr>
            <p:cNvSpPr>
              <a:spLocks/>
            </p:cNvSpPr>
            <p:nvPr/>
          </p:nvSpPr>
          <p:spPr bwMode="auto">
            <a:xfrm rot="16200000" flipH="1">
              <a:off x="10038677" y="1728741"/>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82" name="Freeform 22">
              <a:extLst>
                <a:ext uri="{FF2B5EF4-FFF2-40B4-BE49-F238E27FC236}">
                  <a16:creationId xmlns:a16="http://schemas.microsoft.com/office/drawing/2014/main" id="{6943B009-2D13-334A-49D4-BAF5B123294C}"/>
                </a:ext>
              </a:extLst>
            </p:cNvPr>
            <p:cNvSpPr>
              <a:spLocks/>
            </p:cNvSpPr>
            <p:nvPr/>
          </p:nvSpPr>
          <p:spPr bwMode="auto">
            <a:xfrm flipV="1">
              <a:off x="10471704" y="413752"/>
              <a:ext cx="1746022" cy="87827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89" name="Freeform 22">
              <a:extLst>
                <a:ext uri="{FF2B5EF4-FFF2-40B4-BE49-F238E27FC236}">
                  <a16:creationId xmlns:a16="http://schemas.microsoft.com/office/drawing/2014/main" id="{E25ACD94-C851-D295-6363-2F238FC0B661}"/>
                </a:ext>
              </a:extLst>
            </p:cNvPr>
            <p:cNvSpPr>
              <a:spLocks/>
            </p:cNvSpPr>
            <p:nvPr/>
          </p:nvSpPr>
          <p:spPr bwMode="auto">
            <a:xfrm rot="16200000" flipH="1">
              <a:off x="6554763" y="1725030"/>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90" name="Freeform 22">
              <a:extLst>
                <a:ext uri="{FF2B5EF4-FFF2-40B4-BE49-F238E27FC236}">
                  <a16:creationId xmlns:a16="http://schemas.microsoft.com/office/drawing/2014/main" id="{16321682-5245-EA2D-3C04-BCAFF5272621}"/>
                </a:ext>
              </a:extLst>
            </p:cNvPr>
            <p:cNvSpPr>
              <a:spLocks/>
            </p:cNvSpPr>
            <p:nvPr/>
          </p:nvSpPr>
          <p:spPr bwMode="auto">
            <a:xfrm rot="16200000" flipH="1">
              <a:off x="6556438" y="3456360"/>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91" name="Freeform 22">
              <a:extLst>
                <a:ext uri="{FF2B5EF4-FFF2-40B4-BE49-F238E27FC236}">
                  <a16:creationId xmlns:a16="http://schemas.microsoft.com/office/drawing/2014/main" id="{C1C94FD6-4B41-3A74-C5D9-BE72D83C007C}"/>
                </a:ext>
              </a:extLst>
            </p:cNvPr>
            <p:cNvSpPr>
              <a:spLocks/>
            </p:cNvSpPr>
            <p:nvPr/>
          </p:nvSpPr>
          <p:spPr bwMode="auto">
            <a:xfrm rot="16200000" flipH="1">
              <a:off x="7424204" y="2594981"/>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92" name="Freeform 22">
              <a:extLst>
                <a:ext uri="{FF2B5EF4-FFF2-40B4-BE49-F238E27FC236}">
                  <a16:creationId xmlns:a16="http://schemas.microsoft.com/office/drawing/2014/main" id="{AF92503D-5740-726C-C06E-5F5995133E5B}"/>
                </a:ext>
              </a:extLst>
            </p:cNvPr>
            <p:cNvSpPr>
              <a:spLocks/>
            </p:cNvSpPr>
            <p:nvPr/>
          </p:nvSpPr>
          <p:spPr bwMode="auto">
            <a:xfrm rot="16200000" flipH="1">
              <a:off x="7433564" y="4324348"/>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w="4763" cap="flat">
              <a:noFill/>
              <a:prstDash val="solid"/>
              <a:miter lim="800000"/>
              <a:headEnd/>
              <a:tailEnd/>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293" name="Freeform 22">
              <a:extLst>
                <a:ext uri="{FF2B5EF4-FFF2-40B4-BE49-F238E27FC236}">
                  <a16:creationId xmlns:a16="http://schemas.microsoft.com/office/drawing/2014/main" id="{FDE6EA40-1814-1E5A-13B4-F1DC69D55008}"/>
                </a:ext>
              </a:extLst>
            </p:cNvPr>
            <p:cNvSpPr>
              <a:spLocks/>
            </p:cNvSpPr>
            <p:nvPr/>
          </p:nvSpPr>
          <p:spPr bwMode="auto">
            <a:xfrm rot="16200000" flipH="1">
              <a:off x="8296553" y="3460677"/>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94" name="Freeform 22">
              <a:extLst>
                <a:ext uri="{FF2B5EF4-FFF2-40B4-BE49-F238E27FC236}">
                  <a16:creationId xmlns:a16="http://schemas.microsoft.com/office/drawing/2014/main" id="{1463292D-C2F5-6B4C-C767-830AADB20B8B}"/>
                </a:ext>
              </a:extLst>
            </p:cNvPr>
            <p:cNvSpPr>
              <a:spLocks/>
            </p:cNvSpPr>
            <p:nvPr/>
          </p:nvSpPr>
          <p:spPr bwMode="auto">
            <a:xfrm rot="16200000" flipH="1">
              <a:off x="8303760" y="5190589"/>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95" name="Freeform 22">
              <a:extLst>
                <a:ext uri="{FF2B5EF4-FFF2-40B4-BE49-F238E27FC236}">
                  <a16:creationId xmlns:a16="http://schemas.microsoft.com/office/drawing/2014/main" id="{F8E8ABC9-7032-5D32-944A-7870A261CDF1}"/>
                </a:ext>
              </a:extLst>
            </p:cNvPr>
            <p:cNvSpPr>
              <a:spLocks/>
            </p:cNvSpPr>
            <p:nvPr/>
          </p:nvSpPr>
          <p:spPr bwMode="auto">
            <a:xfrm rot="16200000" flipH="1">
              <a:off x="9168376" y="4315613"/>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96" name="Freeform 22">
              <a:extLst>
                <a:ext uri="{FF2B5EF4-FFF2-40B4-BE49-F238E27FC236}">
                  <a16:creationId xmlns:a16="http://schemas.microsoft.com/office/drawing/2014/main" id="{3DB7A20F-FD00-A520-0DBA-782FD17704D1}"/>
                </a:ext>
              </a:extLst>
            </p:cNvPr>
            <p:cNvSpPr>
              <a:spLocks/>
            </p:cNvSpPr>
            <p:nvPr/>
          </p:nvSpPr>
          <p:spPr bwMode="auto">
            <a:xfrm>
              <a:off x="9597751" y="5612273"/>
              <a:ext cx="1746022" cy="87827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297" name="Freeform 22">
              <a:extLst>
                <a:ext uri="{FF2B5EF4-FFF2-40B4-BE49-F238E27FC236}">
                  <a16:creationId xmlns:a16="http://schemas.microsoft.com/office/drawing/2014/main" id="{E8BC353B-8C04-CC45-2745-3EDCED64DC95}"/>
                </a:ext>
              </a:extLst>
            </p:cNvPr>
            <p:cNvSpPr>
              <a:spLocks/>
            </p:cNvSpPr>
            <p:nvPr/>
          </p:nvSpPr>
          <p:spPr bwMode="auto">
            <a:xfrm>
              <a:off x="11325554" y="5614947"/>
              <a:ext cx="874757" cy="878275"/>
            </a:xfrm>
            <a:custGeom>
              <a:avLst/>
              <a:gdLst>
                <a:gd name="T0" fmla="*/ 2884 w 5768"/>
                <a:gd name="T1" fmla="*/ 0 h 2884"/>
                <a:gd name="T2" fmla="*/ 5768 w 5768"/>
                <a:gd name="T3" fmla="*/ 2884 h 2884"/>
                <a:gd name="T4" fmla="*/ 0 w 5768"/>
                <a:gd name="T5" fmla="*/ 2884 h 2884"/>
                <a:gd name="T6" fmla="*/ 2884 w 5768"/>
                <a:gd name="T7" fmla="*/ 0 h 2884"/>
                <a:gd name="csX0" fmla="*/ 5000 w 5010"/>
                <a:gd name="csY0" fmla="*/ 0 h 10000"/>
                <a:gd name="csX1" fmla="*/ 5010 w 5010"/>
                <a:gd name="csY1" fmla="*/ 9959 h 10000"/>
                <a:gd name="csX2" fmla="*/ 0 w 5010"/>
                <a:gd name="csY2" fmla="*/ 10000 h 10000"/>
                <a:gd name="csX3" fmla="*/ 5000 w 5010"/>
                <a:gd name="csY3" fmla="*/ 0 h 10000"/>
              </a:gdLst>
              <a:ahLst/>
              <a:cxnLst>
                <a:cxn ang="0">
                  <a:pos x="csX0" y="csY0"/>
                </a:cxn>
                <a:cxn ang="0">
                  <a:pos x="csX1" y="csY1"/>
                </a:cxn>
                <a:cxn ang="0">
                  <a:pos x="csX2" y="csY2"/>
                </a:cxn>
                <a:cxn ang="0">
                  <a:pos x="csX3" y="csY3"/>
                </a:cxn>
              </a:cxnLst>
              <a:rect l="l" t="t" r="r" b="b"/>
              <a:pathLst>
                <a:path w="5010" h="10000">
                  <a:moveTo>
                    <a:pt x="5000" y="0"/>
                  </a:moveTo>
                  <a:cubicBezTo>
                    <a:pt x="5003" y="3320"/>
                    <a:pt x="5007" y="6639"/>
                    <a:pt x="5010" y="9959"/>
                  </a:cubicBezTo>
                  <a:lnTo>
                    <a:pt x="0" y="10000"/>
                  </a:lnTo>
                  <a:lnTo>
                    <a:pt x="5000" y="0"/>
                  </a:lnTo>
                  <a:close/>
                </a:path>
              </a:pathLst>
            </a:custGeom>
            <a:solidFill>
              <a:schemeClr val="bg1">
                <a:lumMod val="75000"/>
              </a:schemeClr>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298" name="Freeform 22">
              <a:extLst>
                <a:ext uri="{FF2B5EF4-FFF2-40B4-BE49-F238E27FC236}">
                  <a16:creationId xmlns:a16="http://schemas.microsoft.com/office/drawing/2014/main" id="{EBC155DD-447A-C0C7-D900-4C8D448EA11D}"/>
                </a:ext>
              </a:extLst>
            </p:cNvPr>
            <p:cNvSpPr>
              <a:spLocks/>
            </p:cNvSpPr>
            <p:nvPr/>
          </p:nvSpPr>
          <p:spPr bwMode="auto">
            <a:xfrm rot="16200000" flipH="1">
              <a:off x="10908975" y="4319614"/>
              <a:ext cx="172419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299" name="Freeform 22">
              <a:extLst>
                <a:ext uri="{FF2B5EF4-FFF2-40B4-BE49-F238E27FC236}">
                  <a16:creationId xmlns:a16="http://schemas.microsoft.com/office/drawing/2014/main" id="{AC2279E0-C3C0-2418-AA4E-A3D007909ABA}"/>
                </a:ext>
              </a:extLst>
            </p:cNvPr>
            <p:cNvSpPr>
              <a:spLocks/>
            </p:cNvSpPr>
            <p:nvPr/>
          </p:nvSpPr>
          <p:spPr bwMode="auto">
            <a:xfrm rot="16200000" flipH="1">
              <a:off x="10903026" y="2594981"/>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304" name="Freeform 22">
              <a:extLst>
                <a:ext uri="{FF2B5EF4-FFF2-40B4-BE49-F238E27FC236}">
                  <a16:creationId xmlns:a16="http://schemas.microsoft.com/office/drawing/2014/main" id="{9E3EFE7E-D008-0547-853E-2CD22AD91115}"/>
                </a:ext>
              </a:extLst>
            </p:cNvPr>
            <p:cNvSpPr>
              <a:spLocks/>
            </p:cNvSpPr>
            <p:nvPr/>
          </p:nvSpPr>
          <p:spPr bwMode="auto">
            <a:xfrm rot="16200000" flipH="1">
              <a:off x="10031540" y="5178363"/>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173" name="Freeform 22">
              <a:extLst>
                <a:ext uri="{FF2B5EF4-FFF2-40B4-BE49-F238E27FC236}">
                  <a16:creationId xmlns:a16="http://schemas.microsoft.com/office/drawing/2014/main" id="{C88DD7C8-94BE-1BEC-12EB-5CC3C2381B32}"/>
                </a:ext>
              </a:extLst>
            </p:cNvPr>
            <p:cNvSpPr>
              <a:spLocks/>
            </p:cNvSpPr>
            <p:nvPr/>
          </p:nvSpPr>
          <p:spPr bwMode="auto">
            <a:xfrm rot="16200000" flipH="1">
              <a:off x="5677638" y="853562"/>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7" name="Freeform 22">
              <a:extLst>
                <a:ext uri="{FF2B5EF4-FFF2-40B4-BE49-F238E27FC236}">
                  <a16:creationId xmlns:a16="http://schemas.microsoft.com/office/drawing/2014/main" id="{8DFE79C1-9C76-8C0B-E569-18D2330D86BA}"/>
                </a:ext>
              </a:extLst>
            </p:cNvPr>
            <p:cNvSpPr>
              <a:spLocks/>
            </p:cNvSpPr>
            <p:nvPr/>
          </p:nvSpPr>
          <p:spPr bwMode="auto">
            <a:xfrm rot="16200000" flipH="1">
              <a:off x="3936901" y="848673"/>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2" name="Freeform 22">
              <a:extLst>
                <a:ext uri="{FF2B5EF4-FFF2-40B4-BE49-F238E27FC236}">
                  <a16:creationId xmlns:a16="http://schemas.microsoft.com/office/drawing/2014/main" id="{518F67CF-BFD7-059F-A132-937046FBE14B}"/>
                </a:ext>
              </a:extLst>
            </p:cNvPr>
            <p:cNvSpPr>
              <a:spLocks/>
            </p:cNvSpPr>
            <p:nvPr/>
          </p:nvSpPr>
          <p:spPr bwMode="auto">
            <a:xfrm rot="16200000" flipH="1">
              <a:off x="9166250" y="849943"/>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75" name="Freeform 22">
              <a:extLst>
                <a:ext uri="{FF2B5EF4-FFF2-40B4-BE49-F238E27FC236}">
                  <a16:creationId xmlns:a16="http://schemas.microsoft.com/office/drawing/2014/main" id="{73AAED81-879C-6075-0873-3E4C246A9718}"/>
                </a:ext>
              </a:extLst>
            </p:cNvPr>
            <p:cNvSpPr>
              <a:spLocks/>
            </p:cNvSpPr>
            <p:nvPr/>
          </p:nvSpPr>
          <p:spPr bwMode="auto">
            <a:xfrm rot="16200000" flipH="1">
              <a:off x="7432228" y="848672"/>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sp>
          <p:nvSpPr>
            <p:cNvPr id="1281" name="Freeform 22">
              <a:extLst>
                <a:ext uri="{FF2B5EF4-FFF2-40B4-BE49-F238E27FC236}">
                  <a16:creationId xmlns:a16="http://schemas.microsoft.com/office/drawing/2014/main" id="{E51A9C1D-F138-546F-3670-9FC41C1EAD02}"/>
                </a:ext>
              </a:extLst>
            </p:cNvPr>
            <p:cNvSpPr>
              <a:spLocks/>
            </p:cNvSpPr>
            <p:nvPr/>
          </p:nvSpPr>
          <p:spPr bwMode="auto">
            <a:xfrm rot="16200000" flipH="1">
              <a:off x="10905776" y="848732"/>
              <a:ext cx="1741663" cy="870065"/>
            </a:xfrm>
            <a:custGeom>
              <a:avLst/>
              <a:gdLst>
                <a:gd name="T0" fmla="*/ 2884 w 5768"/>
                <a:gd name="T1" fmla="*/ 0 h 2884"/>
                <a:gd name="T2" fmla="*/ 5768 w 5768"/>
                <a:gd name="T3" fmla="*/ 2884 h 2884"/>
                <a:gd name="T4" fmla="*/ 0 w 5768"/>
                <a:gd name="T5" fmla="*/ 2884 h 2884"/>
                <a:gd name="T6" fmla="*/ 2884 w 5768"/>
                <a:gd name="T7" fmla="*/ 0 h 2884"/>
              </a:gdLst>
              <a:ahLst/>
              <a:cxnLst>
                <a:cxn ang="0">
                  <a:pos x="T0" y="T1"/>
                </a:cxn>
                <a:cxn ang="0">
                  <a:pos x="T2" y="T3"/>
                </a:cxn>
                <a:cxn ang="0">
                  <a:pos x="T4" y="T5"/>
                </a:cxn>
                <a:cxn ang="0">
                  <a:pos x="T6" y="T7"/>
                </a:cxn>
              </a:cxnLst>
              <a:rect l="0" t="0" r="r" b="b"/>
              <a:pathLst>
                <a:path w="5768" h="2884">
                  <a:moveTo>
                    <a:pt x="2884" y="0"/>
                  </a:moveTo>
                  <a:lnTo>
                    <a:pt x="5768" y="2884"/>
                  </a:lnTo>
                  <a:lnTo>
                    <a:pt x="0" y="2884"/>
                  </a:lnTo>
                  <a:lnTo>
                    <a:pt x="288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MX" dirty="0"/>
            </a:p>
          </p:txBody>
        </p:sp>
      </p:grpSp>
      <p:sp>
        <p:nvSpPr>
          <p:cNvPr id="33" name="CuadroTexto 32">
            <a:extLst>
              <a:ext uri="{FF2B5EF4-FFF2-40B4-BE49-F238E27FC236}">
                <a16:creationId xmlns:a16="http://schemas.microsoft.com/office/drawing/2014/main" id="{451469D2-9B00-02F9-3090-739719E0C0C0}"/>
              </a:ext>
            </a:extLst>
          </p:cNvPr>
          <p:cNvSpPr txBox="1"/>
          <p:nvPr/>
        </p:nvSpPr>
        <p:spPr>
          <a:xfrm>
            <a:off x="304447" y="3083476"/>
            <a:ext cx="6048303" cy="267765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s-MX" sz="4800" b="1" dirty="0">
                <a:effectLst>
                  <a:outerShdw blurRad="38100" dist="38100" dir="2700000" algn="tl">
                    <a:srgbClr val="000000">
                      <a:alpha val="43137"/>
                    </a:srgbClr>
                  </a:outerShdw>
                </a:effectLst>
                <a:latin typeface="Century Gothic" panose="020B0502020202020204" pitchFamily="34" charset="0"/>
              </a:rPr>
              <a:t>Presupuesto Ciudadano </a:t>
            </a:r>
            <a:r>
              <a:rPr lang="es-MX" sz="7200" b="1" dirty="0">
                <a:effectLst>
                  <a:outerShdw blurRad="38100" dist="38100" dir="2700000" algn="tl">
                    <a:srgbClr val="000000">
                      <a:alpha val="43137"/>
                    </a:srgbClr>
                  </a:outerShdw>
                </a:effectLst>
                <a:latin typeface="Century Gothic" panose="020B0502020202020204" pitchFamily="34" charset="0"/>
              </a:rPr>
              <a:t>2026</a:t>
            </a:r>
          </a:p>
          <a:p>
            <a:endParaRPr lang="es-MX" sz="4800" b="1" dirty="0">
              <a:effectLst>
                <a:outerShdw blurRad="38100" dist="38100" dir="2700000" algn="tl">
                  <a:srgbClr val="000000">
                    <a:alpha val="43137"/>
                  </a:srgbClr>
                </a:outerShdw>
              </a:effectLst>
              <a:latin typeface="Century Gothic" panose="020B0502020202020204" pitchFamily="34" charset="0"/>
            </a:endParaRPr>
          </a:p>
        </p:txBody>
      </p:sp>
      <p:grpSp>
        <p:nvGrpSpPr>
          <p:cNvPr id="1378" name="Grupo 1377">
            <a:extLst>
              <a:ext uri="{FF2B5EF4-FFF2-40B4-BE49-F238E27FC236}">
                <a16:creationId xmlns:a16="http://schemas.microsoft.com/office/drawing/2014/main" id="{5166B92A-E25A-AEA6-933D-0FA5443E3DFB}"/>
              </a:ext>
            </a:extLst>
          </p:cNvPr>
          <p:cNvGrpSpPr/>
          <p:nvPr/>
        </p:nvGrpSpPr>
        <p:grpSpPr>
          <a:xfrm>
            <a:off x="335360" y="692697"/>
            <a:ext cx="2510204" cy="2128130"/>
            <a:chOff x="608538" y="845345"/>
            <a:chExt cx="2670282" cy="2263843"/>
          </a:xfrm>
        </p:grpSpPr>
        <p:sp>
          <p:nvSpPr>
            <p:cNvPr id="1181" name="Freeform 5">
              <a:extLst>
                <a:ext uri="{FF2B5EF4-FFF2-40B4-BE49-F238E27FC236}">
                  <a16:creationId xmlns:a16="http://schemas.microsoft.com/office/drawing/2014/main" id="{ECE97FCE-5815-6F09-0335-002EADB53374}"/>
                </a:ext>
              </a:extLst>
            </p:cNvPr>
            <p:cNvSpPr>
              <a:spLocks noEditPoints="1"/>
            </p:cNvSpPr>
            <p:nvPr/>
          </p:nvSpPr>
          <p:spPr bwMode="auto">
            <a:xfrm>
              <a:off x="1295433" y="845345"/>
              <a:ext cx="1296493" cy="1628341"/>
            </a:xfrm>
            <a:custGeom>
              <a:avLst/>
              <a:gdLst>
                <a:gd name="T0" fmla="*/ 12275 w 12734"/>
                <a:gd name="T1" fmla="*/ 11239 h 15903"/>
                <a:gd name="T2" fmla="*/ 4318 w 12734"/>
                <a:gd name="T3" fmla="*/ 13092 h 15903"/>
                <a:gd name="T4" fmla="*/ 9579 w 12734"/>
                <a:gd name="T5" fmla="*/ 5654 h 15903"/>
                <a:gd name="T6" fmla="*/ 8578 w 12734"/>
                <a:gd name="T7" fmla="*/ 7624 h 15903"/>
                <a:gd name="T8" fmla="*/ 6762 w 12734"/>
                <a:gd name="T9" fmla="*/ 8733 h 15903"/>
                <a:gd name="T10" fmla="*/ 7258 w 12734"/>
                <a:gd name="T11" fmla="*/ 11111 h 15903"/>
                <a:gd name="T12" fmla="*/ 4867 w 12734"/>
                <a:gd name="T13" fmla="*/ 11132 h 15903"/>
                <a:gd name="T14" fmla="*/ 3133 w 12734"/>
                <a:gd name="T15" fmla="*/ 9876 h 15903"/>
                <a:gd name="T16" fmla="*/ 7270 w 12734"/>
                <a:gd name="T17" fmla="*/ 10957 h 15903"/>
                <a:gd name="T18" fmla="*/ 6628 w 12734"/>
                <a:gd name="T19" fmla="*/ 10617 h 15903"/>
                <a:gd name="T20" fmla="*/ 7359 w 12734"/>
                <a:gd name="T21" fmla="*/ 9642 h 15903"/>
                <a:gd name="T22" fmla="*/ 6035 w 12734"/>
                <a:gd name="T23" fmla="*/ 8132 h 15903"/>
                <a:gd name="T24" fmla="*/ 7014 w 12734"/>
                <a:gd name="T25" fmla="*/ 7551 h 15903"/>
                <a:gd name="T26" fmla="*/ 7252 w 12734"/>
                <a:gd name="T27" fmla="*/ 8323 h 15903"/>
                <a:gd name="T28" fmla="*/ 9047 w 12734"/>
                <a:gd name="T29" fmla="*/ 8129 h 15903"/>
                <a:gd name="T30" fmla="*/ 7391 w 12734"/>
                <a:gd name="T31" fmla="*/ 7676 h 15903"/>
                <a:gd name="T32" fmla="*/ 9252 w 12734"/>
                <a:gd name="T33" fmla="*/ 7813 h 15903"/>
                <a:gd name="T34" fmla="*/ 8265 w 12734"/>
                <a:gd name="T35" fmla="*/ 6796 h 15903"/>
                <a:gd name="T36" fmla="*/ 8943 w 12734"/>
                <a:gd name="T37" fmla="*/ 6501 h 15903"/>
                <a:gd name="T38" fmla="*/ 8970 w 12734"/>
                <a:gd name="T39" fmla="*/ 6288 h 15903"/>
                <a:gd name="T40" fmla="*/ 9288 w 12734"/>
                <a:gd name="T41" fmla="*/ 5637 h 15903"/>
                <a:gd name="T42" fmla="*/ 6214 w 12734"/>
                <a:gd name="T43" fmla="*/ 4938 h 15903"/>
                <a:gd name="T44" fmla="*/ 3891 w 12734"/>
                <a:gd name="T45" fmla="*/ 8186 h 15903"/>
                <a:gd name="T46" fmla="*/ 4242 w 12734"/>
                <a:gd name="T47" fmla="*/ 9038 h 15903"/>
                <a:gd name="T48" fmla="*/ 6391 w 12734"/>
                <a:gd name="T49" fmla="*/ 9672 h 15903"/>
                <a:gd name="T50" fmla="*/ 6214 w 12734"/>
                <a:gd name="T51" fmla="*/ 10534 h 15903"/>
                <a:gd name="T52" fmla="*/ 6053 w 12734"/>
                <a:gd name="T53" fmla="*/ 10670 h 15903"/>
                <a:gd name="T54" fmla="*/ 4375 w 12734"/>
                <a:gd name="T55" fmla="*/ 10717 h 15903"/>
                <a:gd name="T56" fmla="*/ 5324 w 12734"/>
                <a:gd name="T57" fmla="*/ 10851 h 15903"/>
                <a:gd name="T58" fmla="*/ 7185 w 12734"/>
                <a:gd name="T59" fmla="*/ 9857 h 15903"/>
                <a:gd name="T60" fmla="*/ 7393 w 12734"/>
                <a:gd name="T61" fmla="*/ 4370 h 15903"/>
                <a:gd name="T62" fmla="*/ 7045 w 12734"/>
                <a:gd name="T63" fmla="*/ 4488 h 15903"/>
                <a:gd name="T64" fmla="*/ 4791 w 12734"/>
                <a:gd name="T65" fmla="*/ 9297 h 15903"/>
                <a:gd name="T66" fmla="*/ 4573 w 12734"/>
                <a:gd name="T67" fmla="*/ 9077 h 15903"/>
                <a:gd name="T68" fmla="*/ 6190 w 12734"/>
                <a:gd name="T69" fmla="*/ 5923 h 15903"/>
                <a:gd name="T70" fmla="*/ 5570 w 12734"/>
                <a:gd name="T71" fmla="*/ 6230 h 15903"/>
                <a:gd name="T72" fmla="*/ 4962 w 12734"/>
                <a:gd name="T73" fmla="*/ 6659 h 15903"/>
                <a:gd name="T74" fmla="*/ 5394 w 12734"/>
                <a:gd name="T75" fmla="*/ 6964 h 15903"/>
                <a:gd name="T76" fmla="*/ 5182 w 12734"/>
                <a:gd name="T77" fmla="*/ 7392 h 15903"/>
                <a:gd name="T78" fmla="*/ 5617 w 12734"/>
                <a:gd name="T79" fmla="*/ 8018 h 15903"/>
                <a:gd name="T80" fmla="*/ 6171 w 12734"/>
                <a:gd name="T81" fmla="*/ 8750 h 15903"/>
                <a:gd name="T82" fmla="*/ 5871 w 12734"/>
                <a:gd name="T83" fmla="*/ 9236 h 15903"/>
                <a:gd name="T84" fmla="*/ 6022 w 12734"/>
                <a:gd name="T85" fmla="*/ 9440 h 15903"/>
                <a:gd name="T86" fmla="*/ 7852 w 12734"/>
                <a:gd name="T87" fmla="*/ 5403 h 15903"/>
                <a:gd name="T88" fmla="*/ 6711 w 12734"/>
                <a:gd name="T89" fmla="*/ 5213 h 15903"/>
                <a:gd name="T90" fmla="*/ 6743 w 12734"/>
                <a:gd name="T91" fmla="*/ 6045 h 15903"/>
                <a:gd name="T92" fmla="*/ 7886 w 12734"/>
                <a:gd name="T93" fmla="*/ 6092 h 15903"/>
                <a:gd name="T94" fmla="*/ 8818 w 12734"/>
                <a:gd name="T95" fmla="*/ 5534 h 15903"/>
                <a:gd name="T96" fmla="*/ 8413 w 12734"/>
                <a:gd name="T97" fmla="*/ 6002 h 15903"/>
                <a:gd name="T98" fmla="*/ 2301 w 12734"/>
                <a:gd name="T99" fmla="*/ 1686 h 15903"/>
                <a:gd name="T100" fmla="*/ 2594 w 12734"/>
                <a:gd name="T101" fmla="*/ 889 h 15903"/>
                <a:gd name="T102" fmla="*/ 3745 w 12734"/>
                <a:gd name="T103" fmla="*/ 1690 h 15903"/>
                <a:gd name="T104" fmla="*/ 5169 w 12734"/>
                <a:gd name="T105" fmla="*/ 1735 h 15903"/>
                <a:gd name="T106" fmla="*/ 5255 w 12734"/>
                <a:gd name="T107" fmla="*/ 1504 h 15903"/>
                <a:gd name="T108" fmla="*/ 5825 w 12734"/>
                <a:gd name="T109" fmla="*/ 868 h 15903"/>
                <a:gd name="T110" fmla="*/ 6185 w 12734"/>
                <a:gd name="T111" fmla="*/ 1764 h 15903"/>
                <a:gd name="T112" fmla="*/ 7079 w 12734"/>
                <a:gd name="T113" fmla="*/ 842 h 15903"/>
                <a:gd name="T114" fmla="*/ 8107 w 12734"/>
                <a:gd name="T115" fmla="*/ 868 h 15903"/>
                <a:gd name="T116" fmla="*/ 9317 w 12734"/>
                <a:gd name="T117" fmla="*/ 1454 h 15903"/>
                <a:gd name="T118" fmla="*/ 9805 w 12734"/>
                <a:gd name="T119" fmla="*/ 1617 h 15903"/>
                <a:gd name="T120" fmla="*/ 10280 w 12734"/>
                <a:gd name="T121" fmla="*/ 1764 h 15903"/>
                <a:gd name="T122" fmla="*/ 11559 w 12734"/>
                <a:gd name="T123" fmla="*/ 834 h 15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34" h="15903">
                  <a:moveTo>
                    <a:pt x="0" y="0"/>
                  </a:moveTo>
                  <a:lnTo>
                    <a:pt x="12643" y="0"/>
                  </a:lnTo>
                  <a:cubicBezTo>
                    <a:pt x="12643" y="3836"/>
                    <a:pt x="12643" y="7407"/>
                    <a:pt x="12643" y="11244"/>
                  </a:cubicBezTo>
                  <a:cubicBezTo>
                    <a:pt x="12734" y="13175"/>
                    <a:pt x="10476" y="14409"/>
                    <a:pt x="8852" y="14687"/>
                  </a:cubicBezTo>
                  <a:cubicBezTo>
                    <a:pt x="7712" y="14882"/>
                    <a:pt x="7288" y="14698"/>
                    <a:pt x="6435" y="15903"/>
                  </a:cubicBezTo>
                  <a:cubicBezTo>
                    <a:pt x="5729" y="14967"/>
                    <a:pt x="5633" y="14800"/>
                    <a:pt x="4533" y="14687"/>
                  </a:cubicBezTo>
                  <a:cubicBezTo>
                    <a:pt x="2682" y="14496"/>
                    <a:pt x="4" y="13515"/>
                    <a:pt x="0" y="11244"/>
                  </a:cubicBezTo>
                  <a:lnTo>
                    <a:pt x="0" y="0"/>
                  </a:lnTo>
                  <a:close/>
                  <a:moveTo>
                    <a:pt x="368" y="377"/>
                  </a:moveTo>
                  <a:lnTo>
                    <a:pt x="368" y="11223"/>
                  </a:lnTo>
                  <a:cubicBezTo>
                    <a:pt x="372" y="13270"/>
                    <a:pt x="2903" y="14145"/>
                    <a:pt x="4578" y="14317"/>
                  </a:cubicBezTo>
                  <a:cubicBezTo>
                    <a:pt x="5646" y="14427"/>
                    <a:pt x="5914" y="14634"/>
                    <a:pt x="6434" y="15308"/>
                  </a:cubicBezTo>
                  <a:cubicBezTo>
                    <a:pt x="6710" y="14976"/>
                    <a:pt x="7031" y="14693"/>
                    <a:pt x="7456" y="14549"/>
                  </a:cubicBezTo>
                  <a:cubicBezTo>
                    <a:pt x="7658" y="14481"/>
                    <a:pt x="7868" y="14446"/>
                    <a:pt x="8079" y="14418"/>
                  </a:cubicBezTo>
                  <a:cubicBezTo>
                    <a:pt x="8314" y="14387"/>
                    <a:pt x="8548" y="14360"/>
                    <a:pt x="8781" y="14320"/>
                  </a:cubicBezTo>
                  <a:cubicBezTo>
                    <a:pt x="10230" y="14073"/>
                    <a:pt x="12356" y="12962"/>
                    <a:pt x="12275" y="11239"/>
                  </a:cubicBezTo>
                  <a:lnTo>
                    <a:pt x="12274" y="11231"/>
                  </a:lnTo>
                  <a:lnTo>
                    <a:pt x="12274" y="11224"/>
                  </a:lnTo>
                  <a:cubicBezTo>
                    <a:pt x="12274" y="7608"/>
                    <a:pt x="12274" y="3993"/>
                    <a:pt x="12274" y="377"/>
                  </a:cubicBezTo>
                  <a:lnTo>
                    <a:pt x="368" y="377"/>
                  </a:lnTo>
                  <a:close/>
                  <a:moveTo>
                    <a:pt x="2203" y="2496"/>
                  </a:moveTo>
                  <a:lnTo>
                    <a:pt x="2203" y="10625"/>
                  </a:lnTo>
                  <a:cubicBezTo>
                    <a:pt x="2203" y="11811"/>
                    <a:pt x="3174" y="12782"/>
                    <a:pt x="4360" y="12782"/>
                  </a:cubicBezTo>
                  <a:lnTo>
                    <a:pt x="8285" y="12782"/>
                  </a:lnTo>
                  <a:cubicBezTo>
                    <a:pt x="9471" y="12782"/>
                    <a:pt x="10442" y="11811"/>
                    <a:pt x="10442" y="10625"/>
                  </a:cubicBezTo>
                  <a:lnTo>
                    <a:pt x="10442" y="2496"/>
                  </a:lnTo>
                  <a:lnTo>
                    <a:pt x="2203" y="2496"/>
                  </a:lnTo>
                  <a:close/>
                  <a:moveTo>
                    <a:pt x="1915" y="2186"/>
                  </a:moveTo>
                  <a:lnTo>
                    <a:pt x="10729" y="2186"/>
                  </a:lnTo>
                  <a:lnTo>
                    <a:pt x="10729" y="10689"/>
                  </a:lnTo>
                  <a:cubicBezTo>
                    <a:pt x="10729" y="12011"/>
                    <a:pt x="9648" y="13092"/>
                    <a:pt x="8327" y="13092"/>
                  </a:cubicBezTo>
                  <a:lnTo>
                    <a:pt x="4318" y="13092"/>
                  </a:lnTo>
                  <a:cubicBezTo>
                    <a:pt x="2996" y="13092"/>
                    <a:pt x="1915" y="12011"/>
                    <a:pt x="1915" y="10689"/>
                  </a:cubicBezTo>
                  <a:lnTo>
                    <a:pt x="1915" y="2186"/>
                  </a:lnTo>
                  <a:close/>
                  <a:moveTo>
                    <a:pt x="6188" y="5557"/>
                  </a:moveTo>
                  <a:cubicBezTo>
                    <a:pt x="6233" y="5518"/>
                    <a:pt x="6183" y="5488"/>
                    <a:pt x="6155" y="5454"/>
                  </a:cubicBezTo>
                  <a:cubicBezTo>
                    <a:pt x="6004" y="5304"/>
                    <a:pt x="5886" y="4861"/>
                    <a:pt x="5864" y="4650"/>
                  </a:cubicBezTo>
                  <a:cubicBezTo>
                    <a:pt x="5858" y="4570"/>
                    <a:pt x="5839" y="4388"/>
                    <a:pt x="5879" y="4318"/>
                  </a:cubicBezTo>
                  <a:cubicBezTo>
                    <a:pt x="5932" y="4228"/>
                    <a:pt x="6050" y="4230"/>
                    <a:pt x="6138" y="4251"/>
                  </a:cubicBezTo>
                  <a:cubicBezTo>
                    <a:pt x="6346" y="4293"/>
                    <a:pt x="6546" y="4369"/>
                    <a:pt x="6755" y="4411"/>
                  </a:cubicBezTo>
                  <a:cubicBezTo>
                    <a:pt x="6755" y="4159"/>
                    <a:pt x="6758" y="3874"/>
                    <a:pt x="7018" y="3744"/>
                  </a:cubicBezTo>
                  <a:cubicBezTo>
                    <a:pt x="7164" y="3677"/>
                    <a:pt x="7295" y="3726"/>
                    <a:pt x="7402" y="3835"/>
                  </a:cubicBezTo>
                  <a:cubicBezTo>
                    <a:pt x="7496" y="3931"/>
                    <a:pt x="7570" y="4071"/>
                    <a:pt x="7612" y="4197"/>
                  </a:cubicBezTo>
                  <a:cubicBezTo>
                    <a:pt x="7669" y="4312"/>
                    <a:pt x="7730" y="4425"/>
                    <a:pt x="7771" y="4548"/>
                  </a:cubicBezTo>
                  <a:cubicBezTo>
                    <a:pt x="7806" y="4654"/>
                    <a:pt x="7844" y="4754"/>
                    <a:pt x="7866" y="4863"/>
                  </a:cubicBezTo>
                  <a:cubicBezTo>
                    <a:pt x="7903" y="4898"/>
                    <a:pt x="7931" y="4887"/>
                    <a:pt x="7979" y="4887"/>
                  </a:cubicBezTo>
                  <a:cubicBezTo>
                    <a:pt x="8161" y="4887"/>
                    <a:pt x="8384" y="4926"/>
                    <a:pt x="8557" y="4984"/>
                  </a:cubicBezTo>
                  <a:cubicBezTo>
                    <a:pt x="8946" y="5141"/>
                    <a:pt x="9253" y="5398"/>
                    <a:pt x="9579" y="5654"/>
                  </a:cubicBezTo>
                  <a:cubicBezTo>
                    <a:pt x="9659" y="5711"/>
                    <a:pt x="9703" y="5830"/>
                    <a:pt x="9704" y="5926"/>
                  </a:cubicBezTo>
                  <a:cubicBezTo>
                    <a:pt x="9704" y="6051"/>
                    <a:pt x="9639" y="6146"/>
                    <a:pt x="9521" y="6186"/>
                  </a:cubicBezTo>
                  <a:cubicBezTo>
                    <a:pt x="9520" y="6352"/>
                    <a:pt x="9481" y="6446"/>
                    <a:pt x="9322" y="6514"/>
                  </a:cubicBezTo>
                  <a:cubicBezTo>
                    <a:pt x="9291" y="6578"/>
                    <a:pt x="9289" y="6645"/>
                    <a:pt x="9254" y="6713"/>
                  </a:cubicBezTo>
                  <a:lnTo>
                    <a:pt x="9254" y="6714"/>
                  </a:lnTo>
                  <a:lnTo>
                    <a:pt x="9253" y="6715"/>
                  </a:lnTo>
                  <a:cubicBezTo>
                    <a:pt x="9157" y="6849"/>
                    <a:pt x="9076" y="6832"/>
                    <a:pt x="8927" y="6849"/>
                  </a:cubicBezTo>
                  <a:lnTo>
                    <a:pt x="8926" y="6849"/>
                  </a:lnTo>
                  <a:lnTo>
                    <a:pt x="8924" y="6849"/>
                  </a:lnTo>
                  <a:cubicBezTo>
                    <a:pt x="8737" y="6833"/>
                    <a:pt x="8611" y="6830"/>
                    <a:pt x="8432" y="6899"/>
                  </a:cubicBezTo>
                  <a:cubicBezTo>
                    <a:pt x="8175" y="6985"/>
                    <a:pt x="8095" y="6887"/>
                    <a:pt x="7863" y="6860"/>
                  </a:cubicBezTo>
                  <a:cubicBezTo>
                    <a:pt x="7839" y="6932"/>
                    <a:pt x="7810" y="7003"/>
                    <a:pt x="7791" y="7076"/>
                  </a:cubicBezTo>
                  <a:cubicBezTo>
                    <a:pt x="7863" y="7210"/>
                    <a:pt x="7867" y="7362"/>
                    <a:pt x="7867" y="7511"/>
                  </a:cubicBezTo>
                  <a:lnTo>
                    <a:pt x="7867" y="7602"/>
                  </a:lnTo>
                  <a:lnTo>
                    <a:pt x="8044" y="7623"/>
                  </a:lnTo>
                  <a:cubicBezTo>
                    <a:pt x="8237" y="7641"/>
                    <a:pt x="8384" y="7669"/>
                    <a:pt x="8578" y="7624"/>
                  </a:cubicBezTo>
                  <a:cubicBezTo>
                    <a:pt x="8666" y="7581"/>
                    <a:pt x="8816" y="7553"/>
                    <a:pt x="8911" y="7544"/>
                  </a:cubicBezTo>
                  <a:cubicBezTo>
                    <a:pt x="9052" y="7531"/>
                    <a:pt x="9224" y="7541"/>
                    <a:pt x="9336" y="7637"/>
                  </a:cubicBezTo>
                  <a:cubicBezTo>
                    <a:pt x="9365" y="7666"/>
                    <a:pt x="9393" y="7694"/>
                    <a:pt x="9421" y="7723"/>
                  </a:cubicBezTo>
                  <a:lnTo>
                    <a:pt x="9426" y="7727"/>
                  </a:lnTo>
                  <a:lnTo>
                    <a:pt x="9426" y="7734"/>
                  </a:lnTo>
                  <a:cubicBezTo>
                    <a:pt x="9426" y="7860"/>
                    <a:pt x="9412" y="7888"/>
                    <a:pt x="9311" y="7955"/>
                  </a:cubicBezTo>
                  <a:cubicBezTo>
                    <a:pt x="9345" y="8081"/>
                    <a:pt x="9332" y="8106"/>
                    <a:pt x="9220" y="8184"/>
                  </a:cubicBezTo>
                  <a:cubicBezTo>
                    <a:pt x="9254" y="8326"/>
                    <a:pt x="9140" y="8325"/>
                    <a:pt x="9035" y="8358"/>
                  </a:cubicBezTo>
                  <a:cubicBezTo>
                    <a:pt x="8992" y="8499"/>
                    <a:pt x="8924" y="8563"/>
                    <a:pt x="8770" y="8512"/>
                  </a:cubicBezTo>
                  <a:lnTo>
                    <a:pt x="8768" y="8511"/>
                  </a:lnTo>
                  <a:lnTo>
                    <a:pt x="8767" y="8511"/>
                  </a:lnTo>
                  <a:cubicBezTo>
                    <a:pt x="8662" y="8458"/>
                    <a:pt x="8645" y="8435"/>
                    <a:pt x="8515" y="8449"/>
                  </a:cubicBezTo>
                  <a:cubicBezTo>
                    <a:pt x="8155" y="8449"/>
                    <a:pt x="7761" y="8308"/>
                    <a:pt x="7427" y="8490"/>
                  </a:cubicBezTo>
                  <a:cubicBezTo>
                    <a:pt x="7308" y="8609"/>
                    <a:pt x="7227" y="8704"/>
                    <a:pt x="7062" y="8766"/>
                  </a:cubicBezTo>
                  <a:cubicBezTo>
                    <a:pt x="6917" y="8814"/>
                    <a:pt x="6899" y="8779"/>
                    <a:pt x="6766" y="8734"/>
                  </a:cubicBezTo>
                  <a:lnTo>
                    <a:pt x="6762" y="8733"/>
                  </a:lnTo>
                  <a:lnTo>
                    <a:pt x="6760" y="8731"/>
                  </a:lnTo>
                  <a:cubicBezTo>
                    <a:pt x="6717" y="8688"/>
                    <a:pt x="6690" y="8656"/>
                    <a:pt x="6662" y="8602"/>
                  </a:cubicBezTo>
                  <a:cubicBezTo>
                    <a:pt x="6636" y="8579"/>
                    <a:pt x="6604" y="8629"/>
                    <a:pt x="6561" y="8638"/>
                  </a:cubicBezTo>
                  <a:lnTo>
                    <a:pt x="6531" y="8849"/>
                  </a:lnTo>
                  <a:lnTo>
                    <a:pt x="6468" y="9166"/>
                  </a:lnTo>
                  <a:lnTo>
                    <a:pt x="6468" y="9278"/>
                  </a:lnTo>
                  <a:cubicBezTo>
                    <a:pt x="6661" y="9293"/>
                    <a:pt x="6875" y="9280"/>
                    <a:pt x="7059" y="9340"/>
                  </a:cubicBezTo>
                  <a:cubicBezTo>
                    <a:pt x="7247" y="9342"/>
                    <a:pt x="7403" y="9474"/>
                    <a:pt x="7484" y="9635"/>
                  </a:cubicBezTo>
                  <a:lnTo>
                    <a:pt x="7485" y="9637"/>
                  </a:lnTo>
                  <a:lnTo>
                    <a:pt x="7485" y="9639"/>
                  </a:lnTo>
                  <a:cubicBezTo>
                    <a:pt x="7500" y="9712"/>
                    <a:pt x="7487" y="9778"/>
                    <a:pt x="7435" y="9832"/>
                  </a:cubicBezTo>
                  <a:cubicBezTo>
                    <a:pt x="7422" y="9846"/>
                    <a:pt x="7353" y="9895"/>
                    <a:pt x="7351" y="9897"/>
                  </a:cubicBezTo>
                  <a:cubicBezTo>
                    <a:pt x="7361" y="10077"/>
                    <a:pt x="7425" y="10287"/>
                    <a:pt x="7268" y="10423"/>
                  </a:cubicBezTo>
                  <a:cubicBezTo>
                    <a:pt x="7411" y="10644"/>
                    <a:pt x="7381" y="10729"/>
                    <a:pt x="7381" y="10988"/>
                  </a:cubicBezTo>
                  <a:cubicBezTo>
                    <a:pt x="7381" y="11073"/>
                    <a:pt x="7329" y="11082"/>
                    <a:pt x="7261" y="11110"/>
                  </a:cubicBezTo>
                  <a:lnTo>
                    <a:pt x="7258" y="11111"/>
                  </a:lnTo>
                  <a:lnTo>
                    <a:pt x="7183" y="11108"/>
                  </a:lnTo>
                  <a:lnTo>
                    <a:pt x="7106" y="11098"/>
                  </a:lnTo>
                  <a:lnTo>
                    <a:pt x="7096" y="11089"/>
                  </a:lnTo>
                  <a:lnTo>
                    <a:pt x="6930" y="11089"/>
                  </a:lnTo>
                  <a:cubicBezTo>
                    <a:pt x="6822" y="11113"/>
                    <a:pt x="6711" y="11099"/>
                    <a:pt x="6607" y="11062"/>
                  </a:cubicBezTo>
                  <a:cubicBezTo>
                    <a:pt x="6510" y="11094"/>
                    <a:pt x="6411" y="11092"/>
                    <a:pt x="6313" y="11063"/>
                  </a:cubicBezTo>
                  <a:cubicBezTo>
                    <a:pt x="6181" y="11101"/>
                    <a:pt x="6125" y="11131"/>
                    <a:pt x="5996" y="11077"/>
                  </a:cubicBezTo>
                  <a:cubicBezTo>
                    <a:pt x="5937" y="11097"/>
                    <a:pt x="5849" y="11096"/>
                    <a:pt x="5788" y="11095"/>
                  </a:cubicBezTo>
                  <a:cubicBezTo>
                    <a:pt x="5690" y="11108"/>
                    <a:pt x="5457" y="11130"/>
                    <a:pt x="5395" y="11022"/>
                  </a:cubicBezTo>
                  <a:cubicBezTo>
                    <a:pt x="5354" y="11128"/>
                    <a:pt x="5323" y="11098"/>
                    <a:pt x="5189" y="11112"/>
                  </a:cubicBezTo>
                  <a:cubicBezTo>
                    <a:pt x="5113" y="11119"/>
                    <a:pt x="5038" y="11127"/>
                    <a:pt x="4963" y="11134"/>
                  </a:cubicBezTo>
                  <a:lnTo>
                    <a:pt x="4956" y="11135"/>
                  </a:lnTo>
                  <a:lnTo>
                    <a:pt x="4951" y="11130"/>
                  </a:lnTo>
                  <a:cubicBezTo>
                    <a:pt x="4937" y="11116"/>
                    <a:pt x="4923" y="11103"/>
                    <a:pt x="4910" y="11089"/>
                  </a:cubicBezTo>
                  <a:cubicBezTo>
                    <a:pt x="4897" y="11102"/>
                    <a:pt x="4885" y="11114"/>
                    <a:pt x="4872" y="11127"/>
                  </a:cubicBezTo>
                  <a:lnTo>
                    <a:pt x="4867" y="11132"/>
                  </a:lnTo>
                  <a:lnTo>
                    <a:pt x="4644" y="11108"/>
                  </a:lnTo>
                  <a:cubicBezTo>
                    <a:pt x="4595" y="11157"/>
                    <a:pt x="4516" y="11172"/>
                    <a:pt x="4450" y="11160"/>
                  </a:cubicBezTo>
                  <a:cubicBezTo>
                    <a:pt x="4361" y="11143"/>
                    <a:pt x="4300" y="11079"/>
                    <a:pt x="4280" y="10991"/>
                  </a:cubicBezTo>
                  <a:cubicBezTo>
                    <a:pt x="4256" y="10893"/>
                    <a:pt x="4256" y="10776"/>
                    <a:pt x="4280" y="10679"/>
                  </a:cubicBezTo>
                  <a:cubicBezTo>
                    <a:pt x="4285" y="10654"/>
                    <a:pt x="4291" y="10629"/>
                    <a:pt x="4294" y="10604"/>
                  </a:cubicBezTo>
                  <a:cubicBezTo>
                    <a:pt x="4077" y="10389"/>
                    <a:pt x="4064" y="10170"/>
                    <a:pt x="4227" y="9903"/>
                  </a:cubicBezTo>
                  <a:cubicBezTo>
                    <a:pt x="4345" y="9747"/>
                    <a:pt x="4527" y="9612"/>
                    <a:pt x="4724" y="9580"/>
                  </a:cubicBezTo>
                  <a:cubicBezTo>
                    <a:pt x="4901" y="9552"/>
                    <a:pt x="5111" y="9544"/>
                    <a:pt x="5292" y="9551"/>
                  </a:cubicBezTo>
                  <a:cubicBezTo>
                    <a:pt x="5292" y="9506"/>
                    <a:pt x="5293" y="9464"/>
                    <a:pt x="5301" y="9420"/>
                  </a:cubicBezTo>
                  <a:lnTo>
                    <a:pt x="5280" y="9432"/>
                  </a:lnTo>
                  <a:cubicBezTo>
                    <a:pt x="5151" y="9508"/>
                    <a:pt x="4972" y="9533"/>
                    <a:pt x="4825" y="9540"/>
                  </a:cubicBezTo>
                  <a:cubicBezTo>
                    <a:pt x="4621" y="9540"/>
                    <a:pt x="4412" y="9535"/>
                    <a:pt x="4229" y="9438"/>
                  </a:cubicBezTo>
                  <a:cubicBezTo>
                    <a:pt x="3996" y="9675"/>
                    <a:pt x="3915" y="9923"/>
                    <a:pt x="3536" y="9974"/>
                  </a:cubicBezTo>
                  <a:cubicBezTo>
                    <a:pt x="3387" y="9994"/>
                    <a:pt x="3299" y="9987"/>
                    <a:pt x="3168" y="9910"/>
                  </a:cubicBezTo>
                  <a:lnTo>
                    <a:pt x="3167" y="9909"/>
                  </a:lnTo>
                  <a:lnTo>
                    <a:pt x="3133" y="9876"/>
                  </a:lnTo>
                  <a:cubicBezTo>
                    <a:pt x="2965" y="9707"/>
                    <a:pt x="3052" y="9553"/>
                    <a:pt x="3197" y="9409"/>
                  </a:cubicBezTo>
                  <a:cubicBezTo>
                    <a:pt x="3308" y="9297"/>
                    <a:pt x="3442" y="9140"/>
                    <a:pt x="3512" y="8999"/>
                  </a:cubicBezTo>
                  <a:cubicBezTo>
                    <a:pt x="3595" y="8834"/>
                    <a:pt x="3651" y="8658"/>
                    <a:pt x="3733" y="8493"/>
                  </a:cubicBezTo>
                  <a:cubicBezTo>
                    <a:pt x="3740" y="8293"/>
                    <a:pt x="3725" y="8093"/>
                    <a:pt x="3740" y="7893"/>
                  </a:cubicBezTo>
                  <a:cubicBezTo>
                    <a:pt x="3806" y="7035"/>
                    <a:pt x="4333" y="6457"/>
                    <a:pt x="5045" y="6034"/>
                  </a:cubicBezTo>
                  <a:cubicBezTo>
                    <a:pt x="5212" y="5951"/>
                    <a:pt x="5376" y="5866"/>
                    <a:pt x="5546" y="5791"/>
                  </a:cubicBezTo>
                  <a:cubicBezTo>
                    <a:pt x="5755" y="5699"/>
                    <a:pt x="5970" y="5625"/>
                    <a:pt x="6188" y="5557"/>
                  </a:cubicBezTo>
                  <a:close/>
                  <a:moveTo>
                    <a:pt x="6928" y="11026"/>
                  </a:moveTo>
                  <a:cubicBezTo>
                    <a:pt x="6992" y="11009"/>
                    <a:pt x="7010" y="11023"/>
                    <a:pt x="7010" y="10946"/>
                  </a:cubicBezTo>
                  <a:lnTo>
                    <a:pt x="7010" y="10740"/>
                  </a:lnTo>
                  <a:lnTo>
                    <a:pt x="7072" y="10740"/>
                  </a:lnTo>
                  <a:lnTo>
                    <a:pt x="7072" y="10946"/>
                  </a:lnTo>
                  <a:cubicBezTo>
                    <a:pt x="7074" y="10998"/>
                    <a:pt x="7064" y="10992"/>
                    <a:pt x="7109" y="11016"/>
                  </a:cubicBezTo>
                  <a:lnTo>
                    <a:pt x="7194" y="11033"/>
                  </a:lnTo>
                  <a:cubicBezTo>
                    <a:pt x="7205" y="11033"/>
                    <a:pt x="7216" y="11032"/>
                    <a:pt x="7226" y="11030"/>
                  </a:cubicBezTo>
                  <a:cubicBezTo>
                    <a:pt x="7271" y="11019"/>
                    <a:pt x="7272" y="10998"/>
                    <a:pt x="7270" y="10957"/>
                  </a:cubicBezTo>
                  <a:lnTo>
                    <a:pt x="7270" y="10956"/>
                  </a:lnTo>
                  <a:lnTo>
                    <a:pt x="7270" y="10955"/>
                  </a:lnTo>
                  <a:cubicBezTo>
                    <a:pt x="7286" y="10772"/>
                    <a:pt x="7262" y="10596"/>
                    <a:pt x="7140" y="10452"/>
                  </a:cubicBezTo>
                  <a:lnTo>
                    <a:pt x="7117" y="10424"/>
                  </a:lnTo>
                  <a:cubicBezTo>
                    <a:pt x="7087" y="10412"/>
                    <a:pt x="7062" y="10392"/>
                    <a:pt x="7036" y="10375"/>
                  </a:cubicBezTo>
                  <a:cubicBezTo>
                    <a:pt x="6996" y="10349"/>
                    <a:pt x="6955" y="10324"/>
                    <a:pt x="6912" y="10304"/>
                  </a:cubicBezTo>
                  <a:cubicBezTo>
                    <a:pt x="6880" y="10289"/>
                    <a:pt x="6838" y="10273"/>
                    <a:pt x="6802" y="10273"/>
                  </a:cubicBezTo>
                  <a:lnTo>
                    <a:pt x="6707" y="10273"/>
                  </a:lnTo>
                  <a:cubicBezTo>
                    <a:pt x="6574" y="10273"/>
                    <a:pt x="6439" y="10381"/>
                    <a:pt x="6368" y="10487"/>
                  </a:cubicBezTo>
                  <a:lnTo>
                    <a:pt x="6344" y="10522"/>
                  </a:lnTo>
                  <a:cubicBezTo>
                    <a:pt x="6340" y="10536"/>
                    <a:pt x="6340" y="10549"/>
                    <a:pt x="6341" y="10564"/>
                  </a:cubicBezTo>
                  <a:lnTo>
                    <a:pt x="6361" y="10938"/>
                  </a:lnTo>
                  <a:cubicBezTo>
                    <a:pt x="6407" y="11028"/>
                    <a:pt x="6421" y="11005"/>
                    <a:pt x="6516" y="11011"/>
                  </a:cubicBezTo>
                  <a:cubicBezTo>
                    <a:pt x="6570" y="10984"/>
                    <a:pt x="6569" y="10937"/>
                    <a:pt x="6564" y="10884"/>
                  </a:cubicBezTo>
                  <a:cubicBezTo>
                    <a:pt x="6561" y="10844"/>
                    <a:pt x="6564" y="10817"/>
                    <a:pt x="6573" y="10779"/>
                  </a:cubicBezTo>
                  <a:cubicBezTo>
                    <a:pt x="6583" y="10735"/>
                    <a:pt x="6602" y="10651"/>
                    <a:pt x="6628" y="10617"/>
                  </a:cubicBezTo>
                  <a:cubicBezTo>
                    <a:pt x="6666" y="10570"/>
                    <a:pt x="6720" y="10612"/>
                    <a:pt x="6721" y="10662"/>
                  </a:cubicBezTo>
                  <a:cubicBezTo>
                    <a:pt x="6721" y="10702"/>
                    <a:pt x="6667" y="10719"/>
                    <a:pt x="6659" y="10789"/>
                  </a:cubicBezTo>
                  <a:cubicBezTo>
                    <a:pt x="6653" y="10834"/>
                    <a:pt x="6629" y="10969"/>
                    <a:pt x="6667" y="10998"/>
                  </a:cubicBezTo>
                  <a:cubicBezTo>
                    <a:pt x="6711" y="11031"/>
                    <a:pt x="6870" y="11026"/>
                    <a:pt x="6928" y="11026"/>
                  </a:cubicBezTo>
                  <a:close/>
                  <a:moveTo>
                    <a:pt x="6792" y="9807"/>
                  </a:moveTo>
                  <a:cubicBezTo>
                    <a:pt x="6831" y="9815"/>
                    <a:pt x="6863" y="9798"/>
                    <a:pt x="6884" y="9762"/>
                  </a:cubicBezTo>
                  <a:lnTo>
                    <a:pt x="6891" y="9750"/>
                  </a:lnTo>
                  <a:lnTo>
                    <a:pt x="6903" y="9755"/>
                  </a:lnTo>
                  <a:cubicBezTo>
                    <a:pt x="6918" y="9761"/>
                    <a:pt x="6930" y="9768"/>
                    <a:pt x="6944" y="9775"/>
                  </a:cubicBezTo>
                  <a:cubicBezTo>
                    <a:pt x="6949" y="9775"/>
                    <a:pt x="6955" y="9775"/>
                    <a:pt x="6960" y="9775"/>
                  </a:cubicBezTo>
                  <a:lnTo>
                    <a:pt x="7076" y="9771"/>
                  </a:lnTo>
                  <a:cubicBezTo>
                    <a:pt x="7104" y="9735"/>
                    <a:pt x="7125" y="9697"/>
                    <a:pt x="7145" y="9656"/>
                  </a:cubicBezTo>
                  <a:lnTo>
                    <a:pt x="7154" y="9638"/>
                  </a:lnTo>
                  <a:lnTo>
                    <a:pt x="7169" y="9651"/>
                  </a:lnTo>
                  <a:cubicBezTo>
                    <a:pt x="7197" y="9675"/>
                    <a:pt x="7225" y="9698"/>
                    <a:pt x="7253" y="9722"/>
                  </a:cubicBezTo>
                  <a:cubicBezTo>
                    <a:pt x="7325" y="9716"/>
                    <a:pt x="7359" y="9728"/>
                    <a:pt x="7359" y="9642"/>
                  </a:cubicBezTo>
                  <a:cubicBezTo>
                    <a:pt x="7359" y="9503"/>
                    <a:pt x="7169" y="9457"/>
                    <a:pt x="7063" y="9428"/>
                  </a:cubicBezTo>
                  <a:cubicBezTo>
                    <a:pt x="6877" y="9377"/>
                    <a:pt x="6680" y="9371"/>
                    <a:pt x="6487" y="9371"/>
                  </a:cubicBezTo>
                  <a:lnTo>
                    <a:pt x="6318" y="9439"/>
                  </a:lnTo>
                  <a:lnTo>
                    <a:pt x="6312" y="9427"/>
                  </a:lnTo>
                  <a:cubicBezTo>
                    <a:pt x="6276" y="9363"/>
                    <a:pt x="6244" y="9342"/>
                    <a:pt x="6311" y="9284"/>
                  </a:cubicBezTo>
                  <a:lnTo>
                    <a:pt x="6373" y="8904"/>
                  </a:lnTo>
                  <a:cubicBezTo>
                    <a:pt x="6371" y="8823"/>
                    <a:pt x="6380" y="8768"/>
                    <a:pt x="6389" y="8690"/>
                  </a:cubicBezTo>
                  <a:cubicBezTo>
                    <a:pt x="6401" y="8598"/>
                    <a:pt x="6388" y="8498"/>
                    <a:pt x="6374" y="8408"/>
                  </a:cubicBezTo>
                  <a:lnTo>
                    <a:pt x="6304" y="8314"/>
                  </a:lnTo>
                  <a:cubicBezTo>
                    <a:pt x="6292" y="8306"/>
                    <a:pt x="6280" y="8298"/>
                    <a:pt x="6267" y="8292"/>
                  </a:cubicBezTo>
                  <a:cubicBezTo>
                    <a:pt x="6068" y="8242"/>
                    <a:pt x="5907" y="8232"/>
                    <a:pt x="5729" y="8351"/>
                  </a:cubicBezTo>
                  <a:lnTo>
                    <a:pt x="5723" y="8355"/>
                  </a:lnTo>
                  <a:lnTo>
                    <a:pt x="5686" y="8342"/>
                  </a:lnTo>
                  <a:lnTo>
                    <a:pt x="5635" y="8310"/>
                  </a:lnTo>
                  <a:lnTo>
                    <a:pt x="5645" y="8297"/>
                  </a:lnTo>
                  <a:cubicBezTo>
                    <a:pt x="5729" y="8182"/>
                    <a:pt x="5906" y="8162"/>
                    <a:pt x="6035" y="8132"/>
                  </a:cubicBezTo>
                  <a:lnTo>
                    <a:pt x="6037" y="8132"/>
                  </a:lnTo>
                  <a:lnTo>
                    <a:pt x="6039" y="8132"/>
                  </a:lnTo>
                  <a:cubicBezTo>
                    <a:pt x="6153" y="8134"/>
                    <a:pt x="6290" y="8145"/>
                    <a:pt x="6377" y="8227"/>
                  </a:cubicBezTo>
                  <a:cubicBezTo>
                    <a:pt x="6444" y="8289"/>
                    <a:pt x="6487" y="8398"/>
                    <a:pt x="6526" y="8482"/>
                  </a:cubicBezTo>
                  <a:lnTo>
                    <a:pt x="6545" y="8482"/>
                  </a:lnTo>
                  <a:cubicBezTo>
                    <a:pt x="6580" y="8470"/>
                    <a:pt x="6614" y="8457"/>
                    <a:pt x="6646" y="8441"/>
                  </a:cubicBezTo>
                  <a:lnTo>
                    <a:pt x="6662" y="8424"/>
                  </a:lnTo>
                  <a:cubicBezTo>
                    <a:pt x="6750" y="8230"/>
                    <a:pt x="6850" y="8199"/>
                    <a:pt x="6850" y="7956"/>
                  </a:cubicBezTo>
                  <a:cubicBezTo>
                    <a:pt x="6850" y="7870"/>
                    <a:pt x="6876" y="7813"/>
                    <a:pt x="6882" y="7733"/>
                  </a:cubicBezTo>
                  <a:lnTo>
                    <a:pt x="6882" y="7666"/>
                  </a:lnTo>
                  <a:lnTo>
                    <a:pt x="6884" y="7663"/>
                  </a:lnTo>
                  <a:cubicBezTo>
                    <a:pt x="6895" y="7642"/>
                    <a:pt x="6906" y="7620"/>
                    <a:pt x="6914" y="7598"/>
                  </a:cubicBezTo>
                  <a:cubicBezTo>
                    <a:pt x="6916" y="7592"/>
                    <a:pt x="6918" y="7579"/>
                    <a:pt x="6922" y="7575"/>
                  </a:cubicBezTo>
                  <a:cubicBezTo>
                    <a:pt x="6930" y="7566"/>
                    <a:pt x="6936" y="7571"/>
                    <a:pt x="6944" y="7571"/>
                  </a:cubicBezTo>
                  <a:cubicBezTo>
                    <a:pt x="6957" y="7571"/>
                    <a:pt x="6976" y="7564"/>
                    <a:pt x="6988" y="7560"/>
                  </a:cubicBezTo>
                  <a:lnTo>
                    <a:pt x="7014" y="7551"/>
                  </a:lnTo>
                  <a:lnTo>
                    <a:pt x="6977" y="7735"/>
                  </a:lnTo>
                  <a:lnTo>
                    <a:pt x="6977" y="7816"/>
                  </a:lnTo>
                  <a:lnTo>
                    <a:pt x="7175" y="7849"/>
                  </a:lnTo>
                  <a:lnTo>
                    <a:pt x="7133" y="7933"/>
                  </a:lnTo>
                  <a:lnTo>
                    <a:pt x="7132" y="7934"/>
                  </a:lnTo>
                  <a:cubicBezTo>
                    <a:pt x="7122" y="7947"/>
                    <a:pt x="7134" y="7952"/>
                    <a:pt x="7123" y="7964"/>
                  </a:cubicBezTo>
                  <a:cubicBezTo>
                    <a:pt x="7111" y="7976"/>
                    <a:pt x="7041" y="7972"/>
                    <a:pt x="7025" y="7972"/>
                  </a:cubicBezTo>
                  <a:cubicBezTo>
                    <a:pt x="6955" y="7972"/>
                    <a:pt x="6951" y="7987"/>
                    <a:pt x="6945" y="8054"/>
                  </a:cubicBezTo>
                  <a:cubicBezTo>
                    <a:pt x="6909" y="8234"/>
                    <a:pt x="6884" y="8274"/>
                    <a:pt x="6788" y="8428"/>
                  </a:cubicBezTo>
                  <a:lnTo>
                    <a:pt x="6786" y="8435"/>
                  </a:lnTo>
                  <a:lnTo>
                    <a:pt x="6786" y="8524"/>
                  </a:lnTo>
                  <a:cubicBezTo>
                    <a:pt x="6845" y="8611"/>
                    <a:pt x="6901" y="8635"/>
                    <a:pt x="7007" y="8639"/>
                  </a:cubicBezTo>
                  <a:cubicBezTo>
                    <a:pt x="7105" y="8642"/>
                    <a:pt x="7277" y="8536"/>
                    <a:pt x="7296" y="8433"/>
                  </a:cubicBezTo>
                  <a:cubicBezTo>
                    <a:pt x="7292" y="8418"/>
                    <a:pt x="7245" y="8362"/>
                    <a:pt x="7235" y="8347"/>
                  </a:cubicBezTo>
                  <a:lnTo>
                    <a:pt x="7208" y="8309"/>
                  </a:lnTo>
                  <a:lnTo>
                    <a:pt x="7252" y="8323"/>
                  </a:lnTo>
                  <a:cubicBezTo>
                    <a:pt x="7298" y="8338"/>
                    <a:pt x="7359" y="8362"/>
                    <a:pt x="7407" y="8357"/>
                  </a:cubicBezTo>
                  <a:cubicBezTo>
                    <a:pt x="7506" y="8346"/>
                    <a:pt x="7583" y="8291"/>
                    <a:pt x="7693" y="8291"/>
                  </a:cubicBezTo>
                  <a:lnTo>
                    <a:pt x="7725" y="8291"/>
                  </a:lnTo>
                  <a:lnTo>
                    <a:pt x="8778" y="8355"/>
                  </a:lnTo>
                  <a:lnTo>
                    <a:pt x="8781" y="8356"/>
                  </a:lnTo>
                  <a:cubicBezTo>
                    <a:pt x="8815" y="8371"/>
                    <a:pt x="8853" y="8381"/>
                    <a:pt x="8887" y="8361"/>
                  </a:cubicBezTo>
                  <a:cubicBezTo>
                    <a:pt x="8889" y="8306"/>
                    <a:pt x="8862" y="8265"/>
                    <a:pt x="8821" y="8229"/>
                  </a:cubicBezTo>
                  <a:lnTo>
                    <a:pt x="8816" y="8224"/>
                  </a:lnTo>
                  <a:lnTo>
                    <a:pt x="8816" y="8216"/>
                  </a:lnTo>
                  <a:cubicBezTo>
                    <a:pt x="8819" y="8185"/>
                    <a:pt x="8853" y="8159"/>
                    <a:pt x="8882" y="8157"/>
                  </a:cubicBezTo>
                  <a:cubicBezTo>
                    <a:pt x="8939" y="8152"/>
                    <a:pt x="8981" y="8213"/>
                    <a:pt x="9005" y="8259"/>
                  </a:cubicBezTo>
                  <a:cubicBezTo>
                    <a:pt x="9013" y="8259"/>
                    <a:pt x="9021" y="8259"/>
                    <a:pt x="9029" y="8259"/>
                  </a:cubicBezTo>
                  <a:cubicBezTo>
                    <a:pt x="9045" y="8259"/>
                    <a:pt x="9136" y="8248"/>
                    <a:pt x="9110" y="8220"/>
                  </a:cubicBezTo>
                  <a:lnTo>
                    <a:pt x="9110" y="8219"/>
                  </a:lnTo>
                  <a:lnTo>
                    <a:pt x="9109" y="8218"/>
                  </a:lnTo>
                  <a:cubicBezTo>
                    <a:pt x="9088" y="8189"/>
                    <a:pt x="9068" y="8159"/>
                    <a:pt x="9047" y="8129"/>
                  </a:cubicBezTo>
                  <a:cubicBezTo>
                    <a:pt x="9005" y="8087"/>
                    <a:pt x="9072" y="8028"/>
                    <a:pt x="9105" y="8075"/>
                  </a:cubicBezTo>
                  <a:cubicBezTo>
                    <a:pt x="9129" y="8092"/>
                    <a:pt x="9157" y="8101"/>
                    <a:pt x="9183" y="8116"/>
                  </a:cubicBezTo>
                  <a:cubicBezTo>
                    <a:pt x="9304" y="8003"/>
                    <a:pt x="9217" y="7967"/>
                    <a:pt x="9083" y="7969"/>
                  </a:cubicBezTo>
                  <a:cubicBezTo>
                    <a:pt x="9022" y="7966"/>
                    <a:pt x="8961" y="7970"/>
                    <a:pt x="8899" y="7967"/>
                  </a:cubicBezTo>
                  <a:cubicBezTo>
                    <a:pt x="8742" y="7956"/>
                    <a:pt x="8584" y="7944"/>
                    <a:pt x="8426" y="7933"/>
                  </a:cubicBezTo>
                  <a:cubicBezTo>
                    <a:pt x="8411" y="7936"/>
                    <a:pt x="8370" y="7955"/>
                    <a:pt x="8356" y="7961"/>
                  </a:cubicBezTo>
                  <a:cubicBezTo>
                    <a:pt x="8308" y="7982"/>
                    <a:pt x="8260" y="8003"/>
                    <a:pt x="8211" y="8022"/>
                  </a:cubicBezTo>
                  <a:cubicBezTo>
                    <a:pt x="8120" y="8059"/>
                    <a:pt x="7989" y="8112"/>
                    <a:pt x="7893" y="8119"/>
                  </a:cubicBezTo>
                  <a:cubicBezTo>
                    <a:pt x="7647" y="8137"/>
                    <a:pt x="7398" y="8131"/>
                    <a:pt x="7152" y="8131"/>
                  </a:cubicBezTo>
                  <a:lnTo>
                    <a:pt x="7103" y="8131"/>
                  </a:lnTo>
                  <a:lnTo>
                    <a:pt x="7143" y="8103"/>
                  </a:lnTo>
                  <a:cubicBezTo>
                    <a:pt x="7185" y="8074"/>
                    <a:pt x="7263" y="8032"/>
                    <a:pt x="7291" y="7991"/>
                  </a:cubicBezTo>
                  <a:cubicBezTo>
                    <a:pt x="7329" y="7937"/>
                    <a:pt x="7328" y="7828"/>
                    <a:pt x="7328" y="7765"/>
                  </a:cubicBezTo>
                  <a:lnTo>
                    <a:pt x="7328" y="7756"/>
                  </a:lnTo>
                  <a:lnTo>
                    <a:pt x="7391" y="7724"/>
                  </a:lnTo>
                  <a:lnTo>
                    <a:pt x="7391" y="7676"/>
                  </a:lnTo>
                  <a:lnTo>
                    <a:pt x="7269" y="7547"/>
                  </a:lnTo>
                  <a:lnTo>
                    <a:pt x="7448" y="7487"/>
                  </a:lnTo>
                  <a:lnTo>
                    <a:pt x="7486" y="7637"/>
                  </a:lnTo>
                  <a:lnTo>
                    <a:pt x="7486" y="7639"/>
                  </a:lnTo>
                  <a:cubicBezTo>
                    <a:pt x="7479" y="7716"/>
                    <a:pt x="7459" y="7783"/>
                    <a:pt x="7431" y="7854"/>
                  </a:cubicBezTo>
                  <a:cubicBezTo>
                    <a:pt x="7421" y="7881"/>
                    <a:pt x="7394" y="7942"/>
                    <a:pt x="7401" y="7971"/>
                  </a:cubicBezTo>
                  <a:cubicBezTo>
                    <a:pt x="7411" y="8006"/>
                    <a:pt x="7483" y="8016"/>
                    <a:pt x="7512" y="8021"/>
                  </a:cubicBezTo>
                  <a:cubicBezTo>
                    <a:pt x="7638" y="8039"/>
                    <a:pt x="7788" y="8036"/>
                    <a:pt x="7916" y="8036"/>
                  </a:cubicBezTo>
                  <a:cubicBezTo>
                    <a:pt x="7985" y="8036"/>
                    <a:pt x="8134" y="7966"/>
                    <a:pt x="8200" y="7937"/>
                  </a:cubicBezTo>
                  <a:cubicBezTo>
                    <a:pt x="8266" y="7908"/>
                    <a:pt x="8419" y="7837"/>
                    <a:pt x="8490" y="7846"/>
                  </a:cubicBezTo>
                  <a:lnTo>
                    <a:pt x="8871" y="7877"/>
                  </a:lnTo>
                  <a:cubicBezTo>
                    <a:pt x="8979" y="7879"/>
                    <a:pt x="9088" y="7877"/>
                    <a:pt x="9197" y="7877"/>
                  </a:cubicBezTo>
                  <a:cubicBezTo>
                    <a:pt x="9187" y="7853"/>
                    <a:pt x="9177" y="7829"/>
                    <a:pt x="9168" y="7805"/>
                  </a:cubicBezTo>
                  <a:lnTo>
                    <a:pt x="9154" y="7771"/>
                  </a:lnTo>
                  <a:lnTo>
                    <a:pt x="9188" y="7785"/>
                  </a:lnTo>
                  <a:cubicBezTo>
                    <a:pt x="9209" y="7794"/>
                    <a:pt x="9231" y="7803"/>
                    <a:pt x="9252" y="7813"/>
                  </a:cubicBezTo>
                  <a:cubicBezTo>
                    <a:pt x="9314" y="7793"/>
                    <a:pt x="9331" y="7807"/>
                    <a:pt x="9331" y="7740"/>
                  </a:cubicBezTo>
                  <a:cubicBezTo>
                    <a:pt x="9128" y="7542"/>
                    <a:pt x="8860" y="7647"/>
                    <a:pt x="8625" y="7721"/>
                  </a:cubicBezTo>
                  <a:cubicBezTo>
                    <a:pt x="8446" y="7777"/>
                    <a:pt x="8141" y="7747"/>
                    <a:pt x="7947" y="7749"/>
                  </a:cubicBezTo>
                  <a:lnTo>
                    <a:pt x="7856" y="7750"/>
                  </a:lnTo>
                  <a:lnTo>
                    <a:pt x="7702" y="7874"/>
                  </a:lnTo>
                  <a:lnTo>
                    <a:pt x="7605" y="7931"/>
                  </a:lnTo>
                  <a:lnTo>
                    <a:pt x="7646" y="7794"/>
                  </a:lnTo>
                  <a:cubicBezTo>
                    <a:pt x="7672" y="7664"/>
                    <a:pt x="7694" y="7532"/>
                    <a:pt x="7686" y="7399"/>
                  </a:cubicBezTo>
                  <a:cubicBezTo>
                    <a:pt x="7678" y="7268"/>
                    <a:pt x="7644" y="7133"/>
                    <a:pt x="7614" y="7006"/>
                  </a:cubicBezTo>
                  <a:lnTo>
                    <a:pt x="7612" y="6997"/>
                  </a:lnTo>
                  <a:lnTo>
                    <a:pt x="7618" y="6991"/>
                  </a:lnTo>
                  <a:cubicBezTo>
                    <a:pt x="7714" y="6890"/>
                    <a:pt x="7759" y="6754"/>
                    <a:pt x="7780" y="6619"/>
                  </a:cubicBezTo>
                  <a:lnTo>
                    <a:pt x="7783" y="6594"/>
                  </a:lnTo>
                  <a:lnTo>
                    <a:pt x="7804" y="6608"/>
                  </a:lnTo>
                  <a:cubicBezTo>
                    <a:pt x="7864" y="6650"/>
                    <a:pt x="7920" y="6710"/>
                    <a:pt x="7981" y="6745"/>
                  </a:cubicBezTo>
                  <a:cubicBezTo>
                    <a:pt x="8062" y="6792"/>
                    <a:pt x="8174" y="6796"/>
                    <a:pt x="8265" y="6796"/>
                  </a:cubicBezTo>
                  <a:cubicBezTo>
                    <a:pt x="8379" y="6796"/>
                    <a:pt x="8414" y="6800"/>
                    <a:pt x="8511" y="6735"/>
                  </a:cubicBezTo>
                  <a:lnTo>
                    <a:pt x="8515" y="6732"/>
                  </a:lnTo>
                  <a:lnTo>
                    <a:pt x="8520" y="6732"/>
                  </a:lnTo>
                  <a:cubicBezTo>
                    <a:pt x="8644" y="6732"/>
                    <a:pt x="8769" y="6730"/>
                    <a:pt x="8893" y="6723"/>
                  </a:cubicBezTo>
                  <a:cubicBezTo>
                    <a:pt x="9055" y="6714"/>
                    <a:pt x="9172" y="6684"/>
                    <a:pt x="9175" y="6500"/>
                  </a:cubicBezTo>
                  <a:cubicBezTo>
                    <a:pt x="9152" y="6481"/>
                    <a:pt x="9139" y="6483"/>
                    <a:pt x="9118" y="6507"/>
                  </a:cubicBezTo>
                  <a:cubicBezTo>
                    <a:pt x="9082" y="6548"/>
                    <a:pt x="9060" y="6586"/>
                    <a:pt x="9018" y="6623"/>
                  </a:cubicBezTo>
                  <a:lnTo>
                    <a:pt x="9018" y="6636"/>
                  </a:lnTo>
                  <a:lnTo>
                    <a:pt x="8973" y="6635"/>
                  </a:lnTo>
                  <a:lnTo>
                    <a:pt x="8886" y="6669"/>
                  </a:lnTo>
                  <a:lnTo>
                    <a:pt x="8856" y="6681"/>
                  </a:lnTo>
                  <a:lnTo>
                    <a:pt x="8892" y="6565"/>
                  </a:lnTo>
                  <a:lnTo>
                    <a:pt x="8892" y="6550"/>
                  </a:lnTo>
                  <a:lnTo>
                    <a:pt x="8933" y="6509"/>
                  </a:lnTo>
                  <a:lnTo>
                    <a:pt x="8935" y="6509"/>
                  </a:lnTo>
                  <a:lnTo>
                    <a:pt x="8943" y="6501"/>
                  </a:lnTo>
                  <a:lnTo>
                    <a:pt x="8951" y="6509"/>
                  </a:lnTo>
                  <a:cubicBezTo>
                    <a:pt x="8956" y="6509"/>
                    <a:pt x="8961" y="6509"/>
                    <a:pt x="8965" y="6509"/>
                  </a:cubicBezTo>
                  <a:cubicBezTo>
                    <a:pt x="8967" y="6509"/>
                    <a:pt x="8969" y="6509"/>
                    <a:pt x="8971" y="6509"/>
                  </a:cubicBezTo>
                  <a:lnTo>
                    <a:pt x="8979" y="6509"/>
                  </a:lnTo>
                  <a:lnTo>
                    <a:pt x="8983" y="6516"/>
                  </a:lnTo>
                  <a:cubicBezTo>
                    <a:pt x="8992" y="6528"/>
                    <a:pt x="9002" y="6540"/>
                    <a:pt x="9011" y="6552"/>
                  </a:cubicBezTo>
                  <a:cubicBezTo>
                    <a:pt x="9045" y="6517"/>
                    <a:pt x="9067" y="6481"/>
                    <a:pt x="9091" y="6440"/>
                  </a:cubicBezTo>
                  <a:cubicBezTo>
                    <a:pt x="8963" y="6392"/>
                    <a:pt x="8840" y="6356"/>
                    <a:pt x="8701" y="6354"/>
                  </a:cubicBezTo>
                  <a:cubicBezTo>
                    <a:pt x="8628" y="6345"/>
                    <a:pt x="8529" y="6324"/>
                    <a:pt x="8505" y="6243"/>
                  </a:cubicBezTo>
                  <a:lnTo>
                    <a:pt x="8504" y="6241"/>
                  </a:lnTo>
                  <a:lnTo>
                    <a:pt x="8504" y="6239"/>
                  </a:lnTo>
                  <a:cubicBezTo>
                    <a:pt x="8504" y="6202"/>
                    <a:pt x="8547" y="6160"/>
                    <a:pt x="8584" y="6160"/>
                  </a:cubicBezTo>
                  <a:cubicBezTo>
                    <a:pt x="8655" y="6160"/>
                    <a:pt x="8619" y="6248"/>
                    <a:pt x="8732" y="6255"/>
                  </a:cubicBezTo>
                  <a:cubicBezTo>
                    <a:pt x="8811" y="6266"/>
                    <a:pt x="8889" y="6276"/>
                    <a:pt x="8967" y="6287"/>
                  </a:cubicBezTo>
                  <a:lnTo>
                    <a:pt x="8969" y="6287"/>
                  </a:lnTo>
                  <a:lnTo>
                    <a:pt x="8970" y="6288"/>
                  </a:lnTo>
                  <a:cubicBezTo>
                    <a:pt x="9034" y="6309"/>
                    <a:pt x="9097" y="6330"/>
                    <a:pt x="9161" y="6351"/>
                  </a:cubicBezTo>
                  <a:cubicBezTo>
                    <a:pt x="9213" y="6372"/>
                    <a:pt x="9265" y="6393"/>
                    <a:pt x="9316" y="6413"/>
                  </a:cubicBezTo>
                  <a:cubicBezTo>
                    <a:pt x="9359" y="6385"/>
                    <a:pt x="9343" y="6340"/>
                    <a:pt x="9357" y="6302"/>
                  </a:cubicBezTo>
                  <a:cubicBezTo>
                    <a:pt x="9388" y="6222"/>
                    <a:pt x="9167" y="6222"/>
                    <a:pt x="9124" y="6222"/>
                  </a:cubicBezTo>
                  <a:cubicBezTo>
                    <a:pt x="9103" y="6222"/>
                    <a:pt x="9082" y="6222"/>
                    <a:pt x="9061" y="6222"/>
                  </a:cubicBezTo>
                  <a:lnTo>
                    <a:pt x="9050" y="6222"/>
                  </a:lnTo>
                  <a:lnTo>
                    <a:pt x="9046" y="6213"/>
                  </a:lnTo>
                  <a:cubicBezTo>
                    <a:pt x="9024" y="6160"/>
                    <a:pt x="8998" y="6126"/>
                    <a:pt x="8973" y="6078"/>
                  </a:cubicBezTo>
                  <a:cubicBezTo>
                    <a:pt x="8952" y="6039"/>
                    <a:pt x="8960" y="6012"/>
                    <a:pt x="8984" y="5976"/>
                  </a:cubicBezTo>
                  <a:lnTo>
                    <a:pt x="8994" y="5960"/>
                  </a:lnTo>
                  <a:lnTo>
                    <a:pt x="9008" y="5973"/>
                  </a:lnTo>
                  <a:cubicBezTo>
                    <a:pt x="9050" y="6015"/>
                    <a:pt x="9092" y="6057"/>
                    <a:pt x="9133" y="6099"/>
                  </a:cubicBezTo>
                  <a:cubicBezTo>
                    <a:pt x="9206" y="6132"/>
                    <a:pt x="9318" y="6126"/>
                    <a:pt x="9395" y="6107"/>
                  </a:cubicBezTo>
                  <a:cubicBezTo>
                    <a:pt x="9450" y="6094"/>
                    <a:pt x="9554" y="6055"/>
                    <a:pt x="9554" y="5984"/>
                  </a:cubicBezTo>
                  <a:cubicBezTo>
                    <a:pt x="9554" y="5892"/>
                    <a:pt x="9569" y="5856"/>
                    <a:pt x="9494" y="5790"/>
                  </a:cubicBezTo>
                  <a:cubicBezTo>
                    <a:pt x="9431" y="5735"/>
                    <a:pt x="9357" y="5684"/>
                    <a:pt x="9288" y="5637"/>
                  </a:cubicBezTo>
                  <a:cubicBezTo>
                    <a:pt x="9200" y="5578"/>
                    <a:pt x="9111" y="5521"/>
                    <a:pt x="9021" y="5465"/>
                  </a:cubicBezTo>
                  <a:cubicBezTo>
                    <a:pt x="8940" y="5415"/>
                    <a:pt x="8859" y="5366"/>
                    <a:pt x="8777" y="5317"/>
                  </a:cubicBezTo>
                  <a:cubicBezTo>
                    <a:pt x="8732" y="5290"/>
                    <a:pt x="8684" y="5263"/>
                    <a:pt x="8640" y="5233"/>
                  </a:cubicBezTo>
                  <a:cubicBezTo>
                    <a:pt x="8429" y="5126"/>
                    <a:pt x="8205" y="5066"/>
                    <a:pt x="7968" y="5109"/>
                  </a:cubicBezTo>
                  <a:cubicBezTo>
                    <a:pt x="7889" y="5124"/>
                    <a:pt x="7814" y="5149"/>
                    <a:pt x="7740" y="5179"/>
                  </a:cubicBezTo>
                  <a:cubicBezTo>
                    <a:pt x="7681" y="5203"/>
                    <a:pt x="7622" y="5232"/>
                    <a:pt x="7562" y="5251"/>
                  </a:cubicBezTo>
                  <a:lnTo>
                    <a:pt x="7560" y="5252"/>
                  </a:lnTo>
                  <a:lnTo>
                    <a:pt x="7558" y="5252"/>
                  </a:lnTo>
                  <a:cubicBezTo>
                    <a:pt x="7544" y="5252"/>
                    <a:pt x="7171" y="4928"/>
                    <a:pt x="7133" y="4890"/>
                  </a:cubicBezTo>
                  <a:cubicBezTo>
                    <a:pt x="7063" y="4819"/>
                    <a:pt x="6990" y="4773"/>
                    <a:pt x="6903" y="4725"/>
                  </a:cubicBezTo>
                  <a:cubicBezTo>
                    <a:pt x="6841" y="4691"/>
                    <a:pt x="6774" y="4655"/>
                    <a:pt x="6729" y="4598"/>
                  </a:cubicBezTo>
                  <a:lnTo>
                    <a:pt x="6066" y="4409"/>
                  </a:lnTo>
                  <a:cubicBezTo>
                    <a:pt x="5996" y="4385"/>
                    <a:pt x="6029" y="4467"/>
                    <a:pt x="6031" y="4510"/>
                  </a:cubicBezTo>
                  <a:lnTo>
                    <a:pt x="6292" y="4628"/>
                  </a:lnTo>
                  <a:lnTo>
                    <a:pt x="6047" y="4601"/>
                  </a:lnTo>
                  <a:cubicBezTo>
                    <a:pt x="5991" y="4709"/>
                    <a:pt x="6103" y="4908"/>
                    <a:pt x="6214" y="4938"/>
                  </a:cubicBezTo>
                  <a:lnTo>
                    <a:pt x="6259" y="4950"/>
                  </a:lnTo>
                  <a:lnTo>
                    <a:pt x="6099" y="5013"/>
                  </a:lnTo>
                  <a:lnTo>
                    <a:pt x="6306" y="5403"/>
                  </a:lnTo>
                  <a:cubicBezTo>
                    <a:pt x="6340" y="5439"/>
                    <a:pt x="6448" y="5546"/>
                    <a:pt x="6447" y="5596"/>
                  </a:cubicBezTo>
                  <a:cubicBezTo>
                    <a:pt x="6445" y="5652"/>
                    <a:pt x="6337" y="5653"/>
                    <a:pt x="6296" y="5656"/>
                  </a:cubicBezTo>
                  <a:cubicBezTo>
                    <a:pt x="6203" y="5687"/>
                    <a:pt x="6109" y="5718"/>
                    <a:pt x="6016" y="5749"/>
                  </a:cubicBezTo>
                  <a:cubicBezTo>
                    <a:pt x="5579" y="5931"/>
                    <a:pt x="5165" y="6087"/>
                    <a:pt x="4781" y="6375"/>
                  </a:cubicBezTo>
                  <a:cubicBezTo>
                    <a:pt x="4695" y="6440"/>
                    <a:pt x="4400" y="6664"/>
                    <a:pt x="4400" y="6779"/>
                  </a:cubicBezTo>
                  <a:cubicBezTo>
                    <a:pt x="4400" y="6815"/>
                    <a:pt x="4415" y="6818"/>
                    <a:pt x="4446" y="6809"/>
                  </a:cubicBezTo>
                  <a:cubicBezTo>
                    <a:pt x="4489" y="6798"/>
                    <a:pt x="4528" y="6775"/>
                    <a:pt x="4572" y="6764"/>
                  </a:cubicBezTo>
                  <a:lnTo>
                    <a:pt x="4597" y="6758"/>
                  </a:lnTo>
                  <a:lnTo>
                    <a:pt x="4591" y="6783"/>
                  </a:lnTo>
                  <a:cubicBezTo>
                    <a:pt x="4569" y="6866"/>
                    <a:pt x="4509" y="6918"/>
                    <a:pt x="4441" y="6964"/>
                  </a:cubicBezTo>
                  <a:cubicBezTo>
                    <a:pt x="4361" y="7017"/>
                    <a:pt x="4280" y="7060"/>
                    <a:pt x="4205" y="7123"/>
                  </a:cubicBezTo>
                  <a:cubicBezTo>
                    <a:pt x="3941" y="7343"/>
                    <a:pt x="3891" y="7695"/>
                    <a:pt x="3891" y="8020"/>
                  </a:cubicBezTo>
                  <a:lnTo>
                    <a:pt x="3891" y="8186"/>
                  </a:lnTo>
                  <a:lnTo>
                    <a:pt x="4125" y="8076"/>
                  </a:lnTo>
                  <a:lnTo>
                    <a:pt x="4108" y="8114"/>
                  </a:lnTo>
                  <a:cubicBezTo>
                    <a:pt x="4028" y="8298"/>
                    <a:pt x="3941" y="8479"/>
                    <a:pt x="3858" y="8663"/>
                  </a:cubicBezTo>
                  <a:lnTo>
                    <a:pt x="3605" y="9105"/>
                  </a:lnTo>
                  <a:lnTo>
                    <a:pt x="3605" y="9153"/>
                  </a:lnTo>
                  <a:cubicBezTo>
                    <a:pt x="3652" y="9162"/>
                    <a:pt x="3701" y="9165"/>
                    <a:pt x="3701" y="9229"/>
                  </a:cubicBezTo>
                  <a:cubicBezTo>
                    <a:pt x="3701" y="9289"/>
                    <a:pt x="3640" y="9308"/>
                    <a:pt x="3590" y="9308"/>
                  </a:cubicBezTo>
                  <a:lnTo>
                    <a:pt x="3502" y="9308"/>
                  </a:lnTo>
                  <a:cubicBezTo>
                    <a:pt x="3468" y="9352"/>
                    <a:pt x="3357" y="9462"/>
                    <a:pt x="3351" y="9484"/>
                  </a:cubicBezTo>
                  <a:cubicBezTo>
                    <a:pt x="3351" y="9529"/>
                    <a:pt x="3414" y="9510"/>
                    <a:pt x="3414" y="9578"/>
                  </a:cubicBezTo>
                  <a:cubicBezTo>
                    <a:pt x="3414" y="9630"/>
                    <a:pt x="3276" y="9741"/>
                    <a:pt x="3224" y="9777"/>
                  </a:cubicBezTo>
                  <a:lnTo>
                    <a:pt x="3225" y="9814"/>
                  </a:lnTo>
                  <a:cubicBezTo>
                    <a:pt x="3319" y="9874"/>
                    <a:pt x="3379" y="9883"/>
                    <a:pt x="3490" y="9881"/>
                  </a:cubicBezTo>
                  <a:cubicBezTo>
                    <a:pt x="3500" y="9881"/>
                    <a:pt x="3517" y="9869"/>
                    <a:pt x="3533" y="9868"/>
                  </a:cubicBezTo>
                  <a:cubicBezTo>
                    <a:pt x="3653" y="9838"/>
                    <a:pt x="3739" y="9779"/>
                    <a:pt x="3829" y="9699"/>
                  </a:cubicBezTo>
                  <a:cubicBezTo>
                    <a:pt x="4006" y="9522"/>
                    <a:pt x="4242" y="9310"/>
                    <a:pt x="4242" y="9038"/>
                  </a:cubicBezTo>
                  <a:lnTo>
                    <a:pt x="4242" y="8927"/>
                  </a:lnTo>
                  <a:lnTo>
                    <a:pt x="4346" y="8928"/>
                  </a:lnTo>
                  <a:lnTo>
                    <a:pt x="4305" y="9288"/>
                  </a:lnTo>
                  <a:cubicBezTo>
                    <a:pt x="4396" y="9418"/>
                    <a:pt x="4556" y="9436"/>
                    <a:pt x="4703" y="9436"/>
                  </a:cubicBezTo>
                  <a:lnTo>
                    <a:pt x="4894" y="9436"/>
                  </a:lnTo>
                  <a:cubicBezTo>
                    <a:pt x="4988" y="9436"/>
                    <a:pt x="5106" y="9397"/>
                    <a:pt x="5192" y="9360"/>
                  </a:cubicBezTo>
                  <a:lnTo>
                    <a:pt x="5390" y="9219"/>
                  </a:lnTo>
                  <a:cubicBezTo>
                    <a:pt x="5430" y="9110"/>
                    <a:pt x="5554" y="9075"/>
                    <a:pt x="5650" y="9137"/>
                  </a:cubicBezTo>
                  <a:cubicBezTo>
                    <a:pt x="5723" y="9184"/>
                    <a:pt x="5737" y="9276"/>
                    <a:pt x="5736" y="9356"/>
                  </a:cubicBezTo>
                  <a:lnTo>
                    <a:pt x="5736" y="9563"/>
                  </a:lnTo>
                  <a:cubicBezTo>
                    <a:pt x="5852" y="9567"/>
                    <a:pt x="5963" y="9614"/>
                    <a:pt x="6081" y="9616"/>
                  </a:cubicBezTo>
                  <a:cubicBezTo>
                    <a:pt x="6128" y="9576"/>
                    <a:pt x="6169" y="9542"/>
                    <a:pt x="6235" y="9564"/>
                  </a:cubicBezTo>
                  <a:lnTo>
                    <a:pt x="6249" y="9568"/>
                  </a:lnTo>
                  <a:lnTo>
                    <a:pt x="6229" y="9633"/>
                  </a:lnTo>
                  <a:lnTo>
                    <a:pt x="6302" y="9654"/>
                  </a:lnTo>
                  <a:lnTo>
                    <a:pt x="6391" y="9672"/>
                  </a:lnTo>
                  <a:cubicBezTo>
                    <a:pt x="6490" y="9493"/>
                    <a:pt x="6659" y="9462"/>
                    <a:pt x="6550" y="9703"/>
                  </a:cubicBezTo>
                  <a:cubicBezTo>
                    <a:pt x="6579" y="9711"/>
                    <a:pt x="6607" y="9721"/>
                    <a:pt x="6634" y="9733"/>
                  </a:cubicBezTo>
                  <a:cubicBezTo>
                    <a:pt x="6643" y="9738"/>
                    <a:pt x="6652" y="9742"/>
                    <a:pt x="6662" y="9746"/>
                  </a:cubicBezTo>
                  <a:cubicBezTo>
                    <a:pt x="6673" y="9735"/>
                    <a:pt x="6693" y="9709"/>
                    <a:pt x="6702" y="9700"/>
                  </a:cubicBezTo>
                  <a:cubicBezTo>
                    <a:pt x="6731" y="9672"/>
                    <a:pt x="6763" y="9656"/>
                    <a:pt x="6805" y="9659"/>
                  </a:cubicBezTo>
                  <a:lnTo>
                    <a:pt x="6822" y="9660"/>
                  </a:lnTo>
                  <a:lnTo>
                    <a:pt x="6819" y="9677"/>
                  </a:lnTo>
                  <a:cubicBezTo>
                    <a:pt x="6810" y="9721"/>
                    <a:pt x="6805" y="9765"/>
                    <a:pt x="6792" y="9807"/>
                  </a:cubicBezTo>
                  <a:close/>
                  <a:moveTo>
                    <a:pt x="6072" y="11021"/>
                  </a:moveTo>
                  <a:cubicBezTo>
                    <a:pt x="6090" y="11023"/>
                    <a:pt x="6109" y="11024"/>
                    <a:pt x="6127" y="11026"/>
                  </a:cubicBezTo>
                  <a:cubicBezTo>
                    <a:pt x="6135" y="11016"/>
                    <a:pt x="6143" y="11007"/>
                    <a:pt x="6152" y="10998"/>
                  </a:cubicBezTo>
                  <a:lnTo>
                    <a:pt x="6155" y="10995"/>
                  </a:lnTo>
                  <a:lnTo>
                    <a:pt x="6159" y="10993"/>
                  </a:lnTo>
                  <a:cubicBezTo>
                    <a:pt x="6224" y="10976"/>
                    <a:pt x="6246" y="10992"/>
                    <a:pt x="6246" y="10914"/>
                  </a:cubicBezTo>
                  <a:lnTo>
                    <a:pt x="6246" y="10755"/>
                  </a:lnTo>
                  <a:cubicBezTo>
                    <a:pt x="6246" y="10671"/>
                    <a:pt x="6221" y="10614"/>
                    <a:pt x="6214" y="10534"/>
                  </a:cubicBezTo>
                  <a:lnTo>
                    <a:pt x="6214" y="10531"/>
                  </a:lnTo>
                  <a:lnTo>
                    <a:pt x="6216" y="10524"/>
                  </a:lnTo>
                  <a:lnTo>
                    <a:pt x="6214" y="10517"/>
                  </a:lnTo>
                  <a:cubicBezTo>
                    <a:pt x="6169" y="10399"/>
                    <a:pt x="6017" y="10312"/>
                    <a:pt x="5897" y="10296"/>
                  </a:cubicBezTo>
                  <a:cubicBezTo>
                    <a:pt x="5680" y="10267"/>
                    <a:pt x="5525" y="10419"/>
                    <a:pt x="5428" y="10596"/>
                  </a:cubicBezTo>
                  <a:cubicBezTo>
                    <a:pt x="5436" y="10695"/>
                    <a:pt x="5437" y="10798"/>
                    <a:pt x="5443" y="10898"/>
                  </a:cubicBezTo>
                  <a:cubicBezTo>
                    <a:pt x="5446" y="10954"/>
                    <a:pt x="5460" y="10989"/>
                    <a:pt x="5518" y="10996"/>
                  </a:cubicBezTo>
                  <a:cubicBezTo>
                    <a:pt x="5578" y="11003"/>
                    <a:pt x="5650" y="10991"/>
                    <a:pt x="5715" y="10994"/>
                  </a:cubicBezTo>
                  <a:lnTo>
                    <a:pt x="5738" y="10971"/>
                  </a:lnTo>
                  <a:lnTo>
                    <a:pt x="5784" y="10646"/>
                  </a:lnTo>
                  <a:lnTo>
                    <a:pt x="5831" y="10971"/>
                  </a:lnTo>
                  <a:lnTo>
                    <a:pt x="5854" y="10994"/>
                  </a:lnTo>
                  <a:lnTo>
                    <a:pt x="5925" y="10994"/>
                  </a:lnTo>
                  <a:cubicBezTo>
                    <a:pt x="5916" y="10867"/>
                    <a:pt x="5871" y="10689"/>
                    <a:pt x="6037" y="10645"/>
                  </a:cubicBezTo>
                  <a:lnTo>
                    <a:pt x="6083" y="10633"/>
                  </a:lnTo>
                  <a:lnTo>
                    <a:pt x="6053" y="10670"/>
                  </a:lnTo>
                  <a:cubicBezTo>
                    <a:pt x="6011" y="10721"/>
                    <a:pt x="5999" y="10790"/>
                    <a:pt x="6002" y="10854"/>
                  </a:cubicBezTo>
                  <a:cubicBezTo>
                    <a:pt x="6003" y="10877"/>
                    <a:pt x="6012" y="10951"/>
                    <a:pt x="6026" y="10970"/>
                  </a:cubicBezTo>
                  <a:cubicBezTo>
                    <a:pt x="6043" y="10986"/>
                    <a:pt x="6057" y="11005"/>
                    <a:pt x="6072" y="11021"/>
                  </a:cubicBezTo>
                  <a:close/>
                  <a:moveTo>
                    <a:pt x="5450" y="9264"/>
                  </a:moveTo>
                  <a:lnTo>
                    <a:pt x="5419" y="9542"/>
                  </a:lnTo>
                  <a:cubicBezTo>
                    <a:pt x="5423" y="9549"/>
                    <a:pt x="5421" y="9554"/>
                    <a:pt x="5433" y="9557"/>
                  </a:cubicBezTo>
                  <a:cubicBezTo>
                    <a:pt x="5460" y="9563"/>
                    <a:pt x="5505" y="9568"/>
                    <a:pt x="5534" y="9564"/>
                  </a:cubicBezTo>
                  <a:cubicBezTo>
                    <a:pt x="5557" y="9561"/>
                    <a:pt x="5598" y="9559"/>
                    <a:pt x="5613" y="9538"/>
                  </a:cubicBezTo>
                  <a:cubicBezTo>
                    <a:pt x="5619" y="9529"/>
                    <a:pt x="5619" y="9526"/>
                    <a:pt x="5617" y="9516"/>
                  </a:cubicBezTo>
                  <a:cubicBezTo>
                    <a:pt x="5613" y="9493"/>
                    <a:pt x="5610" y="9475"/>
                    <a:pt x="5610" y="9451"/>
                  </a:cubicBezTo>
                  <a:cubicBezTo>
                    <a:pt x="5610" y="9400"/>
                    <a:pt x="5617" y="9283"/>
                    <a:pt x="5600" y="9239"/>
                  </a:cubicBezTo>
                  <a:cubicBezTo>
                    <a:pt x="5592" y="9217"/>
                    <a:pt x="5552" y="9211"/>
                    <a:pt x="5533" y="9211"/>
                  </a:cubicBezTo>
                  <a:cubicBezTo>
                    <a:pt x="5496" y="9212"/>
                    <a:pt x="5465" y="9230"/>
                    <a:pt x="5450" y="9264"/>
                  </a:cubicBezTo>
                  <a:close/>
                  <a:moveTo>
                    <a:pt x="4757" y="10212"/>
                  </a:moveTo>
                  <a:lnTo>
                    <a:pt x="4790" y="10279"/>
                  </a:lnTo>
                  <a:cubicBezTo>
                    <a:pt x="4582" y="10376"/>
                    <a:pt x="4439" y="10392"/>
                    <a:pt x="4375" y="10717"/>
                  </a:cubicBezTo>
                  <a:cubicBezTo>
                    <a:pt x="4355" y="10819"/>
                    <a:pt x="4358" y="10940"/>
                    <a:pt x="4398" y="11037"/>
                  </a:cubicBezTo>
                  <a:cubicBezTo>
                    <a:pt x="4441" y="11078"/>
                    <a:pt x="4523" y="11078"/>
                    <a:pt x="4568" y="11039"/>
                  </a:cubicBezTo>
                  <a:lnTo>
                    <a:pt x="4560" y="10915"/>
                  </a:lnTo>
                  <a:lnTo>
                    <a:pt x="4560" y="10804"/>
                  </a:lnTo>
                  <a:lnTo>
                    <a:pt x="4653" y="10804"/>
                  </a:lnTo>
                  <a:lnTo>
                    <a:pt x="4685" y="11026"/>
                  </a:lnTo>
                  <a:cubicBezTo>
                    <a:pt x="4731" y="11026"/>
                    <a:pt x="4777" y="11026"/>
                    <a:pt x="4824" y="11026"/>
                  </a:cubicBezTo>
                  <a:cubicBezTo>
                    <a:pt x="4832" y="11018"/>
                    <a:pt x="4840" y="11010"/>
                    <a:pt x="4848" y="11002"/>
                  </a:cubicBezTo>
                  <a:cubicBezTo>
                    <a:pt x="4861" y="10913"/>
                    <a:pt x="4851" y="10810"/>
                    <a:pt x="4848" y="10719"/>
                  </a:cubicBezTo>
                  <a:lnTo>
                    <a:pt x="4847" y="10691"/>
                  </a:lnTo>
                  <a:lnTo>
                    <a:pt x="4871" y="10705"/>
                  </a:lnTo>
                  <a:cubicBezTo>
                    <a:pt x="4982" y="10771"/>
                    <a:pt x="4960" y="10895"/>
                    <a:pt x="4972" y="11003"/>
                  </a:cubicBezTo>
                  <a:cubicBezTo>
                    <a:pt x="4980" y="11010"/>
                    <a:pt x="4987" y="11018"/>
                    <a:pt x="4995" y="11026"/>
                  </a:cubicBezTo>
                  <a:lnTo>
                    <a:pt x="5247" y="11000"/>
                  </a:lnTo>
                  <a:cubicBezTo>
                    <a:pt x="5285" y="10997"/>
                    <a:pt x="5291" y="11008"/>
                    <a:pt x="5302" y="10970"/>
                  </a:cubicBezTo>
                  <a:cubicBezTo>
                    <a:pt x="5317" y="10921"/>
                    <a:pt x="5324" y="10906"/>
                    <a:pt x="5324" y="10851"/>
                  </a:cubicBezTo>
                  <a:lnTo>
                    <a:pt x="5324" y="10819"/>
                  </a:lnTo>
                  <a:cubicBezTo>
                    <a:pt x="5324" y="10736"/>
                    <a:pt x="5299" y="10679"/>
                    <a:pt x="5292" y="10600"/>
                  </a:cubicBezTo>
                  <a:cubicBezTo>
                    <a:pt x="5204" y="10383"/>
                    <a:pt x="5038" y="10327"/>
                    <a:pt x="4821" y="10281"/>
                  </a:cubicBezTo>
                  <a:lnTo>
                    <a:pt x="4801" y="10276"/>
                  </a:lnTo>
                  <a:lnTo>
                    <a:pt x="4771" y="10208"/>
                  </a:lnTo>
                  <a:lnTo>
                    <a:pt x="4795" y="10208"/>
                  </a:lnTo>
                  <a:cubicBezTo>
                    <a:pt x="5030" y="10211"/>
                    <a:pt x="5197" y="10299"/>
                    <a:pt x="5368" y="10446"/>
                  </a:cubicBezTo>
                  <a:cubicBezTo>
                    <a:pt x="5602" y="10137"/>
                    <a:pt x="6036" y="10078"/>
                    <a:pt x="6270" y="10422"/>
                  </a:cubicBezTo>
                  <a:lnTo>
                    <a:pt x="6285" y="10422"/>
                  </a:lnTo>
                  <a:cubicBezTo>
                    <a:pt x="6377" y="10288"/>
                    <a:pt x="6540" y="10167"/>
                    <a:pt x="6707" y="10167"/>
                  </a:cubicBezTo>
                  <a:lnTo>
                    <a:pt x="6802" y="10167"/>
                  </a:lnTo>
                  <a:cubicBezTo>
                    <a:pt x="6878" y="10167"/>
                    <a:pt x="6962" y="10208"/>
                    <a:pt x="7027" y="10245"/>
                  </a:cubicBezTo>
                  <a:cubicBezTo>
                    <a:pt x="7056" y="10262"/>
                    <a:pt x="7085" y="10281"/>
                    <a:pt x="7113" y="10300"/>
                  </a:cubicBezTo>
                  <a:cubicBezTo>
                    <a:pt x="7122" y="10306"/>
                    <a:pt x="7146" y="10323"/>
                    <a:pt x="7154" y="10327"/>
                  </a:cubicBezTo>
                  <a:cubicBezTo>
                    <a:pt x="7163" y="10325"/>
                    <a:pt x="7214" y="10284"/>
                    <a:pt x="7234" y="10269"/>
                  </a:cubicBezTo>
                  <a:cubicBezTo>
                    <a:pt x="7276" y="10123"/>
                    <a:pt x="7288" y="9978"/>
                    <a:pt x="7185" y="9857"/>
                  </a:cubicBezTo>
                  <a:lnTo>
                    <a:pt x="6962" y="9880"/>
                  </a:lnTo>
                  <a:cubicBezTo>
                    <a:pt x="6941" y="9880"/>
                    <a:pt x="6934" y="9886"/>
                    <a:pt x="6918" y="9896"/>
                  </a:cubicBezTo>
                  <a:cubicBezTo>
                    <a:pt x="6891" y="9911"/>
                    <a:pt x="6864" y="9914"/>
                    <a:pt x="6834" y="9912"/>
                  </a:cubicBezTo>
                  <a:cubicBezTo>
                    <a:pt x="6757" y="9912"/>
                    <a:pt x="6698" y="9870"/>
                    <a:pt x="6633" y="9833"/>
                  </a:cubicBezTo>
                  <a:cubicBezTo>
                    <a:pt x="6548" y="9785"/>
                    <a:pt x="6475" y="9761"/>
                    <a:pt x="6376" y="9765"/>
                  </a:cubicBezTo>
                  <a:lnTo>
                    <a:pt x="6373" y="9765"/>
                  </a:lnTo>
                  <a:lnTo>
                    <a:pt x="6371" y="9764"/>
                  </a:lnTo>
                  <a:cubicBezTo>
                    <a:pt x="6274" y="9735"/>
                    <a:pt x="6205" y="9721"/>
                    <a:pt x="6103" y="9721"/>
                  </a:cubicBezTo>
                  <a:cubicBezTo>
                    <a:pt x="5983" y="9721"/>
                    <a:pt x="5884" y="9701"/>
                    <a:pt x="5769" y="9673"/>
                  </a:cubicBezTo>
                  <a:cubicBezTo>
                    <a:pt x="5437" y="9660"/>
                    <a:pt x="5097" y="9634"/>
                    <a:pt x="4767" y="9683"/>
                  </a:cubicBezTo>
                  <a:cubicBezTo>
                    <a:pt x="4575" y="9713"/>
                    <a:pt x="4439" y="9844"/>
                    <a:pt x="4335" y="10000"/>
                  </a:cubicBezTo>
                  <a:cubicBezTo>
                    <a:pt x="4214" y="10179"/>
                    <a:pt x="4230" y="10336"/>
                    <a:pt x="4351" y="10504"/>
                  </a:cubicBezTo>
                  <a:cubicBezTo>
                    <a:pt x="4422" y="10370"/>
                    <a:pt x="4625" y="10239"/>
                    <a:pt x="4757" y="10212"/>
                  </a:cubicBezTo>
                  <a:close/>
                  <a:moveTo>
                    <a:pt x="7580" y="4568"/>
                  </a:moveTo>
                  <a:cubicBezTo>
                    <a:pt x="7562" y="4426"/>
                    <a:pt x="7482" y="4460"/>
                    <a:pt x="7396" y="4373"/>
                  </a:cubicBezTo>
                  <a:lnTo>
                    <a:pt x="7393" y="4370"/>
                  </a:lnTo>
                  <a:lnTo>
                    <a:pt x="7353" y="4258"/>
                  </a:lnTo>
                  <a:lnTo>
                    <a:pt x="7455" y="4257"/>
                  </a:lnTo>
                  <a:lnTo>
                    <a:pt x="7455" y="4205"/>
                  </a:lnTo>
                  <a:cubicBezTo>
                    <a:pt x="7408" y="4066"/>
                    <a:pt x="7362" y="3955"/>
                    <a:pt x="7226" y="3882"/>
                  </a:cubicBezTo>
                  <a:cubicBezTo>
                    <a:pt x="7145" y="3839"/>
                    <a:pt x="7081" y="3846"/>
                    <a:pt x="7041" y="3930"/>
                  </a:cubicBezTo>
                  <a:lnTo>
                    <a:pt x="7141" y="4075"/>
                  </a:lnTo>
                  <a:lnTo>
                    <a:pt x="7121" y="4093"/>
                  </a:lnTo>
                  <a:lnTo>
                    <a:pt x="7008" y="3994"/>
                  </a:lnTo>
                  <a:cubicBezTo>
                    <a:pt x="6992" y="4037"/>
                    <a:pt x="6976" y="4074"/>
                    <a:pt x="6974" y="4121"/>
                  </a:cubicBezTo>
                  <a:cubicBezTo>
                    <a:pt x="7077" y="4189"/>
                    <a:pt x="7102" y="4197"/>
                    <a:pt x="7113" y="4337"/>
                  </a:cubicBezTo>
                  <a:lnTo>
                    <a:pt x="7121" y="4428"/>
                  </a:lnTo>
                  <a:lnTo>
                    <a:pt x="7084" y="4345"/>
                  </a:lnTo>
                  <a:cubicBezTo>
                    <a:pt x="7071" y="4316"/>
                    <a:pt x="6935" y="4207"/>
                    <a:pt x="6904" y="4215"/>
                  </a:cubicBezTo>
                  <a:lnTo>
                    <a:pt x="6904" y="4347"/>
                  </a:lnTo>
                  <a:cubicBezTo>
                    <a:pt x="6905" y="4348"/>
                    <a:pt x="6907" y="4349"/>
                    <a:pt x="6908" y="4351"/>
                  </a:cubicBezTo>
                  <a:lnTo>
                    <a:pt x="7045" y="4488"/>
                  </a:lnTo>
                  <a:lnTo>
                    <a:pt x="7002" y="4548"/>
                  </a:lnTo>
                  <a:lnTo>
                    <a:pt x="6931" y="4499"/>
                  </a:lnTo>
                  <a:lnTo>
                    <a:pt x="6882" y="4529"/>
                  </a:lnTo>
                  <a:lnTo>
                    <a:pt x="6885" y="4572"/>
                  </a:lnTo>
                  <a:lnTo>
                    <a:pt x="6970" y="4636"/>
                  </a:lnTo>
                  <a:cubicBezTo>
                    <a:pt x="7023" y="4671"/>
                    <a:pt x="7078" y="4702"/>
                    <a:pt x="7130" y="4738"/>
                  </a:cubicBezTo>
                  <a:cubicBezTo>
                    <a:pt x="7187" y="4776"/>
                    <a:pt x="7235" y="4820"/>
                    <a:pt x="7282" y="4868"/>
                  </a:cubicBezTo>
                  <a:cubicBezTo>
                    <a:pt x="7320" y="4906"/>
                    <a:pt x="7503" y="5102"/>
                    <a:pt x="7534" y="5110"/>
                  </a:cubicBezTo>
                  <a:cubicBezTo>
                    <a:pt x="7583" y="5110"/>
                    <a:pt x="7643" y="5071"/>
                    <a:pt x="7686" y="5048"/>
                  </a:cubicBezTo>
                  <a:lnTo>
                    <a:pt x="7738" y="5019"/>
                  </a:lnTo>
                  <a:cubicBezTo>
                    <a:pt x="7698" y="4681"/>
                    <a:pt x="7477" y="4761"/>
                    <a:pt x="7361" y="4495"/>
                  </a:cubicBezTo>
                  <a:lnTo>
                    <a:pt x="7348" y="4466"/>
                  </a:lnTo>
                  <a:lnTo>
                    <a:pt x="7379" y="4474"/>
                  </a:lnTo>
                  <a:cubicBezTo>
                    <a:pt x="7427" y="4487"/>
                    <a:pt x="7463" y="4497"/>
                    <a:pt x="7491" y="4539"/>
                  </a:cubicBezTo>
                  <a:cubicBezTo>
                    <a:pt x="7505" y="4560"/>
                    <a:pt x="7550" y="4565"/>
                    <a:pt x="7580" y="4568"/>
                  </a:cubicBezTo>
                  <a:close/>
                  <a:moveTo>
                    <a:pt x="4791" y="9297"/>
                  </a:moveTo>
                  <a:cubicBezTo>
                    <a:pt x="4772" y="9279"/>
                    <a:pt x="4712" y="9241"/>
                    <a:pt x="4763" y="9221"/>
                  </a:cubicBezTo>
                  <a:cubicBezTo>
                    <a:pt x="4808" y="9203"/>
                    <a:pt x="4905" y="9220"/>
                    <a:pt x="4956" y="9220"/>
                  </a:cubicBezTo>
                  <a:lnTo>
                    <a:pt x="4962" y="9217"/>
                  </a:lnTo>
                  <a:lnTo>
                    <a:pt x="4963" y="9220"/>
                  </a:lnTo>
                  <a:cubicBezTo>
                    <a:pt x="4987" y="9218"/>
                    <a:pt x="5011" y="9206"/>
                    <a:pt x="5027" y="9223"/>
                  </a:cubicBezTo>
                  <a:cubicBezTo>
                    <a:pt x="5046" y="9241"/>
                    <a:pt x="5042" y="9276"/>
                    <a:pt x="5028" y="9297"/>
                  </a:cubicBezTo>
                  <a:cubicBezTo>
                    <a:pt x="5013" y="9320"/>
                    <a:pt x="4984" y="9327"/>
                    <a:pt x="4959" y="9332"/>
                  </a:cubicBezTo>
                  <a:cubicBezTo>
                    <a:pt x="4930" y="9338"/>
                    <a:pt x="4889" y="9338"/>
                    <a:pt x="4860" y="9332"/>
                  </a:cubicBezTo>
                  <a:cubicBezTo>
                    <a:pt x="4836" y="9327"/>
                    <a:pt x="4815" y="9319"/>
                    <a:pt x="4796" y="9302"/>
                  </a:cubicBezTo>
                  <a:lnTo>
                    <a:pt x="4794" y="9303"/>
                  </a:lnTo>
                  <a:lnTo>
                    <a:pt x="4791" y="9297"/>
                  </a:lnTo>
                  <a:close/>
                  <a:moveTo>
                    <a:pt x="4934" y="8934"/>
                  </a:moveTo>
                  <a:cubicBezTo>
                    <a:pt x="4985" y="8931"/>
                    <a:pt x="4995" y="9006"/>
                    <a:pt x="4934" y="9014"/>
                  </a:cubicBezTo>
                  <a:lnTo>
                    <a:pt x="4798" y="9014"/>
                  </a:lnTo>
                  <a:cubicBezTo>
                    <a:pt x="4784" y="9014"/>
                    <a:pt x="4762" y="9013"/>
                    <a:pt x="4746" y="9013"/>
                  </a:cubicBezTo>
                  <a:cubicBezTo>
                    <a:pt x="4738" y="9055"/>
                    <a:pt x="4590" y="9073"/>
                    <a:pt x="4573" y="9077"/>
                  </a:cubicBezTo>
                  <a:lnTo>
                    <a:pt x="4570" y="9034"/>
                  </a:lnTo>
                  <a:cubicBezTo>
                    <a:pt x="4748" y="8914"/>
                    <a:pt x="4644" y="8934"/>
                    <a:pt x="4934" y="8934"/>
                  </a:cubicBezTo>
                  <a:close/>
                  <a:moveTo>
                    <a:pt x="4577" y="7426"/>
                  </a:moveTo>
                  <a:lnTo>
                    <a:pt x="4446" y="7550"/>
                  </a:lnTo>
                  <a:lnTo>
                    <a:pt x="4472" y="7411"/>
                  </a:lnTo>
                  <a:lnTo>
                    <a:pt x="4505" y="7379"/>
                  </a:lnTo>
                  <a:lnTo>
                    <a:pt x="4508" y="7372"/>
                  </a:lnTo>
                  <a:lnTo>
                    <a:pt x="4512" y="7374"/>
                  </a:lnTo>
                  <a:lnTo>
                    <a:pt x="4675" y="7296"/>
                  </a:lnTo>
                  <a:lnTo>
                    <a:pt x="4680" y="7390"/>
                  </a:lnTo>
                  <a:lnTo>
                    <a:pt x="4582" y="7423"/>
                  </a:lnTo>
                  <a:lnTo>
                    <a:pt x="4580" y="7427"/>
                  </a:lnTo>
                  <a:lnTo>
                    <a:pt x="4577" y="7426"/>
                  </a:lnTo>
                  <a:close/>
                  <a:moveTo>
                    <a:pt x="6419" y="6056"/>
                  </a:moveTo>
                  <a:cubicBezTo>
                    <a:pt x="6372" y="6045"/>
                    <a:pt x="6304" y="6042"/>
                    <a:pt x="6263" y="6028"/>
                  </a:cubicBezTo>
                  <a:cubicBezTo>
                    <a:pt x="6216" y="6011"/>
                    <a:pt x="6201" y="5967"/>
                    <a:pt x="6190" y="5923"/>
                  </a:cubicBezTo>
                  <a:lnTo>
                    <a:pt x="6187" y="5911"/>
                  </a:lnTo>
                  <a:lnTo>
                    <a:pt x="6199" y="5912"/>
                  </a:lnTo>
                  <a:cubicBezTo>
                    <a:pt x="6303" y="5921"/>
                    <a:pt x="6390" y="5937"/>
                    <a:pt x="6429" y="6045"/>
                  </a:cubicBezTo>
                  <a:lnTo>
                    <a:pt x="6434" y="6060"/>
                  </a:lnTo>
                  <a:lnTo>
                    <a:pt x="6419" y="6056"/>
                  </a:lnTo>
                  <a:close/>
                  <a:moveTo>
                    <a:pt x="6158" y="6270"/>
                  </a:moveTo>
                  <a:cubicBezTo>
                    <a:pt x="6160" y="6192"/>
                    <a:pt x="6182" y="6166"/>
                    <a:pt x="6262" y="6166"/>
                  </a:cubicBezTo>
                  <a:lnTo>
                    <a:pt x="6366" y="6166"/>
                  </a:lnTo>
                  <a:lnTo>
                    <a:pt x="6366" y="6247"/>
                  </a:lnTo>
                  <a:lnTo>
                    <a:pt x="6262" y="6247"/>
                  </a:lnTo>
                  <a:cubicBezTo>
                    <a:pt x="6205" y="6247"/>
                    <a:pt x="6214" y="6253"/>
                    <a:pt x="6170" y="6278"/>
                  </a:cubicBezTo>
                  <a:lnTo>
                    <a:pt x="6157" y="6285"/>
                  </a:lnTo>
                  <a:lnTo>
                    <a:pt x="6158" y="6270"/>
                  </a:lnTo>
                  <a:close/>
                  <a:moveTo>
                    <a:pt x="5362" y="6301"/>
                  </a:moveTo>
                  <a:cubicBezTo>
                    <a:pt x="5372" y="6243"/>
                    <a:pt x="5413" y="6230"/>
                    <a:pt x="5466" y="6230"/>
                  </a:cubicBezTo>
                  <a:lnTo>
                    <a:pt x="5570" y="6230"/>
                  </a:lnTo>
                  <a:lnTo>
                    <a:pt x="5570" y="6311"/>
                  </a:lnTo>
                  <a:lnTo>
                    <a:pt x="5361" y="6311"/>
                  </a:lnTo>
                  <a:lnTo>
                    <a:pt x="5362" y="6301"/>
                  </a:lnTo>
                  <a:close/>
                  <a:moveTo>
                    <a:pt x="6632" y="6471"/>
                  </a:moveTo>
                  <a:lnTo>
                    <a:pt x="6755" y="6393"/>
                  </a:lnTo>
                  <a:lnTo>
                    <a:pt x="6739" y="6422"/>
                  </a:lnTo>
                  <a:cubicBezTo>
                    <a:pt x="6669" y="6550"/>
                    <a:pt x="6655" y="6533"/>
                    <a:pt x="6518" y="6565"/>
                  </a:cubicBezTo>
                  <a:lnTo>
                    <a:pt x="6507" y="6568"/>
                  </a:lnTo>
                  <a:lnTo>
                    <a:pt x="6507" y="6485"/>
                  </a:lnTo>
                  <a:lnTo>
                    <a:pt x="6632" y="6471"/>
                  </a:lnTo>
                  <a:close/>
                  <a:moveTo>
                    <a:pt x="4921" y="6581"/>
                  </a:moveTo>
                  <a:cubicBezTo>
                    <a:pt x="4990" y="6540"/>
                    <a:pt x="5032" y="6516"/>
                    <a:pt x="5116" y="6516"/>
                  </a:cubicBezTo>
                  <a:lnTo>
                    <a:pt x="5220" y="6516"/>
                  </a:lnTo>
                  <a:lnTo>
                    <a:pt x="5220" y="6597"/>
                  </a:lnTo>
                  <a:lnTo>
                    <a:pt x="5085" y="6597"/>
                  </a:lnTo>
                  <a:cubicBezTo>
                    <a:pt x="5017" y="6597"/>
                    <a:pt x="5014" y="6625"/>
                    <a:pt x="4962" y="6659"/>
                  </a:cubicBezTo>
                  <a:lnTo>
                    <a:pt x="4954" y="6665"/>
                  </a:lnTo>
                  <a:lnTo>
                    <a:pt x="4914" y="6585"/>
                  </a:lnTo>
                  <a:lnTo>
                    <a:pt x="4921" y="6581"/>
                  </a:lnTo>
                  <a:close/>
                  <a:moveTo>
                    <a:pt x="6444" y="6743"/>
                  </a:moveTo>
                  <a:lnTo>
                    <a:pt x="6690" y="6697"/>
                  </a:lnTo>
                  <a:lnTo>
                    <a:pt x="6681" y="6713"/>
                  </a:lnTo>
                  <a:cubicBezTo>
                    <a:pt x="6645" y="6778"/>
                    <a:pt x="6635" y="6820"/>
                    <a:pt x="6548" y="6820"/>
                  </a:cubicBezTo>
                  <a:lnTo>
                    <a:pt x="6444" y="6820"/>
                  </a:lnTo>
                  <a:lnTo>
                    <a:pt x="6444" y="6743"/>
                  </a:lnTo>
                  <a:close/>
                  <a:moveTo>
                    <a:pt x="5560" y="6930"/>
                  </a:moveTo>
                  <a:cubicBezTo>
                    <a:pt x="5677" y="6873"/>
                    <a:pt x="5693" y="6864"/>
                    <a:pt x="5729" y="7000"/>
                  </a:cubicBezTo>
                  <a:lnTo>
                    <a:pt x="5732" y="7011"/>
                  </a:lnTo>
                  <a:lnTo>
                    <a:pt x="5563" y="7011"/>
                  </a:lnTo>
                  <a:lnTo>
                    <a:pt x="5468" y="7042"/>
                  </a:lnTo>
                  <a:lnTo>
                    <a:pt x="5394" y="7042"/>
                  </a:lnTo>
                  <a:lnTo>
                    <a:pt x="5394" y="6964"/>
                  </a:lnTo>
                  <a:lnTo>
                    <a:pt x="5497" y="6930"/>
                  </a:lnTo>
                  <a:lnTo>
                    <a:pt x="5560" y="6930"/>
                  </a:lnTo>
                  <a:close/>
                  <a:moveTo>
                    <a:pt x="6040" y="7162"/>
                  </a:moveTo>
                  <a:lnTo>
                    <a:pt x="6013" y="7200"/>
                  </a:lnTo>
                  <a:lnTo>
                    <a:pt x="5906" y="7243"/>
                  </a:lnTo>
                  <a:lnTo>
                    <a:pt x="5903" y="7157"/>
                  </a:lnTo>
                  <a:lnTo>
                    <a:pt x="6037" y="7047"/>
                  </a:lnTo>
                  <a:lnTo>
                    <a:pt x="6082" y="7132"/>
                  </a:lnTo>
                  <a:lnTo>
                    <a:pt x="6040" y="7162"/>
                  </a:lnTo>
                  <a:close/>
                  <a:moveTo>
                    <a:pt x="5172" y="7381"/>
                  </a:moveTo>
                  <a:cubicBezTo>
                    <a:pt x="5211" y="7235"/>
                    <a:pt x="5303" y="7248"/>
                    <a:pt x="5435" y="7248"/>
                  </a:cubicBezTo>
                  <a:lnTo>
                    <a:pt x="5443" y="7248"/>
                  </a:lnTo>
                  <a:lnTo>
                    <a:pt x="5443" y="7329"/>
                  </a:lnTo>
                  <a:lnTo>
                    <a:pt x="5339" y="7329"/>
                  </a:lnTo>
                  <a:cubicBezTo>
                    <a:pt x="5317" y="7329"/>
                    <a:pt x="5293" y="7326"/>
                    <a:pt x="5278" y="7344"/>
                  </a:cubicBezTo>
                  <a:cubicBezTo>
                    <a:pt x="5254" y="7372"/>
                    <a:pt x="5217" y="7383"/>
                    <a:pt x="5182" y="7392"/>
                  </a:cubicBezTo>
                  <a:lnTo>
                    <a:pt x="5168" y="7396"/>
                  </a:lnTo>
                  <a:lnTo>
                    <a:pt x="5172" y="7381"/>
                  </a:lnTo>
                  <a:close/>
                  <a:moveTo>
                    <a:pt x="4707" y="7965"/>
                  </a:moveTo>
                  <a:lnTo>
                    <a:pt x="4609" y="8062"/>
                  </a:lnTo>
                  <a:lnTo>
                    <a:pt x="4533" y="8020"/>
                  </a:lnTo>
                  <a:lnTo>
                    <a:pt x="4602" y="7917"/>
                  </a:lnTo>
                  <a:lnTo>
                    <a:pt x="4841" y="7845"/>
                  </a:lnTo>
                  <a:lnTo>
                    <a:pt x="4838" y="7860"/>
                  </a:lnTo>
                  <a:cubicBezTo>
                    <a:pt x="4807" y="7983"/>
                    <a:pt x="4829" y="7955"/>
                    <a:pt x="4707" y="7965"/>
                  </a:cubicBezTo>
                  <a:close/>
                  <a:moveTo>
                    <a:pt x="5617" y="8018"/>
                  </a:moveTo>
                  <a:cubicBezTo>
                    <a:pt x="5648" y="7884"/>
                    <a:pt x="5715" y="7824"/>
                    <a:pt x="5846" y="7789"/>
                  </a:cubicBezTo>
                  <a:lnTo>
                    <a:pt x="5860" y="7785"/>
                  </a:lnTo>
                  <a:lnTo>
                    <a:pt x="5856" y="7799"/>
                  </a:lnTo>
                  <a:cubicBezTo>
                    <a:pt x="5826" y="7913"/>
                    <a:pt x="5741" y="7998"/>
                    <a:pt x="5628" y="8028"/>
                  </a:cubicBezTo>
                  <a:lnTo>
                    <a:pt x="5614" y="8032"/>
                  </a:lnTo>
                  <a:lnTo>
                    <a:pt x="5617" y="8018"/>
                  </a:lnTo>
                  <a:close/>
                  <a:moveTo>
                    <a:pt x="4516" y="8537"/>
                  </a:moveTo>
                  <a:lnTo>
                    <a:pt x="4452" y="8601"/>
                  </a:lnTo>
                  <a:lnTo>
                    <a:pt x="4376" y="8601"/>
                  </a:lnTo>
                  <a:lnTo>
                    <a:pt x="4376" y="8525"/>
                  </a:lnTo>
                  <a:lnTo>
                    <a:pt x="4477" y="8425"/>
                  </a:lnTo>
                  <a:lnTo>
                    <a:pt x="4680" y="8425"/>
                  </a:lnTo>
                  <a:lnTo>
                    <a:pt x="4680" y="8504"/>
                  </a:lnTo>
                  <a:lnTo>
                    <a:pt x="4516" y="8537"/>
                  </a:lnTo>
                  <a:close/>
                  <a:moveTo>
                    <a:pt x="6066" y="8696"/>
                  </a:moveTo>
                  <a:lnTo>
                    <a:pt x="5935" y="8696"/>
                  </a:lnTo>
                  <a:lnTo>
                    <a:pt x="5935" y="8616"/>
                  </a:lnTo>
                  <a:lnTo>
                    <a:pt x="6071" y="8616"/>
                  </a:lnTo>
                  <a:cubicBezTo>
                    <a:pt x="6157" y="8616"/>
                    <a:pt x="6165" y="8655"/>
                    <a:pt x="6205" y="8715"/>
                  </a:cubicBezTo>
                  <a:lnTo>
                    <a:pt x="6210" y="8723"/>
                  </a:lnTo>
                  <a:lnTo>
                    <a:pt x="6202" y="8727"/>
                  </a:lnTo>
                  <a:cubicBezTo>
                    <a:pt x="6197" y="8730"/>
                    <a:pt x="6173" y="8744"/>
                    <a:pt x="6171" y="8750"/>
                  </a:cubicBezTo>
                  <a:lnTo>
                    <a:pt x="6163" y="8761"/>
                  </a:lnTo>
                  <a:cubicBezTo>
                    <a:pt x="6156" y="8760"/>
                    <a:pt x="6142" y="8760"/>
                    <a:pt x="6134" y="8760"/>
                  </a:cubicBezTo>
                  <a:cubicBezTo>
                    <a:pt x="6089" y="8760"/>
                    <a:pt x="6082" y="8728"/>
                    <a:pt x="6066" y="8696"/>
                  </a:cubicBezTo>
                  <a:close/>
                  <a:moveTo>
                    <a:pt x="5306" y="8830"/>
                  </a:moveTo>
                  <a:lnTo>
                    <a:pt x="5263" y="8752"/>
                  </a:lnTo>
                  <a:lnTo>
                    <a:pt x="5367" y="8616"/>
                  </a:lnTo>
                  <a:lnTo>
                    <a:pt x="5485" y="8616"/>
                  </a:lnTo>
                  <a:lnTo>
                    <a:pt x="5306" y="8830"/>
                  </a:lnTo>
                  <a:close/>
                  <a:moveTo>
                    <a:pt x="6076" y="9169"/>
                  </a:moveTo>
                  <a:cubicBezTo>
                    <a:pt x="6080" y="9176"/>
                    <a:pt x="6102" y="9187"/>
                    <a:pt x="6106" y="9189"/>
                  </a:cubicBezTo>
                  <a:lnTo>
                    <a:pt x="6115" y="9194"/>
                  </a:lnTo>
                  <a:lnTo>
                    <a:pt x="6109" y="9202"/>
                  </a:lnTo>
                  <a:cubicBezTo>
                    <a:pt x="6089" y="9230"/>
                    <a:pt x="6058" y="9281"/>
                    <a:pt x="6018" y="9272"/>
                  </a:cubicBezTo>
                  <a:cubicBezTo>
                    <a:pt x="6002" y="9268"/>
                    <a:pt x="5985" y="9260"/>
                    <a:pt x="5969" y="9255"/>
                  </a:cubicBezTo>
                  <a:cubicBezTo>
                    <a:pt x="5940" y="9245"/>
                    <a:pt x="5910" y="9240"/>
                    <a:pt x="5879" y="9237"/>
                  </a:cubicBezTo>
                  <a:lnTo>
                    <a:pt x="5871" y="9236"/>
                  </a:lnTo>
                  <a:lnTo>
                    <a:pt x="5871" y="9156"/>
                  </a:lnTo>
                  <a:lnTo>
                    <a:pt x="6007" y="9156"/>
                  </a:lnTo>
                  <a:cubicBezTo>
                    <a:pt x="6026" y="9156"/>
                    <a:pt x="6045" y="9156"/>
                    <a:pt x="6063" y="9155"/>
                  </a:cubicBezTo>
                  <a:cubicBezTo>
                    <a:pt x="6073" y="9155"/>
                    <a:pt x="6082" y="9159"/>
                    <a:pt x="6076" y="9169"/>
                  </a:cubicBezTo>
                  <a:close/>
                  <a:moveTo>
                    <a:pt x="3682" y="9411"/>
                  </a:moveTo>
                  <a:lnTo>
                    <a:pt x="3879" y="9378"/>
                  </a:lnTo>
                  <a:lnTo>
                    <a:pt x="3914" y="9413"/>
                  </a:lnTo>
                  <a:lnTo>
                    <a:pt x="3953" y="9447"/>
                  </a:lnTo>
                  <a:lnTo>
                    <a:pt x="3907" y="9524"/>
                  </a:lnTo>
                  <a:lnTo>
                    <a:pt x="3812" y="9523"/>
                  </a:lnTo>
                  <a:lnTo>
                    <a:pt x="3613" y="9523"/>
                  </a:lnTo>
                  <a:lnTo>
                    <a:pt x="3613" y="9446"/>
                  </a:lnTo>
                  <a:lnTo>
                    <a:pt x="3682" y="9411"/>
                  </a:lnTo>
                  <a:close/>
                  <a:moveTo>
                    <a:pt x="5844" y="9523"/>
                  </a:moveTo>
                  <a:lnTo>
                    <a:pt x="5798" y="9477"/>
                  </a:lnTo>
                  <a:lnTo>
                    <a:pt x="6022" y="9440"/>
                  </a:lnTo>
                  <a:lnTo>
                    <a:pt x="5981" y="9523"/>
                  </a:lnTo>
                  <a:lnTo>
                    <a:pt x="5844" y="9523"/>
                  </a:lnTo>
                  <a:close/>
                  <a:moveTo>
                    <a:pt x="6823" y="5109"/>
                  </a:moveTo>
                  <a:lnTo>
                    <a:pt x="6644" y="4930"/>
                  </a:lnTo>
                  <a:lnTo>
                    <a:pt x="6663" y="4929"/>
                  </a:lnTo>
                  <a:cubicBezTo>
                    <a:pt x="6732" y="4926"/>
                    <a:pt x="6871" y="4928"/>
                    <a:pt x="6871" y="5026"/>
                  </a:cubicBezTo>
                  <a:cubicBezTo>
                    <a:pt x="6871" y="5035"/>
                    <a:pt x="6836" y="5096"/>
                    <a:pt x="6829" y="5103"/>
                  </a:cubicBezTo>
                  <a:lnTo>
                    <a:pt x="6823" y="5109"/>
                  </a:lnTo>
                  <a:close/>
                  <a:moveTo>
                    <a:pt x="6384" y="5387"/>
                  </a:moveTo>
                  <a:lnTo>
                    <a:pt x="6304" y="5322"/>
                  </a:lnTo>
                  <a:lnTo>
                    <a:pt x="6389" y="5271"/>
                  </a:lnTo>
                  <a:lnTo>
                    <a:pt x="6427" y="5311"/>
                  </a:lnTo>
                  <a:lnTo>
                    <a:pt x="6561" y="5499"/>
                  </a:lnTo>
                  <a:lnTo>
                    <a:pt x="6384" y="5387"/>
                  </a:lnTo>
                  <a:close/>
                  <a:moveTo>
                    <a:pt x="7748" y="5474"/>
                  </a:moveTo>
                  <a:cubicBezTo>
                    <a:pt x="7758" y="5416"/>
                    <a:pt x="7799" y="5403"/>
                    <a:pt x="7852" y="5403"/>
                  </a:cubicBezTo>
                  <a:lnTo>
                    <a:pt x="7956" y="5403"/>
                  </a:lnTo>
                  <a:lnTo>
                    <a:pt x="7956" y="5484"/>
                  </a:lnTo>
                  <a:lnTo>
                    <a:pt x="7746" y="5484"/>
                  </a:lnTo>
                  <a:lnTo>
                    <a:pt x="7748" y="5474"/>
                  </a:lnTo>
                  <a:close/>
                  <a:moveTo>
                    <a:pt x="6711" y="5213"/>
                  </a:moveTo>
                  <a:cubicBezTo>
                    <a:pt x="6724" y="5220"/>
                    <a:pt x="6734" y="5236"/>
                    <a:pt x="6745" y="5247"/>
                  </a:cubicBezTo>
                  <a:cubicBezTo>
                    <a:pt x="6757" y="5259"/>
                    <a:pt x="6765" y="5263"/>
                    <a:pt x="6777" y="5279"/>
                  </a:cubicBezTo>
                  <a:cubicBezTo>
                    <a:pt x="6798" y="5307"/>
                    <a:pt x="6827" y="5346"/>
                    <a:pt x="6842" y="5376"/>
                  </a:cubicBezTo>
                  <a:cubicBezTo>
                    <a:pt x="6870" y="5432"/>
                    <a:pt x="6918" y="5477"/>
                    <a:pt x="6873" y="5544"/>
                  </a:cubicBezTo>
                  <a:cubicBezTo>
                    <a:pt x="6847" y="5582"/>
                    <a:pt x="6821" y="5516"/>
                    <a:pt x="6807" y="5507"/>
                  </a:cubicBezTo>
                  <a:cubicBezTo>
                    <a:pt x="6788" y="5495"/>
                    <a:pt x="6789" y="5473"/>
                    <a:pt x="6780" y="5455"/>
                  </a:cubicBezTo>
                  <a:cubicBezTo>
                    <a:pt x="6768" y="5430"/>
                    <a:pt x="6744" y="5409"/>
                    <a:pt x="6731" y="5384"/>
                  </a:cubicBezTo>
                  <a:cubicBezTo>
                    <a:pt x="6725" y="5371"/>
                    <a:pt x="6717" y="5347"/>
                    <a:pt x="6708" y="5338"/>
                  </a:cubicBezTo>
                  <a:cubicBezTo>
                    <a:pt x="6697" y="5327"/>
                    <a:pt x="6686" y="5317"/>
                    <a:pt x="6676" y="5306"/>
                  </a:cubicBezTo>
                  <a:cubicBezTo>
                    <a:pt x="6649" y="5279"/>
                    <a:pt x="6560" y="5229"/>
                    <a:pt x="6607" y="5181"/>
                  </a:cubicBezTo>
                  <a:cubicBezTo>
                    <a:pt x="6640" y="5153"/>
                    <a:pt x="6683" y="5199"/>
                    <a:pt x="6711" y="5213"/>
                  </a:cubicBezTo>
                  <a:close/>
                  <a:moveTo>
                    <a:pt x="7875" y="5889"/>
                  </a:moveTo>
                  <a:cubicBezTo>
                    <a:pt x="7875" y="5841"/>
                    <a:pt x="7910" y="5836"/>
                    <a:pt x="7943" y="5818"/>
                  </a:cubicBezTo>
                  <a:lnTo>
                    <a:pt x="7952" y="5812"/>
                  </a:lnTo>
                  <a:lnTo>
                    <a:pt x="7999" y="5962"/>
                  </a:lnTo>
                  <a:lnTo>
                    <a:pt x="7984" y="5959"/>
                  </a:lnTo>
                  <a:cubicBezTo>
                    <a:pt x="7936" y="5949"/>
                    <a:pt x="7875" y="5956"/>
                    <a:pt x="7875" y="5889"/>
                  </a:cubicBezTo>
                  <a:close/>
                  <a:moveTo>
                    <a:pt x="7367" y="6077"/>
                  </a:moveTo>
                  <a:cubicBezTo>
                    <a:pt x="7403" y="5942"/>
                    <a:pt x="7471" y="5947"/>
                    <a:pt x="7597" y="5944"/>
                  </a:cubicBezTo>
                  <a:lnTo>
                    <a:pt x="7606" y="5944"/>
                  </a:lnTo>
                  <a:lnTo>
                    <a:pt x="7606" y="6022"/>
                  </a:lnTo>
                  <a:lnTo>
                    <a:pt x="7363" y="6092"/>
                  </a:lnTo>
                  <a:lnTo>
                    <a:pt x="7367" y="6077"/>
                  </a:lnTo>
                  <a:close/>
                  <a:moveTo>
                    <a:pt x="6913" y="5944"/>
                  </a:moveTo>
                  <a:cubicBezTo>
                    <a:pt x="6901" y="5972"/>
                    <a:pt x="6880" y="5975"/>
                    <a:pt x="6860" y="5992"/>
                  </a:cubicBezTo>
                  <a:cubicBezTo>
                    <a:pt x="6808" y="6038"/>
                    <a:pt x="6845" y="6037"/>
                    <a:pt x="6753" y="6044"/>
                  </a:cubicBezTo>
                  <a:lnTo>
                    <a:pt x="6743" y="6045"/>
                  </a:lnTo>
                  <a:lnTo>
                    <a:pt x="6743" y="6035"/>
                  </a:lnTo>
                  <a:cubicBezTo>
                    <a:pt x="6753" y="5926"/>
                    <a:pt x="6742" y="5949"/>
                    <a:pt x="6825" y="5894"/>
                  </a:cubicBezTo>
                  <a:lnTo>
                    <a:pt x="6827" y="5891"/>
                  </a:lnTo>
                  <a:cubicBezTo>
                    <a:pt x="6874" y="5845"/>
                    <a:pt x="6880" y="5828"/>
                    <a:pt x="6951" y="5828"/>
                  </a:cubicBezTo>
                  <a:lnTo>
                    <a:pt x="6954" y="5828"/>
                  </a:lnTo>
                  <a:lnTo>
                    <a:pt x="6956" y="5830"/>
                  </a:lnTo>
                  <a:cubicBezTo>
                    <a:pt x="7024" y="5878"/>
                    <a:pt x="6951" y="5908"/>
                    <a:pt x="6913" y="5944"/>
                  </a:cubicBezTo>
                  <a:close/>
                  <a:moveTo>
                    <a:pt x="7863" y="6170"/>
                  </a:moveTo>
                  <a:cubicBezTo>
                    <a:pt x="7855" y="6188"/>
                    <a:pt x="7841" y="6190"/>
                    <a:pt x="7828" y="6201"/>
                  </a:cubicBezTo>
                  <a:cubicBezTo>
                    <a:pt x="7795" y="6230"/>
                    <a:pt x="7818" y="6230"/>
                    <a:pt x="7759" y="6234"/>
                  </a:cubicBezTo>
                  <a:lnTo>
                    <a:pt x="7749" y="6235"/>
                  </a:lnTo>
                  <a:lnTo>
                    <a:pt x="7749" y="6225"/>
                  </a:lnTo>
                  <a:cubicBezTo>
                    <a:pt x="7755" y="6155"/>
                    <a:pt x="7749" y="6169"/>
                    <a:pt x="7802" y="6134"/>
                  </a:cubicBezTo>
                  <a:lnTo>
                    <a:pt x="7803" y="6132"/>
                  </a:lnTo>
                  <a:cubicBezTo>
                    <a:pt x="7833" y="6102"/>
                    <a:pt x="7838" y="6092"/>
                    <a:pt x="7884" y="6092"/>
                  </a:cubicBezTo>
                  <a:lnTo>
                    <a:pt x="7886" y="6092"/>
                  </a:lnTo>
                  <a:lnTo>
                    <a:pt x="7889" y="6093"/>
                  </a:lnTo>
                  <a:cubicBezTo>
                    <a:pt x="7934" y="6125"/>
                    <a:pt x="7887" y="6147"/>
                    <a:pt x="7863" y="6170"/>
                  </a:cubicBezTo>
                  <a:close/>
                  <a:moveTo>
                    <a:pt x="8352" y="5383"/>
                  </a:moveTo>
                  <a:lnTo>
                    <a:pt x="8352" y="5308"/>
                  </a:lnTo>
                  <a:lnTo>
                    <a:pt x="8457" y="5308"/>
                  </a:lnTo>
                  <a:lnTo>
                    <a:pt x="8458" y="5308"/>
                  </a:lnTo>
                  <a:cubicBezTo>
                    <a:pt x="8478" y="5313"/>
                    <a:pt x="8547" y="5324"/>
                    <a:pt x="8562" y="5336"/>
                  </a:cubicBezTo>
                  <a:cubicBezTo>
                    <a:pt x="8576" y="5347"/>
                    <a:pt x="8585" y="5391"/>
                    <a:pt x="8592" y="5409"/>
                  </a:cubicBezTo>
                  <a:lnTo>
                    <a:pt x="8596" y="5420"/>
                  </a:lnTo>
                  <a:lnTo>
                    <a:pt x="8389" y="5420"/>
                  </a:lnTo>
                  <a:lnTo>
                    <a:pt x="8352" y="5383"/>
                  </a:lnTo>
                  <a:close/>
                  <a:moveTo>
                    <a:pt x="8832" y="5527"/>
                  </a:moveTo>
                  <a:cubicBezTo>
                    <a:pt x="8922" y="5478"/>
                    <a:pt x="8954" y="5516"/>
                    <a:pt x="9019" y="5582"/>
                  </a:cubicBezTo>
                  <a:lnTo>
                    <a:pt x="9025" y="5589"/>
                  </a:lnTo>
                  <a:lnTo>
                    <a:pt x="8981" y="5630"/>
                  </a:lnTo>
                  <a:lnTo>
                    <a:pt x="8818" y="5534"/>
                  </a:lnTo>
                  <a:lnTo>
                    <a:pt x="8832" y="5527"/>
                  </a:lnTo>
                  <a:close/>
                  <a:moveTo>
                    <a:pt x="8572" y="5567"/>
                  </a:moveTo>
                  <a:cubicBezTo>
                    <a:pt x="8680" y="5611"/>
                    <a:pt x="8790" y="5707"/>
                    <a:pt x="8776" y="5836"/>
                  </a:cubicBezTo>
                  <a:cubicBezTo>
                    <a:pt x="8775" y="5839"/>
                    <a:pt x="8771" y="5863"/>
                    <a:pt x="8771" y="5864"/>
                  </a:cubicBezTo>
                  <a:cubicBezTo>
                    <a:pt x="8773" y="5867"/>
                    <a:pt x="8787" y="5871"/>
                    <a:pt x="8790" y="5872"/>
                  </a:cubicBezTo>
                  <a:lnTo>
                    <a:pt x="8878" y="5901"/>
                  </a:lnTo>
                  <a:lnTo>
                    <a:pt x="8873" y="5955"/>
                  </a:lnTo>
                  <a:lnTo>
                    <a:pt x="8766" y="5942"/>
                  </a:lnTo>
                  <a:cubicBezTo>
                    <a:pt x="8736" y="5942"/>
                    <a:pt x="8740" y="5955"/>
                    <a:pt x="8720" y="5975"/>
                  </a:cubicBezTo>
                  <a:cubicBezTo>
                    <a:pt x="8640" y="6057"/>
                    <a:pt x="8499" y="6103"/>
                    <a:pt x="8389" y="6066"/>
                  </a:cubicBezTo>
                  <a:cubicBezTo>
                    <a:pt x="8234" y="6020"/>
                    <a:pt x="8165" y="5852"/>
                    <a:pt x="8224" y="5706"/>
                  </a:cubicBezTo>
                  <a:cubicBezTo>
                    <a:pt x="8239" y="5669"/>
                    <a:pt x="8218" y="5643"/>
                    <a:pt x="8251" y="5613"/>
                  </a:cubicBezTo>
                  <a:cubicBezTo>
                    <a:pt x="8312" y="5554"/>
                    <a:pt x="8503" y="5504"/>
                    <a:pt x="8572" y="5567"/>
                  </a:cubicBezTo>
                  <a:close/>
                  <a:moveTo>
                    <a:pt x="8574" y="5621"/>
                  </a:moveTo>
                  <a:cubicBezTo>
                    <a:pt x="8476" y="5599"/>
                    <a:pt x="8337" y="5613"/>
                    <a:pt x="8296" y="5723"/>
                  </a:cubicBezTo>
                  <a:cubicBezTo>
                    <a:pt x="8235" y="5839"/>
                    <a:pt x="8293" y="5960"/>
                    <a:pt x="8413" y="6002"/>
                  </a:cubicBezTo>
                  <a:cubicBezTo>
                    <a:pt x="8523" y="6047"/>
                    <a:pt x="8649" y="5994"/>
                    <a:pt x="8694" y="5885"/>
                  </a:cubicBezTo>
                  <a:cubicBezTo>
                    <a:pt x="8739" y="5774"/>
                    <a:pt x="8681" y="5665"/>
                    <a:pt x="8574" y="5621"/>
                  </a:cubicBezTo>
                  <a:close/>
                  <a:moveTo>
                    <a:pt x="8459" y="5737"/>
                  </a:moveTo>
                  <a:cubicBezTo>
                    <a:pt x="8500" y="5737"/>
                    <a:pt x="8534" y="5770"/>
                    <a:pt x="8534" y="5812"/>
                  </a:cubicBezTo>
                  <a:cubicBezTo>
                    <a:pt x="8534" y="5854"/>
                    <a:pt x="8500" y="5887"/>
                    <a:pt x="8459" y="5887"/>
                  </a:cubicBezTo>
                  <a:cubicBezTo>
                    <a:pt x="8417" y="5887"/>
                    <a:pt x="8384" y="5854"/>
                    <a:pt x="8384" y="5812"/>
                  </a:cubicBezTo>
                  <a:cubicBezTo>
                    <a:pt x="8384" y="5770"/>
                    <a:pt x="8417" y="5737"/>
                    <a:pt x="8459" y="5737"/>
                  </a:cubicBezTo>
                  <a:close/>
                  <a:moveTo>
                    <a:pt x="3558" y="9897"/>
                  </a:moveTo>
                  <a:lnTo>
                    <a:pt x="3653" y="9897"/>
                  </a:lnTo>
                  <a:lnTo>
                    <a:pt x="3685" y="9865"/>
                  </a:lnTo>
                  <a:lnTo>
                    <a:pt x="3685" y="9833"/>
                  </a:lnTo>
                  <a:lnTo>
                    <a:pt x="3653" y="9833"/>
                  </a:lnTo>
                  <a:lnTo>
                    <a:pt x="3558" y="9897"/>
                  </a:lnTo>
                  <a:close/>
                  <a:moveTo>
                    <a:pt x="2294" y="842"/>
                  </a:moveTo>
                  <a:lnTo>
                    <a:pt x="2294" y="1600"/>
                  </a:lnTo>
                  <a:cubicBezTo>
                    <a:pt x="2294" y="1639"/>
                    <a:pt x="2297" y="1668"/>
                    <a:pt x="2301" y="1686"/>
                  </a:cubicBezTo>
                  <a:cubicBezTo>
                    <a:pt x="2306" y="1705"/>
                    <a:pt x="2353" y="1716"/>
                    <a:pt x="2443" y="1721"/>
                  </a:cubicBezTo>
                  <a:lnTo>
                    <a:pt x="2443" y="1764"/>
                  </a:lnTo>
                  <a:lnTo>
                    <a:pt x="1904" y="1764"/>
                  </a:lnTo>
                  <a:lnTo>
                    <a:pt x="1904" y="1721"/>
                  </a:lnTo>
                  <a:cubicBezTo>
                    <a:pt x="1994" y="1716"/>
                    <a:pt x="2041" y="1704"/>
                    <a:pt x="2046" y="1685"/>
                  </a:cubicBezTo>
                  <a:cubicBezTo>
                    <a:pt x="2051" y="1668"/>
                    <a:pt x="2053" y="1640"/>
                    <a:pt x="2053" y="1600"/>
                  </a:cubicBezTo>
                  <a:lnTo>
                    <a:pt x="2053" y="842"/>
                  </a:lnTo>
                  <a:lnTo>
                    <a:pt x="1909" y="842"/>
                  </a:lnTo>
                  <a:cubicBezTo>
                    <a:pt x="1845" y="842"/>
                    <a:pt x="1794" y="858"/>
                    <a:pt x="1755" y="889"/>
                  </a:cubicBezTo>
                  <a:cubicBezTo>
                    <a:pt x="1738" y="904"/>
                    <a:pt x="1707" y="942"/>
                    <a:pt x="1662" y="1003"/>
                  </a:cubicBezTo>
                  <a:lnTo>
                    <a:pt x="1616" y="1003"/>
                  </a:lnTo>
                  <a:lnTo>
                    <a:pt x="1662" y="791"/>
                  </a:lnTo>
                  <a:lnTo>
                    <a:pt x="2687" y="791"/>
                  </a:lnTo>
                  <a:lnTo>
                    <a:pt x="2733" y="1003"/>
                  </a:lnTo>
                  <a:lnTo>
                    <a:pt x="2687" y="1003"/>
                  </a:lnTo>
                  <a:cubicBezTo>
                    <a:pt x="2642" y="941"/>
                    <a:pt x="2611" y="903"/>
                    <a:pt x="2594" y="889"/>
                  </a:cubicBezTo>
                  <a:cubicBezTo>
                    <a:pt x="2557" y="858"/>
                    <a:pt x="2505" y="842"/>
                    <a:pt x="2440" y="842"/>
                  </a:cubicBezTo>
                  <a:lnTo>
                    <a:pt x="2294" y="842"/>
                  </a:lnTo>
                  <a:close/>
                  <a:moveTo>
                    <a:pt x="3178" y="955"/>
                  </a:moveTo>
                  <a:lnTo>
                    <a:pt x="3178" y="1394"/>
                  </a:lnTo>
                  <a:cubicBezTo>
                    <a:pt x="3178" y="1594"/>
                    <a:pt x="3274" y="1694"/>
                    <a:pt x="3466" y="1694"/>
                  </a:cubicBezTo>
                  <a:cubicBezTo>
                    <a:pt x="3684" y="1694"/>
                    <a:pt x="3793" y="1589"/>
                    <a:pt x="3793" y="1377"/>
                  </a:cubicBezTo>
                  <a:lnTo>
                    <a:pt x="3793" y="995"/>
                  </a:lnTo>
                  <a:cubicBezTo>
                    <a:pt x="3793" y="968"/>
                    <a:pt x="3791" y="938"/>
                    <a:pt x="3785" y="903"/>
                  </a:cubicBezTo>
                  <a:cubicBezTo>
                    <a:pt x="3778" y="861"/>
                    <a:pt x="3729" y="837"/>
                    <a:pt x="3639" y="834"/>
                  </a:cubicBezTo>
                  <a:lnTo>
                    <a:pt x="3639" y="791"/>
                  </a:lnTo>
                  <a:lnTo>
                    <a:pt x="4040" y="791"/>
                  </a:lnTo>
                  <a:lnTo>
                    <a:pt x="4040" y="834"/>
                  </a:lnTo>
                  <a:cubicBezTo>
                    <a:pt x="3950" y="837"/>
                    <a:pt x="3901" y="861"/>
                    <a:pt x="3895" y="903"/>
                  </a:cubicBezTo>
                  <a:cubicBezTo>
                    <a:pt x="3889" y="938"/>
                    <a:pt x="3886" y="968"/>
                    <a:pt x="3886" y="995"/>
                  </a:cubicBezTo>
                  <a:lnTo>
                    <a:pt x="3886" y="1391"/>
                  </a:lnTo>
                  <a:cubicBezTo>
                    <a:pt x="3886" y="1521"/>
                    <a:pt x="3839" y="1621"/>
                    <a:pt x="3745" y="1690"/>
                  </a:cubicBezTo>
                  <a:cubicBezTo>
                    <a:pt x="3664" y="1750"/>
                    <a:pt x="3562" y="1781"/>
                    <a:pt x="3437" y="1781"/>
                  </a:cubicBezTo>
                  <a:cubicBezTo>
                    <a:pt x="3253" y="1781"/>
                    <a:pt x="3122" y="1745"/>
                    <a:pt x="3043" y="1675"/>
                  </a:cubicBezTo>
                  <a:cubicBezTo>
                    <a:pt x="2972" y="1612"/>
                    <a:pt x="2937" y="1515"/>
                    <a:pt x="2937" y="1384"/>
                  </a:cubicBezTo>
                  <a:lnTo>
                    <a:pt x="2937" y="955"/>
                  </a:lnTo>
                  <a:cubicBezTo>
                    <a:pt x="2937" y="916"/>
                    <a:pt x="2935" y="887"/>
                    <a:pt x="2930" y="868"/>
                  </a:cubicBezTo>
                  <a:cubicBezTo>
                    <a:pt x="2925" y="850"/>
                    <a:pt x="2878" y="838"/>
                    <a:pt x="2788" y="834"/>
                  </a:cubicBezTo>
                  <a:lnTo>
                    <a:pt x="2788" y="791"/>
                  </a:lnTo>
                  <a:lnTo>
                    <a:pt x="3327" y="791"/>
                  </a:lnTo>
                  <a:lnTo>
                    <a:pt x="3327" y="834"/>
                  </a:lnTo>
                  <a:cubicBezTo>
                    <a:pt x="3237" y="838"/>
                    <a:pt x="3190" y="850"/>
                    <a:pt x="3185" y="868"/>
                  </a:cubicBezTo>
                  <a:cubicBezTo>
                    <a:pt x="3181" y="886"/>
                    <a:pt x="3178" y="915"/>
                    <a:pt x="3178" y="955"/>
                  </a:cubicBezTo>
                  <a:close/>
                  <a:moveTo>
                    <a:pt x="5255" y="1504"/>
                  </a:moveTo>
                  <a:lnTo>
                    <a:pt x="5301" y="1504"/>
                  </a:lnTo>
                  <a:lnTo>
                    <a:pt x="5253" y="1685"/>
                  </a:lnTo>
                  <a:cubicBezTo>
                    <a:pt x="5252" y="1699"/>
                    <a:pt x="5244" y="1709"/>
                    <a:pt x="5229" y="1717"/>
                  </a:cubicBezTo>
                  <a:cubicBezTo>
                    <a:pt x="5221" y="1719"/>
                    <a:pt x="5201" y="1725"/>
                    <a:pt x="5169" y="1735"/>
                  </a:cubicBezTo>
                  <a:cubicBezTo>
                    <a:pt x="5059" y="1765"/>
                    <a:pt x="4949" y="1781"/>
                    <a:pt x="4838" y="1781"/>
                  </a:cubicBezTo>
                  <a:cubicBezTo>
                    <a:pt x="4637" y="1781"/>
                    <a:pt x="4478" y="1740"/>
                    <a:pt x="4360" y="1660"/>
                  </a:cubicBezTo>
                  <a:cubicBezTo>
                    <a:pt x="4233" y="1571"/>
                    <a:pt x="4169" y="1441"/>
                    <a:pt x="4169" y="1272"/>
                  </a:cubicBezTo>
                  <a:cubicBezTo>
                    <a:pt x="4169" y="1146"/>
                    <a:pt x="4222" y="1036"/>
                    <a:pt x="4328" y="942"/>
                  </a:cubicBezTo>
                  <a:cubicBezTo>
                    <a:pt x="4455" y="830"/>
                    <a:pt x="4632" y="774"/>
                    <a:pt x="4861" y="774"/>
                  </a:cubicBezTo>
                  <a:cubicBezTo>
                    <a:pt x="4956" y="774"/>
                    <a:pt x="5063" y="790"/>
                    <a:pt x="5183" y="821"/>
                  </a:cubicBezTo>
                  <a:cubicBezTo>
                    <a:pt x="5227" y="833"/>
                    <a:pt x="5250" y="851"/>
                    <a:pt x="5250" y="875"/>
                  </a:cubicBezTo>
                  <a:lnTo>
                    <a:pt x="5250" y="1055"/>
                  </a:lnTo>
                  <a:lnTo>
                    <a:pt x="5203" y="1055"/>
                  </a:lnTo>
                  <a:cubicBezTo>
                    <a:pt x="5186" y="990"/>
                    <a:pt x="5154" y="938"/>
                    <a:pt x="5106" y="898"/>
                  </a:cubicBezTo>
                  <a:cubicBezTo>
                    <a:pt x="5044" y="846"/>
                    <a:pt x="4961" y="820"/>
                    <a:pt x="4856" y="820"/>
                  </a:cubicBezTo>
                  <a:cubicBezTo>
                    <a:pt x="4722" y="820"/>
                    <a:pt x="4617" y="862"/>
                    <a:pt x="4542" y="946"/>
                  </a:cubicBezTo>
                  <a:cubicBezTo>
                    <a:pt x="4471" y="1026"/>
                    <a:pt x="4435" y="1131"/>
                    <a:pt x="4434" y="1261"/>
                  </a:cubicBezTo>
                  <a:cubicBezTo>
                    <a:pt x="4433" y="1402"/>
                    <a:pt x="4467" y="1515"/>
                    <a:pt x="4535" y="1598"/>
                  </a:cubicBezTo>
                  <a:cubicBezTo>
                    <a:pt x="4611" y="1689"/>
                    <a:pt x="4721" y="1735"/>
                    <a:pt x="4868" y="1735"/>
                  </a:cubicBezTo>
                  <a:cubicBezTo>
                    <a:pt x="5039" y="1735"/>
                    <a:pt x="5168" y="1658"/>
                    <a:pt x="5255" y="1504"/>
                  </a:cubicBezTo>
                  <a:close/>
                  <a:moveTo>
                    <a:pt x="5818" y="1269"/>
                  </a:moveTo>
                  <a:lnTo>
                    <a:pt x="5818" y="1600"/>
                  </a:lnTo>
                  <a:cubicBezTo>
                    <a:pt x="5818" y="1639"/>
                    <a:pt x="5821" y="1668"/>
                    <a:pt x="5825" y="1686"/>
                  </a:cubicBezTo>
                  <a:cubicBezTo>
                    <a:pt x="5830" y="1705"/>
                    <a:pt x="5878" y="1716"/>
                    <a:pt x="5969" y="1721"/>
                  </a:cubicBezTo>
                  <a:lnTo>
                    <a:pt x="5969" y="1764"/>
                  </a:lnTo>
                  <a:lnTo>
                    <a:pt x="5428" y="1764"/>
                  </a:lnTo>
                  <a:lnTo>
                    <a:pt x="5428" y="1721"/>
                  </a:lnTo>
                  <a:cubicBezTo>
                    <a:pt x="5518" y="1716"/>
                    <a:pt x="5565" y="1704"/>
                    <a:pt x="5570" y="1685"/>
                  </a:cubicBezTo>
                  <a:cubicBezTo>
                    <a:pt x="5574" y="1668"/>
                    <a:pt x="5577" y="1640"/>
                    <a:pt x="5577" y="1600"/>
                  </a:cubicBezTo>
                  <a:lnTo>
                    <a:pt x="5577" y="955"/>
                  </a:lnTo>
                  <a:cubicBezTo>
                    <a:pt x="5577" y="916"/>
                    <a:pt x="5574" y="887"/>
                    <a:pt x="5570" y="868"/>
                  </a:cubicBezTo>
                  <a:cubicBezTo>
                    <a:pt x="5565" y="850"/>
                    <a:pt x="5518" y="838"/>
                    <a:pt x="5428" y="834"/>
                  </a:cubicBezTo>
                  <a:lnTo>
                    <a:pt x="5428" y="791"/>
                  </a:lnTo>
                  <a:lnTo>
                    <a:pt x="5969" y="791"/>
                  </a:lnTo>
                  <a:lnTo>
                    <a:pt x="5969" y="834"/>
                  </a:lnTo>
                  <a:cubicBezTo>
                    <a:pt x="5878" y="838"/>
                    <a:pt x="5830" y="850"/>
                    <a:pt x="5825" y="868"/>
                  </a:cubicBezTo>
                  <a:cubicBezTo>
                    <a:pt x="5821" y="886"/>
                    <a:pt x="5818" y="915"/>
                    <a:pt x="5818" y="955"/>
                  </a:cubicBezTo>
                  <a:lnTo>
                    <a:pt x="5818" y="1201"/>
                  </a:lnTo>
                  <a:lnTo>
                    <a:pt x="6334" y="1201"/>
                  </a:lnTo>
                  <a:lnTo>
                    <a:pt x="6334" y="955"/>
                  </a:lnTo>
                  <a:cubicBezTo>
                    <a:pt x="6334" y="916"/>
                    <a:pt x="6332" y="887"/>
                    <a:pt x="6327" y="868"/>
                  </a:cubicBezTo>
                  <a:cubicBezTo>
                    <a:pt x="6323" y="850"/>
                    <a:pt x="6275" y="838"/>
                    <a:pt x="6185" y="834"/>
                  </a:cubicBezTo>
                  <a:lnTo>
                    <a:pt x="6185" y="791"/>
                  </a:lnTo>
                  <a:lnTo>
                    <a:pt x="6725" y="791"/>
                  </a:lnTo>
                  <a:lnTo>
                    <a:pt x="6725" y="834"/>
                  </a:lnTo>
                  <a:cubicBezTo>
                    <a:pt x="6634" y="838"/>
                    <a:pt x="6587" y="850"/>
                    <a:pt x="6582" y="868"/>
                  </a:cubicBezTo>
                  <a:cubicBezTo>
                    <a:pt x="6578" y="886"/>
                    <a:pt x="6576" y="915"/>
                    <a:pt x="6576" y="955"/>
                  </a:cubicBezTo>
                  <a:lnTo>
                    <a:pt x="6576" y="1600"/>
                  </a:lnTo>
                  <a:cubicBezTo>
                    <a:pt x="6576" y="1639"/>
                    <a:pt x="6578" y="1668"/>
                    <a:pt x="6582" y="1686"/>
                  </a:cubicBezTo>
                  <a:cubicBezTo>
                    <a:pt x="6587" y="1705"/>
                    <a:pt x="6634" y="1716"/>
                    <a:pt x="6725" y="1721"/>
                  </a:cubicBezTo>
                  <a:lnTo>
                    <a:pt x="6725" y="1764"/>
                  </a:lnTo>
                  <a:lnTo>
                    <a:pt x="6185" y="1764"/>
                  </a:lnTo>
                  <a:lnTo>
                    <a:pt x="6185" y="1721"/>
                  </a:lnTo>
                  <a:cubicBezTo>
                    <a:pt x="6275" y="1716"/>
                    <a:pt x="6323" y="1704"/>
                    <a:pt x="6327" y="1685"/>
                  </a:cubicBezTo>
                  <a:cubicBezTo>
                    <a:pt x="6332" y="1668"/>
                    <a:pt x="6334" y="1640"/>
                    <a:pt x="6334" y="1600"/>
                  </a:cubicBezTo>
                  <a:lnTo>
                    <a:pt x="6334" y="1269"/>
                  </a:lnTo>
                  <a:lnTo>
                    <a:pt x="5818" y="1269"/>
                  </a:lnTo>
                  <a:close/>
                  <a:moveTo>
                    <a:pt x="7465" y="842"/>
                  </a:moveTo>
                  <a:lnTo>
                    <a:pt x="7465" y="1600"/>
                  </a:lnTo>
                  <a:cubicBezTo>
                    <a:pt x="7465" y="1639"/>
                    <a:pt x="7467" y="1668"/>
                    <a:pt x="7472" y="1686"/>
                  </a:cubicBezTo>
                  <a:cubicBezTo>
                    <a:pt x="7476" y="1705"/>
                    <a:pt x="7524" y="1716"/>
                    <a:pt x="7614" y="1721"/>
                  </a:cubicBezTo>
                  <a:lnTo>
                    <a:pt x="7614" y="1764"/>
                  </a:lnTo>
                  <a:lnTo>
                    <a:pt x="7074" y="1764"/>
                  </a:lnTo>
                  <a:lnTo>
                    <a:pt x="7074" y="1721"/>
                  </a:lnTo>
                  <a:cubicBezTo>
                    <a:pt x="7164" y="1716"/>
                    <a:pt x="7212" y="1704"/>
                    <a:pt x="7216" y="1685"/>
                  </a:cubicBezTo>
                  <a:cubicBezTo>
                    <a:pt x="7221" y="1668"/>
                    <a:pt x="7223" y="1640"/>
                    <a:pt x="7223" y="1600"/>
                  </a:cubicBezTo>
                  <a:lnTo>
                    <a:pt x="7223" y="842"/>
                  </a:lnTo>
                  <a:lnTo>
                    <a:pt x="7079" y="842"/>
                  </a:lnTo>
                  <a:cubicBezTo>
                    <a:pt x="7015" y="842"/>
                    <a:pt x="6964" y="858"/>
                    <a:pt x="6925" y="889"/>
                  </a:cubicBezTo>
                  <a:cubicBezTo>
                    <a:pt x="6908" y="904"/>
                    <a:pt x="6877" y="942"/>
                    <a:pt x="6833" y="1003"/>
                  </a:cubicBezTo>
                  <a:lnTo>
                    <a:pt x="6786" y="1003"/>
                  </a:lnTo>
                  <a:lnTo>
                    <a:pt x="6833" y="791"/>
                  </a:lnTo>
                  <a:lnTo>
                    <a:pt x="7857" y="791"/>
                  </a:lnTo>
                  <a:lnTo>
                    <a:pt x="7903" y="1003"/>
                  </a:lnTo>
                  <a:lnTo>
                    <a:pt x="7857" y="1003"/>
                  </a:lnTo>
                  <a:cubicBezTo>
                    <a:pt x="7812" y="941"/>
                    <a:pt x="7782" y="903"/>
                    <a:pt x="7765" y="889"/>
                  </a:cubicBezTo>
                  <a:cubicBezTo>
                    <a:pt x="7727" y="858"/>
                    <a:pt x="7675" y="842"/>
                    <a:pt x="7610" y="842"/>
                  </a:cubicBezTo>
                  <a:lnTo>
                    <a:pt x="7465" y="842"/>
                  </a:lnTo>
                  <a:close/>
                  <a:moveTo>
                    <a:pt x="7965" y="1764"/>
                  </a:moveTo>
                  <a:lnTo>
                    <a:pt x="7965" y="1721"/>
                  </a:lnTo>
                  <a:cubicBezTo>
                    <a:pt x="8055" y="1716"/>
                    <a:pt x="8103" y="1704"/>
                    <a:pt x="8107" y="1685"/>
                  </a:cubicBezTo>
                  <a:cubicBezTo>
                    <a:pt x="8112" y="1668"/>
                    <a:pt x="8114" y="1640"/>
                    <a:pt x="8114" y="1600"/>
                  </a:cubicBezTo>
                  <a:lnTo>
                    <a:pt x="8114" y="955"/>
                  </a:lnTo>
                  <a:cubicBezTo>
                    <a:pt x="8114" y="916"/>
                    <a:pt x="8112" y="887"/>
                    <a:pt x="8107" y="868"/>
                  </a:cubicBezTo>
                  <a:cubicBezTo>
                    <a:pt x="8103" y="850"/>
                    <a:pt x="8055" y="838"/>
                    <a:pt x="7965" y="834"/>
                  </a:cubicBezTo>
                  <a:lnTo>
                    <a:pt x="7965" y="791"/>
                  </a:lnTo>
                  <a:lnTo>
                    <a:pt x="8505" y="791"/>
                  </a:lnTo>
                  <a:lnTo>
                    <a:pt x="8505" y="834"/>
                  </a:lnTo>
                  <a:cubicBezTo>
                    <a:pt x="8414" y="838"/>
                    <a:pt x="8367" y="850"/>
                    <a:pt x="8362" y="868"/>
                  </a:cubicBezTo>
                  <a:cubicBezTo>
                    <a:pt x="8358" y="886"/>
                    <a:pt x="8356" y="915"/>
                    <a:pt x="8356" y="955"/>
                  </a:cubicBezTo>
                  <a:lnTo>
                    <a:pt x="8356" y="1610"/>
                  </a:lnTo>
                  <a:cubicBezTo>
                    <a:pt x="8356" y="1654"/>
                    <a:pt x="8372" y="1683"/>
                    <a:pt x="8405" y="1696"/>
                  </a:cubicBezTo>
                  <a:cubicBezTo>
                    <a:pt x="8430" y="1707"/>
                    <a:pt x="8481" y="1712"/>
                    <a:pt x="8558" y="1712"/>
                  </a:cubicBezTo>
                  <a:cubicBezTo>
                    <a:pt x="8656" y="1712"/>
                    <a:pt x="8728" y="1694"/>
                    <a:pt x="8775" y="1658"/>
                  </a:cubicBezTo>
                  <a:cubicBezTo>
                    <a:pt x="8802" y="1638"/>
                    <a:pt x="8836" y="1589"/>
                    <a:pt x="8880" y="1512"/>
                  </a:cubicBezTo>
                  <a:lnTo>
                    <a:pt x="8928" y="1512"/>
                  </a:lnTo>
                  <a:lnTo>
                    <a:pt x="8876" y="1764"/>
                  </a:lnTo>
                  <a:lnTo>
                    <a:pt x="7965" y="1764"/>
                  </a:lnTo>
                  <a:close/>
                  <a:moveTo>
                    <a:pt x="9735" y="1454"/>
                  </a:moveTo>
                  <a:lnTo>
                    <a:pt x="9317" y="1454"/>
                  </a:lnTo>
                  <a:lnTo>
                    <a:pt x="9248" y="1619"/>
                  </a:lnTo>
                  <a:cubicBezTo>
                    <a:pt x="9242" y="1634"/>
                    <a:pt x="9240" y="1648"/>
                    <a:pt x="9240" y="1660"/>
                  </a:cubicBezTo>
                  <a:cubicBezTo>
                    <a:pt x="9240" y="1700"/>
                    <a:pt x="9269" y="1721"/>
                    <a:pt x="9327" y="1721"/>
                  </a:cubicBezTo>
                  <a:lnTo>
                    <a:pt x="9327" y="1764"/>
                  </a:lnTo>
                  <a:lnTo>
                    <a:pt x="8993" y="1764"/>
                  </a:lnTo>
                  <a:lnTo>
                    <a:pt x="8993" y="1721"/>
                  </a:lnTo>
                  <a:cubicBezTo>
                    <a:pt x="9058" y="1721"/>
                    <a:pt x="9108" y="1693"/>
                    <a:pt x="9142" y="1636"/>
                  </a:cubicBezTo>
                  <a:cubicBezTo>
                    <a:pt x="9169" y="1590"/>
                    <a:pt x="9308" y="1302"/>
                    <a:pt x="9556" y="774"/>
                  </a:cubicBezTo>
                  <a:lnTo>
                    <a:pt x="9668" y="774"/>
                  </a:lnTo>
                  <a:cubicBezTo>
                    <a:pt x="9837" y="1151"/>
                    <a:pt x="9961" y="1425"/>
                    <a:pt x="10041" y="1594"/>
                  </a:cubicBezTo>
                  <a:cubicBezTo>
                    <a:pt x="10081" y="1679"/>
                    <a:pt x="10134" y="1721"/>
                    <a:pt x="10201" y="1721"/>
                  </a:cubicBezTo>
                  <a:lnTo>
                    <a:pt x="10201" y="1764"/>
                  </a:lnTo>
                  <a:lnTo>
                    <a:pt x="9723" y="1764"/>
                  </a:lnTo>
                  <a:lnTo>
                    <a:pt x="9723" y="1721"/>
                  </a:lnTo>
                  <a:cubicBezTo>
                    <a:pt x="9785" y="1721"/>
                    <a:pt x="9817" y="1702"/>
                    <a:pt x="9817" y="1664"/>
                  </a:cubicBezTo>
                  <a:cubicBezTo>
                    <a:pt x="9817" y="1651"/>
                    <a:pt x="9813" y="1635"/>
                    <a:pt x="9805" y="1617"/>
                  </a:cubicBezTo>
                  <a:lnTo>
                    <a:pt x="9735" y="1454"/>
                  </a:lnTo>
                  <a:close/>
                  <a:moveTo>
                    <a:pt x="9347" y="1391"/>
                  </a:moveTo>
                  <a:lnTo>
                    <a:pt x="9706" y="1391"/>
                  </a:lnTo>
                  <a:lnTo>
                    <a:pt x="9536" y="985"/>
                  </a:lnTo>
                  <a:lnTo>
                    <a:pt x="9532" y="985"/>
                  </a:lnTo>
                  <a:lnTo>
                    <a:pt x="9347" y="1391"/>
                  </a:lnTo>
                  <a:close/>
                  <a:moveTo>
                    <a:pt x="11405" y="1764"/>
                  </a:moveTo>
                  <a:lnTo>
                    <a:pt x="11271" y="1764"/>
                  </a:lnTo>
                  <a:cubicBezTo>
                    <a:pt x="11000" y="1481"/>
                    <a:pt x="10748" y="1228"/>
                    <a:pt x="10518" y="1003"/>
                  </a:cubicBezTo>
                  <a:lnTo>
                    <a:pt x="10518" y="1003"/>
                  </a:lnTo>
                  <a:lnTo>
                    <a:pt x="10518" y="1560"/>
                  </a:lnTo>
                  <a:cubicBezTo>
                    <a:pt x="10518" y="1591"/>
                    <a:pt x="10521" y="1622"/>
                    <a:pt x="10526" y="1651"/>
                  </a:cubicBezTo>
                  <a:cubicBezTo>
                    <a:pt x="10531" y="1674"/>
                    <a:pt x="10547" y="1691"/>
                    <a:pt x="10574" y="1702"/>
                  </a:cubicBezTo>
                  <a:cubicBezTo>
                    <a:pt x="10602" y="1713"/>
                    <a:pt x="10648" y="1719"/>
                    <a:pt x="10713" y="1721"/>
                  </a:cubicBezTo>
                  <a:lnTo>
                    <a:pt x="10713" y="1764"/>
                  </a:lnTo>
                  <a:lnTo>
                    <a:pt x="10280" y="1764"/>
                  </a:lnTo>
                  <a:lnTo>
                    <a:pt x="10280" y="1721"/>
                  </a:lnTo>
                  <a:cubicBezTo>
                    <a:pt x="10370" y="1717"/>
                    <a:pt x="10418" y="1694"/>
                    <a:pt x="10425" y="1651"/>
                  </a:cubicBezTo>
                  <a:cubicBezTo>
                    <a:pt x="10431" y="1617"/>
                    <a:pt x="10434" y="1586"/>
                    <a:pt x="10434" y="1560"/>
                  </a:cubicBezTo>
                  <a:lnTo>
                    <a:pt x="10434" y="945"/>
                  </a:lnTo>
                  <a:cubicBezTo>
                    <a:pt x="10378" y="871"/>
                    <a:pt x="10305" y="834"/>
                    <a:pt x="10216" y="834"/>
                  </a:cubicBezTo>
                  <a:lnTo>
                    <a:pt x="10216" y="791"/>
                  </a:lnTo>
                  <a:lnTo>
                    <a:pt x="10617" y="791"/>
                  </a:lnTo>
                  <a:cubicBezTo>
                    <a:pt x="10769" y="950"/>
                    <a:pt x="11004" y="1188"/>
                    <a:pt x="11321" y="1505"/>
                  </a:cubicBezTo>
                  <a:lnTo>
                    <a:pt x="11321" y="1505"/>
                  </a:lnTo>
                  <a:lnTo>
                    <a:pt x="11321" y="995"/>
                  </a:lnTo>
                  <a:cubicBezTo>
                    <a:pt x="11321" y="991"/>
                    <a:pt x="11318" y="961"/>
                    <a:pt x="11311" y="903"/>
                  </a:cubicBezTo>
                  <a:cubicBezTo>
                    <a:pt x="11309" y="880"/>
                    <a:pt x="11294" y="863"/>
                    <a:pt x="11267" y="852"/>
                  </a:cubicBezTo>
                  <a:cubicBezTo>
                    <a:pt x="11241" y="842"/>
                    <a:pt x="11194" y="836"/>
                    <a:pt x="11128" y="834"/>
                  </a:cubicBezTo>
                  <a:lnTo>
                    <a:pt x="11128" y="791"/>
                  </a:lnTo>
                  <a:lnTo>
                    <a:pt x="11559" y="791"/>
                  </a:lnTo>
                  <a:lnTo>
                    <a:pt x="11559" y="834"/>
                  </a:lnTo>
                  <a:cubicBezTo>
                    <a:pt x="11470" y="837"/>
                    <a:pt x="11422" y="861"/>
                    <a:pt x="11414" y="903"/>
                  </a:cubicBezTo>
                  <a:cubicBezTo>
                    <a:pt x="11408" y="933"/>
                    <a:pt x="11405" y="963"/>
                    <a:pt x="11405" y="995"/>
                  </a:cubicBezTo>
                  <a:lnTo>
                    <a:pt x="11405" y="1764"/>
                  </a:lnTo>
                  <a:close/>
                </a:path>
              </a:pathLst>
            </a:custGeom>
            <a:solidFill>
              <a:schemeClr val="tx1"/>
            </a:solidFill>
            <a:ln>
              <a:noFill/>
            </a:ln>
            <a:effectLst/>
          </p:spPr>
          <p:txBody>
            <a:bodyPr vert="horz" wrap="square" lIns="91440" tIns="45720" rIns="91440" bIns="45720" numCol="1" anchor="t" anchorCtr="0" compatLnSpc="1">
              <a:prstTxWarp prst="textNoShape">
                <a:avLst/>
              </a:prstTxWarp>
            </a:bodyPr>
            <a:lstStyle/>
            <a:p>
              <a:endParaRPr lang="es-MX" sz="3200">
                <a:solidFill>
                  <a:schemeClr val="bg1">
                    <a:lumMod val="65000"/>
                  </a:schemeClr>
                </a:solidFill>
              </a:endParaRPr>
            </a:p>
          </p:txBody>
        </p:sp>
        <p:sp>
          <p:nvSpPr>
            <p:cNvPr id="1263" name="CuadroTexto 1262">
              <a:extLst>
                <a:ext uri="{FF2B5EF4-FFF2-40B4-BE49-F238E27FC236}">
                  <a16:creationId xmlns:a16="http://schemas.microsoft.com/office/drawing/2014/main" id="{3E5CCF36-A30D-1DD3-E4BD-BAE5D566C555}"/>
                </a:ext>
              </a:extLst>
            </p:cNvPr>
            <p:cNvSpPr txBox="1"/>
            <p:nvPr/>
          </p:nvSpPr>
          <p:spPr>
            <a:xfrm>
              <a:off x="609757" y="2470878"/>
              <a:ext cx="2667845" cy="395173"/>
            </a:xfrm>
            <a:prstGeom prst="rect">
              <a:avLst/>
            </a:prstGeom>
            <a:noFill/>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wrap="none" rtlCol="0">
              <a:spAutoFit/>
            </a:bodyPr>
            <a:lstStyle/>
            <a:p>
              <a:pPr algn="ctr">
                <a:lnSpc>
                  <a:spcPct val="80000"/>
                </a:lnSpc>
              </a:pPr>
              <a:r>
                <a:rPr lang="es-MX" sz="2400" b="1" dirty="0">
                  <a:solidFill>
                    <a:schemeClr val="bg1"/>
                  </a:solidFill>
                </a:rPr>
                <a:t>TUXTLA GUTIÉRREZ</a:t>
              </a:r>
            </a:p>
          </p:txBody>
        </p:sp>
        <p:sp>
          <p:nvSpPr>
            <p:cNvPr id="1264" name="CuadroTexto 1263">
              <a:extLst>
                <a:ext uri="{FF2B5EF4-FFF2-40B4-BE49-F238E27FC236}">
                  <a16:creationId xmlns:a16="http://schemas.microsoft.com/office/drawing/2014/main" id="{A0303F85-5814-033D-9260-C2F266AB611D}"/>
                </a:ext>
              </a:extLst>
            </p:cNvPr>
            <p:cNvSpPr txBox="1"/>
            <p:nvPr/>
          </p:nvSpPr>
          <p:spPr>
            <a:xfrm>
              <a:off x="608538" y="2802309"/>
              <a:ext cx="2670282" cy="306879"/>
            </a:xfrm>
            <a:prstGeom prst="rect">
              <a:avLst/>
            </a:prstGeom>
            <a:noFill/>
            <a:effectLst/>
            <a:extLst>
              <a:ext uri="{91240B29-F687-4F45-9708-019B960494DF}">
                <a14:hiddenLine xmlns:a14="http://schemas.microsoft.com/office/drawing/2010/main" w="9525">
                  <a:solidFill>
                    <a:srgbClr val="000000"/>
                  </a:solidFill>
                  <a:round/>
                  <a:headEnd/>
                  <a:tailEnd/>
                </a14:hiddenLine>
              </a:ext>
            </a:extLst>
          </p:spPr>
          <p:txBody>
            <a:bodyPr wrap="none" rtlCol="0">
              <a:spAutoFit/>
            </a:bodyPr>
            <a:lstStyle/>
            <a:p>
              <a:pPr algn="ctr">
                <a:lnSpc>
                  <a:spcPct val="80000"/>
                </a:lnSpc>
              </a:pPr>
              <a:r>
                <a:rPr lang="es-MX" sz="1700" b="1" dirty="0"/>
                <a:t>AYUNTAMIENTO 2024-2027</a:t>
              </a:r>
            </a:p>
          </p:txBody>
        </p:sp>
      </p:grpSp>
      <p:sp>
        <p:nvSpPr>
          <p:cNvPr id="1317" name="Freeform 8">
            <a:extLst>
              <a:ext uri="{FF2B5EF4-FFF2-40B4-BE49-F238E27FC236}">
                <a16:creationId xmlns:a16="http://schemas.microsoft.com/office/drawing/2014/main" id="{DFF7F1A1-B2A5-A74C-2E89-F5096AFF5B79}"/>
              </a:ext>
            </a:extLst>
          </p:cNvPr>
          <p:cNvSpPr>
            <a:spLocks/>
          </p:cNvSpPr>
          <p:nvPr/>
        </p:nvSpPr>
        <p:spPr bwMode="auto">
          <a:xfrm>
            <a:off x="9223435" y="6520170"/>
            <a:ext cx="2969865" cy="337414"/>
          </a:xfrm>
          <a:custGeom>
            <a:avLst/>
            <a:gdLst>
              <a:gd name="T0" fmla="*/ 13813 w 13813"/>
              <a:gd name="T1" fmla="*/ 0 h 2198"/>
              <a:gd name="T2" fmla="*/ 0 w 13813"/>
              <a:gd name="T3" fmla="*/ 0 h 2198"/>
              <a:gd name="T4" fmla="*/ 2198 w 13813"/>
              <a:gd name="T5" fmla="*/ 2198 h 2198"/>
              <a:gd name="T6" fmla="*/ 13813 w 13813"/>
              <a:gd name="T7" fmla="*/ 2198 h 2198"/>
              <a:gd name="T8" fmla="*/ 13813 w 13813"/>
              <a:gd name="T9" fmla="*/ 0 h 2198"/>
            </a:gdLst>
            <a:ahLst/>
            <a:cxnLst>
              <a:cxn ang="0">
                <a:pos x="T0" y="T1"/>
              </a:cxn>
              <a:cxn ang="0">
                <a:pos x="T2" y="T3"/>
              </a:cxn>
              <a:cxn ang="0">
                <a:pos x="T4" y="T5"/>
              </a:cxn>
              <a:cxn ang="0">
                <a:pos x="T6" y="T7"/>
              </a:cxn>
              <a:cxn ang="0">
                <a:pos x="T8" y="T9"/>
              </a:cxn>
            </a:cxnLst>
            <a:rect l="0" t="0" r="r" b="b"/>
            <a:pathLst>
              <a:path w="13813" h="2198">
                <a:moveTo>
                  <a:pt x="13813" y="0"/>
                </a:moveTo>
                <a:lnTo>
                  <a:pt x="0" y="0"/>
                </a:lnTo>
                <a:lnTo>
                  <a:pt x="2198" y="2198"/>
                </a:lnTo>
                <a:lnTo>
                  <a:pt x="13813" y="2198"/>
                </a:lnTo>
                <a:lnTo>
                  <a:pt x="13813"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318" name="Freeform 10">
            <a:extLst>
              <a:ext uri="{FF2B5EF4-FFF2-40B4-BE49-F238E27FC236}">
                <a16:creationId xmlns:a16="http://schemas.microsoft.com/office/drawing/2014/main" id="{D1E76328-AE56-93D8-D753-E18A0A80CA95}"/>
              </a:ext>
            </a:extLst>
          </p:cNvPr>
          <p:cNvSpPr>
            <a:spLocks/>
          </p:cNvSpPr>
          <p:nvPr/>
        </p:nvSpPr>
        <p:spPr bwMode="auto">
          <a:xfrm flipH="1">
            <a:off x="7681476" y="652163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rgbClr val="B09A5B"/>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319" name="Freeform 10">
            <a:extLst>
              <a:ext uri="{FF2B5EF4-FFF2-40B4-BE49-F238E27FC236}">
                <a16:creationId xmlns:a16="http://schemas.microsoft.com/office/drawing/2014/main" id="{AF7433A7-F4EF-2AF6-01DA-3BCDD5BACC21}"/>
              </a:ext>
            </a:extLst>
          </p:cNvPr>
          <p:cNvSpPr>
            <a:spLocks/>
          </p:cNvSpPr>
          <p:nvPr/>
        </p:nvSpPr>
        <p:spPr bwMode="auto">
          <a:xfrm flipH="1">
            <a:off x="8458800" y="6521632"/>
            <a:ext cx="1094884" cy="336368"/>
          </a:xfrm>
          <a:custGeom>
            <a:avLst/>
            <a:gdLst>
              <a:gd name="T0" fmla="*/ 1474 w 3429"/>
              <a:gd name="T1" fmla="*/ 0 h 1474"/>
              <a:gd name="T2" fmla="*/ 3429 w 3429"/>
              <a:gd name="T3" fmla="*/ 0 h 1474"/>
              <a:gd name="T4" fmla="*/ 1956 w 3429"/>
              <a:gd name="T5" fmla="*/ 1474 h 1474"/>
              <a:gd name="T6" fmla="*/ 0 w 3429"/>
              <a:gd name="T7" fmla="*/ 1474 h 1474"/>
              <a:gd name="T8" fmla="*/ 1474 w 3429"/>
              <a:gd name="T9" fmla="*/ 0 h 1474"/>
            </a:gdLst>
            <a:ahLst/>
            <a:cxnLst>
              <a:cxn ang="0">
                <a:pos x="T0" y="T1"/>
              </a:cxn>
              <a:cxn ang="0">
                <a:pos x="T2" y="T3"/>
              </a:cxn>
              <a:cxn ang="0">
                <a:pos x="T4" y="T5"/>
              </a:cxn>
              <a:cxn ang="0">
                <a:pos x="T6" y="T7"/>
              </a:cxn>
              <a:cxn ang="0">
                <a:pos x="T8" y="T9"/>
              </a:cxn>
            </a:cxnLst>
            <a:rect l="0" t="0" r="r" b="b"/>
            <a:pathLst>
              <a:path w="3429" h="1474">
                <a:moveTo>
                  <a:pt x="1474" y="0"/>
                </a:moveTo>
                <a:lnTo>
                  <a:pt x="3429" y="0"/>
                </a:lnTo>
                <a:lnTo>
                  <a:pt x="1956" y="1474"/>
                </a:lnTo>
                <a:lnTo>
                  <a:pt x="0" y="1474"/>
                </a:lnTo>
                <a:lnTo>
                  <a:pt x="1474" y="0"/>
                </a:ln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sp>
        <p:nvSpPr>
          <p:cNvPr id="1320" name="Freeform 18">
            <a:extLst>
              <a:ext uri="{FF2B5EF4-FFF2-40B4-BE49-F238E27FC236}">
                <a16:creationId xmlns:a16="http://schemas.microsoft.com/office/drawing/2014/main" id="{490C892A-A0AF-E0C2-3F73-EB88600CB8D6}"/>
              </a:ext>
            </a:extLst>
          </p:cNvPr>
          <p:cNvSpPr>
            <a:spLocks/>
          </p:cNvSpPr>
          <p:nvPr/>
        </p:nvSpPr>
        <p:spPr bwMode="auto">
          <a:xfrm flipH="1">
            <a:off x="0" y="6511580"/>
            <a:ext cx="7990141" cy="338555"/>
          </a:xfrm>
          <a:custGeom>
            <a:avLst/>
            <a:gdLst>
              <a:gd name="T0" fmla="*/ 9439 w 9439"/>
              <a:gd name="T1" fmla="*/ 690 h 690"/>
              <a:gd name="T2" fmla="*/ 0 w 9439"/>
              <a:gd name="T3" fmla="*/ 690 h 690"/>
              <a:gd name="T4" fmla="*/ 690 w 9439"/>
              <a:gd name="T5" fmla="*/ 0 h 690"/>
              <a:gd name="T6" fmla="*/ 9439 w 9439"/>
              <a:gd name="T7" fmla="*/ 0 h 690"/>
              <a:gd name="T8" fmla="*/ 9439 w 9439"/>
              <a:gd name="T9" fmla="*/ 690 h 690"/>
              <a:gd name="csX0" fmla="*/ 10000 w 12499"/>
              <a:gd name="csY0" fmla="*/ 10000 h 10000"/>
              <a:gd name="csX1" fmla="*/ 0 w 12499"/>
              <a:gd name="csY1" fmla="*/ 10000 h 10000"/>
              <a:gd name="csX2" fmla="*/ 731 w 12499"/>
              <a:gd name="csY2" fmla="*/ 0 h 10000"/>
              <a:gd name="csX3" fmla="*/ 12499 w 12499"/>
              <a:gd name="csY3" fmla="*/ 0 h 10000"/>
              <a:gd name="csX4" fmla="*/ 10000 w 12499"/>
              <a:gd name="csY4" fmla="*/ 10000 h 10000"/>
              <a:gd name="csX0" fmla="*/ 12528 w 12528"/>
              <a:gd name="csY0" fmla="*/ 10130 h 10130"/>
              <a:gd name="csX1" fmla="*/ 0 w 12528"/>
              <a:gd name="csY1" fmla="*/ 10000 h 10130"/>
              <a:gd name="csX2" fmla="*/ 731 w 12528"/>
              <a:gd name="csY2" fmla="*/ 0 h 10130"/>
              <a:gd name="csX3" fmla="*/ 12499 w 12528"/>
              <a:gd name="csY3" fmla="*/ 0 h 10130"/>
              <a:gd name="csX4" fmla="*/ 12528 w 12528"/>
              <a:gd name="csY4" fmla="*/ 10130 h 10130"/>
              <a:gd name="csX0" fmla="*/ 12528 w 12535"/>
              <a:gd name="csY0" fmla="*/ 10130 h 10130"/>
              <a:gd name="csX1" fmla="*/ 0 w 12535"/>
              <a:gd name="csY1" fmla="*/ 10000 h 10130"/>
              <a:gd name="csX2" fmla="*/ 731 w 12535"/>
              <a:gd name="csY2" fmla="*/ 0 h 10130"/>
              <a:gd name="csX3" fmla="*/ 12533 w 12535"/>
              <a:gd name="csY3" fmla="*/ 65 h 10130"/>
              <a:gd name="csX4" fmla="*/ 12528 w 12535"/>
              <a:gd name="csY4" fmla="*/ 10130 h 10130"/>
              <a:gd name="csX0" fmla="*/ 12528 w 12533"/>
              <a:gd name="csY0" fmla="*/ 10130 h 10130"/>
              <a:gd name="csX1" fmla="*/ 0 w 12533"/>
              <a:gd name="csY1" fmla="*/ 10000 h 10130"/>
              <a:gd name="csX2" fmla="*/ 731 w 12533"/>
              <a:gd name="csY2" fmla="*/ 0 h 10130"/>
              <a:gd name="csX3" fmla="*/ 12533 w 12533"/>
              <a:gd name="csY3" fmla="*/ 65 h 10130"/>
              <a:gd name="csX4" fmla="*/ 12528 w 12533"/>
              <a:gd name="csY4" fmla="*/ 10130 h 10130"/>
              <a:gd name="csX0" fmla="*/ 12523 w 12533"/>
              <a:gd name="csY0" fmla="*/ 10000 h 10000"/>
              <a:gd name="csX1" fmla="*/ 0 w 12533"/>
              <a:gd name="csY1" fmla="*/ 10000 h 10000"/>
              <a:gd name="csX2" fmla="*/ 731 w 12533"/>
              <a:gd name="csY2" fmla="*/ 0 h 10000"/>
              <a:gd name="csX3" fmla="*/ 12533 w 12533"/>
              <a:gd name="csY3" fmla="*/ 65 h 10000"/>
              <a:gd name="csX4" fmla="*/ 12523 w 12533"/>
              <a:gd name="csY4" fmla="*/ 10000 h 10000"/>
              <a:gd name="csX0" fmla="*/ 12523 w 12533"/>
              <a:gd name="csY0" fmla="*/ 10000 h 10000"/>
              <a:gd name="csX1" fmla="*/ 0 w 12533"/>
              <a:gd name="csY1" fmla="*/ 10000 h 10000"/>
              <a:gd name="csX2" fmla="*/ 731 w 12533"/>
              <a:gd name="csY2" fmla="*/ 0 h 10000"/>
              <a:gd name="csX3" fmla="*/ 12533 w 12533"/>
              <a:gd name="csY3" fmla="*/ 65 h 10000"/>
              <a:gd name="csX4" fmla="*/ 12523 w 12533"/>
              <a:gd name="csY4" fmla="*/ 10000 h 10000"/>
              <a:gd name="csX0" fmla="*/ 12523 w 12533"/>
              <a:gd name="csY0" fmla="*/ 10000 h 10000"/>
              <a:gd name="csX1" fmla="*/ 0 w 12533"/>
              <a:gd name="csY1" fmla="*/ 10000 h 10000"/>
              <a:gd name="csX2" fmla="*/ 731 w 12533"/>
              <a:gd name="csY2" fmla="*/ 0 h 10000"/>
              <a:gd name="csX3" fmla="*/ 12533 w 12533"/>
              <a:gd name="csY3" fmla="*/ 65 h 10000"/>
              <a:gd name="csX4" fmla="*/ 12523 w 12533"/>
              <a:gd name="csY4" fmla="*/ 10000 h 10000"/>
              <a:gd name="csX0" fmla="*/ 12533 w 12534"/>
              <a:gd name="csY0" fmla="*/ 10065 h 10065"/>
              <a:gd name="csX1" fmla="*/ 0 w 12534"/>
              <a:gd name="csY1" fmla="*/ 10000 h 10065"/>
              <a:gd name="csX2" fmla="*/ 731 w 12534"/>
              <a:gd name="csY2" fmla="*/ 0 h 10065"/>
              <a:gd name="csX3" fmla="*/ 12533 w 12534"/>
              <a:gd name="csY3" fmla="*/ 65 h 10065"/>
              <a:gd name="csX4" fmla="*/ 12533 w 12534"/>
              <a:gd name="csY4" fmla="*/ 10065 h 10065"/>
            </a:gdLst>
            <a:ahLst/>
            <a:cxnLst>
              <a:cxn ang="0">
                <a:pos x="csX0" y="csY0"/>
              </a:cxn>
              <a:cxn ang="0">
                <a:pos x="csX1" y="csY1"/>
              </a:cxn>
              <a:cxn ang="0">
                <a:pos x="csX2" y="csY2"/>
              </a:cxn>
              <a:cxn ang="0">
                <a:pos x="csX3" y="csY3"/>
              </a:cxn>
              <a:cxn ang="0">
                <a:pos x="csX4" y="csY4"/>
              </a:cxn>
            </a:cxnLst>
            <a:rect l="l" t="t" r="r" b="b"/>
            <a:pathLst>
              <a:path w="12534" h="10065">
                <a:moveTo>
                  <a:pt x="12533" y="10065"/>
                </a:moveTo>
                <a:lnTo>
                  <a:pt x="0" y="10000"/>
                </a:lnTo>
                <a:cubicBezTo>
                  <a:pt x="244" y="6667"/>
                  <a:pt x="487" y="3333"/>
                  <a:pt x="731" y="0"/>
                </a:cubicBezTo>
                <a:lnTo>
                  <a:pt x="12533" y="65"/>
                </a:lnTo>
                <a:cubicBezTo>
                  <a:pt x="12533" y="4222"/>
                  <a:pt x="12537" y="5908"/>
                  <a:pt x="12533" y="10065"/>
                </a:cubicBezTo>
                <a:close/>
              </a:path>
            </a:pathLst>
          </a:custGeom>
          <a:solidFill>
            <a:schemeClr val="bg1">
              <a:lumMod val="75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a:endParaRPr lang="es-MX" dirty="0"/>
          </a:p>
        </p:txBody>
      </p:sp>
      <p:grpSp>
        <p:nvGrpSpPr>
          <p:cNvPr id="1368" name="Grupo 1367">
            <a:extLst>
              <a:ext uri="{FF2B5EF4-FFF2-40B4-BE49-F238E27FC236}">
                <a16:creationId xmlns:a16="http://schemas.microsoft.com/office/drawing/2014/main" id="{0CD3C6A7-D277-257C-379D-43DBA96E6B60}"/>
              </a:ext>
            </a:extLst>
          </p:cNvPr>
          <p:cNvGrpSpPr/>
          <p:nvPr/>
        </p:nvGrpSpPr>
        <p:grpSpPr>
          <a:xfrm>
            <a:off x="335361" y="5184638"/>
            <a:ext cx="5328592" cy="1124682"/>
            <a:chOff x="273726" y="5337169"/>
            <a:chExt cx="4264755" cy="900143"/>
          </a:xfrm>
        </p:grpSpPr>
        <p:sp>
          <p:nvSpPr>
            <p:cNvPr id="1330" name="Freeform 5">
              <a:extLst>
                <a:ext uri="{FF2B5EF4-FFF2-40B4-BE49-F238E27FC236}">
                  <a16:creationId xmlns:a16="http://schemas.microsoft.com/office/drawing/2014/main" id="{CE2E0E2A-52AB-D7E9-E26B-FA2D7A1DAEB8}"/>
                </a:ext>
              </a:extLst>
            </p:cNvPr>
            <p:cNvSpPr>
              <a:spLocks noEditPoints="1"/>
            </p:cNvSpPr>
            <p:nvPr/>
          </p:nvSpPr>
          <p:spPr bwMode="auto">
            <a:xfrm>
              <a:off x="3040053" y="5436970"/>
              <a:ext cx="830273" cy="774515"/>
            </a:xfrm>
            <a:custGeom>
              <a:avLst/>
              <a:gdLst>
                <a:gd name="T0" fmla="*/ 6714 w 7799"/>
                <a:gd name="T1" fmla="*/ 6033 h 7236"/>
                <a:gd name="T2" fmla="*/ 6259 w 7799"/>
                <a:gd name="T3" fmla="*/ 5547 h 7236"/>
                <a:gd name="T4" fmla="*/ 6893 w 7799"/>
                <a:gd name="T5" fmla="*/ 5329 h 7236"/>
                <a:gd name="T6" fmla="*/ 6230 w 7799"/>
                <a:gd name="T7" fmla="*/ 6254 h 7236"/>
                <a:gd name="T8" fmla="*/ 6295 w 7799"/>
                <a:gd name="T9" fmla="*/ 6139 h 7236"/>
                <a:gd name="T10" fmla="*/ 7087 w 7799"/>
                <a:gd name="T11" fmla="*/ 5900 h 7236"/>
                <a:gd name="T12" fmla="*/ 6259 w 7799"/>
                <a:gd name="T13" fmla="*/ 5547 h 7236"/>
                <a:gd name="T14" fmla="*/ 2771 w 7799"/>
                <a:gd name="T15" fmla="*/ 2983 h 7236"/>
                <a:gd name="T16" fmla="*/ 2824 w 7799"/>
                <a:gd name="T17" fmla="*/ 3215 h 7236"/>
                <a:gd name="T18" fmla="*/ 4327 w 7799"/>
                <a:gd name="T19" fmla="*/ 3333 h 7236"/>
                <a:gd name="T20" fmla="*/ 5844 w 7799"/>
                <a:gd name="T21" fmla="*/ 5330 h 7236"/>
                <a:gd name="T22" fmla="*/ 5574 w 7799"/>
                <a:gd name="T23" fmla="*/ 6799 h 7236"/>
                <a:gd name="T24" fmla="*/ 3485 w 7799"/>
                <a:gd name="T25" fmla="*/ 5917 h 7236"/>
                <a:gd name="T26" fmla="*/ 3876 w 7799"/>
                <a:gd name="T27" fmla="*/ 5284 h 7236"/>
                <a:gd name="T28" fmla="*/ 2946 w 7799"/>
                <a:gd name="T29" fmla="*/ 6040 h 7236"/>
                <a:gd name="T30" fmla="*/ 2100 w 7799"/>
                <a:gd name="T31" fmla="*/ 6404 h 7236"/>
                <a:gd name="T32" fmla="*/ 1951 w 7799"/>
                <a:gd name="T33" fmla="*/ 5255 h 7236"/>
                <a:gd name="T34" fmla="*/ 1470 w 7799"/>
                <a:gd name="T35" fmla="*/ 3996 h 7236"/>
                <a:gd name="T36" fmla="*/ 1030 w 7799"/>
                <a:gd name="T37" fmla="*/ 3796 h 7236"/>
                <a:gd name="T38" fmla="*/ 630 w 7799"/>
                <a:gd name="T39" fmla="*/ 2728 h 7236"/>
                <a:gd name="T40" fmla="*/ 2492 w 7799"/>
                <a:gd name="T41" fmla="*/ 2203 h 7236"/>
                <a:gd name="T42" fmla="*/ 2518 w 7799"/>
                <a:gd name="T43" fmla="*/ 2133 h 7236"/>
                <a:gd name="T44" fmla="*/ 3930 w 7799"/>
                <a:gd name="T45" fmla="*/ 864 h 7236"/>
                <a:gd name="T46" fmla="*/ 3060 w 7799"/>
                <a:gd name="T47" fmla="*/ 2131 h 7236"/>
                <a:gd name="T48" fmla="*/ 2204 w 7799"/>
                <a:gd name="T49" fmla="*/ 1766 h 7236"/>
                <a:gd name="T50" fmla="*/ 3051 w 7799"/>
                <a:gd name="T51" fmla="*/ 518 h 7236"/>
                <a:gd name="T52" fmla="*/ 2204 w 7799"/>
                <a:gd name="T53" fmla="*/ 1766 h 7236"/>
                <a:gd name="T54" fmla="*/ 1044 w 7799"/>
                <a:gd name="T55" fmla="*/ 4251 h 7236"/>
                <a:gd name="T56" fmla="*/ 1189 w 7799"/>
                <a:gd name="T57" fmla="*/ 5080 h 7236"/>
                <a:gd name="T58" fmla="*/ 1483 w 7799"/>
                <a:gd name="T59" fmla="*/ 5354 h 7236"/>
                <a:gd name="T60" fmla="*/ 2335 w 7799"/>
                <a:gd name="T61" fmla="*/ 7128 h 7236"/>
                <a:gd name="T62" fmla="*/ 3034 w 7799"/>
                <a:gd name="T63" fmla="*/ 6592 h 7236"/>
                <a:gd name="T64" fmla="*/ 3195 w 7799"/>
                <a:gd name="T65" fmla="*/ 7036 h 7236"/>
                <a:gd name="T66" fmla="*/ 5796 w 7799"/>
                <a:gd name="T67" fmla="*/ 7186 h 7236"/>
                <a:gd name="T68" fmla="*/ 6435 w 7799"/>
                <a:gd name="T69" fmla="*/ 6725 h 7236"/>
                <a:gd name="T70" fmla="*/ 6933 w 7799"/>
                <a:gd name="T71" fmla="*/ 4995 h 7236"/>
                <a:gd name="T72" fmla="*/ 6208 w 7799"/>
                <a:gd name="T73" fmla="*/ 5037 h 7236"/>
                <a:gd name="T74" fmla="*/ 6183 w 7799"/>
                <a:gd name="T75" fmla="*/ 4984 h 7236"/>
                <a:gd name="T76" fmla="*/ 5809 w 7799"/>
                <a:gd name="T77" fmla="*/ 4104 h 7236"/>
                <a:gd name="T78" fmla="*/ 3131 w 7799"/>
                <a:gd name="T79" fmla="*/ 2743 h 7236"/>
                <a:gd name="T80" fmla="*/ 3512 w 7799"/>
                <a:gd name="T81" fmla="*/ 2345 h 7236"/>
                <a:gd name="T82" fmla="*/ 3685 w 7799"/>
                <a:gd name="T83" fmla="*/ 2199 h 7236"/>
                <a:gd name="T84" fmla="*/ 3879 w 7799"/>
                <a:gd name="T85" fmla="*/ 472 h 7236"/>
                <a:gd name="T86" fmla="*/ 3331 w 7799"/>
                <a:gd name="T87" fmla="*/ 0 h 7236"/>
                <a:gd name="T88" fmla="*/ 1786 w 7799"/>
                <a:gd name="T89" fmla="*/ 1532 h 7236"/>
                <a:gd name="T90" fmla="*/ 1582 w 7799"/>
                <a:gd name="T91" fmla="*/ 1749 h 7236"/>
                <a:gd name="T92" fmla="*/ 86 w 7799"/>
                <a:gd name="T93" fmla="*/ 2882 h 7236"/>
                <a:gd name="T94" fmla="*/ 136 w 7799"/>
                <a:gd name="T95" fmla="*/ 3361 h 7236"/>
                <a:gd name="T96" fmla="*/ 1342 w 7799"/>
                <a:gd name="T97" fmla="*/ 2888 h 7236"/>
                <a:gd name="T98" fmla="*/ 1589 w 7799"/>
                <a:gd name="T99" fmla="*/ 2513 h 7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99" h="7236">
                  <a:moveTo>
                    <a:pt x="6575" y="5663"/>
                  </a:moveTo>
                  <a:cubicBezTo>
                    <a:pt x="6818" y="5567"/>
                    <a:pt x="6945" y="5945"/>
                    <a:pt x="6714" y="6033"/>
                  </a:cubicBezTo>
                  <a:cubicBezTo>
                    <a:pt x="6476" y="6124"/>
                    <a:pt x="6301" y="5771"/>
                    <a:pt x="6575" y="5663"/>
                  </a:cubicBezTo>
                  <a:close/>
                  <a:moveTo>
                    <a:pt x="6259" y="5547"/>
                  </a:moveTo>
                  <a:cubicBezTo>
                    <a:pt x="6258" y="5422"/>
                    <a:pt x="6244" y="5354"/>
                    <a:pt x="6493" y="5286"/>
                  </a:cubicBezTo>
                  <a:cubicBezTo>
                    <a:pt x="6637" y="5247"/>
                    <a:pt x="6785" y="5274"/>
                    <a:pt x="6893" y="5329"/>
                  </a:cubicBezTo>
                  <a:cubicBezTo>
                    <a:pt x="7393" y="5578"/>
                    <a:pt x="7288" y="6302"/>
                    <a:pt x="6752" y="6416"/>
                  </a:cubicBezTo>
                  <a:cubicBezTo>
                    <a:pt x="6565" y="6455"/>
                    <a:pt x="6341" y="6381"/>
                    <a:pt x="6230" y="6254"/>
                  </a:cubicBezTo>
                  <a:cubicBezTo>
                    <a:pt x="6174" y="6190"/>
                    <a:pt x="6195" y="6164"/>
                    <a:pt x="6224" y="6087"/>
                  </a:cubicBezTo>
                  <a:cubicBezTo>
                    <a:pt x="6299" y="6117"/>
                    <a:pt x="6239" y="6079"/>
                    <a:pt x="6295" y="6139"/>
                  </a:cubicBezTo>
                  <a:cubicBezTo>
                    <a:pt x="6407" y="6261"/>
                    <a:pt x="6558" y="6340"/>
                    <a:pt x="6749" y="6290"/>
                  </a:cubicBezTo>
                  <a:cubicBezTo>
                    <a:pt x="6923" y="6244"/>
                    <a:pt x="7070" y="6091"/>
                    <a:pt x="7087" y="5900"/>
                  </a:cubicBezTo>
                  <a:cubicBezTo>
                    <a:pt x="7117" y="5554"/>
                    <a:pt x="6817" y="5325"/>
                    <a:pt x="6511" y="5411"/>
                  </a:cubicBezTo>
                  <a:cubicBezTo>
                    <a:pt x="6371" y="5450"/>
                    <a:pt x="6364" y="5518"/>
                    <a:pt x="6259" y="5547"/>
                  </a:cubicBezTo>
                  <a:close/>
                  <a:moveTo>
                    <a:pt x="2552" y="2323"/>
                  </a:moveTo>
                  <a:lnTo>
                    <a:pt x="2771" y="2983"/>
                  </a:lnTo>
                  <a:cubicBezTo>
                    <a:pt x="2788" y="3080"/>
                    <a:pt x="2773" y="3082"/>
                    <a:pt x="2812" y="3187"/>
                  </a:cubicBezTo>
                  <a:lnTo>
                    <a:pt x="2824" y="3215"/>
                  </a:lnTo>
                  <a:cubicBezTo>
                    <a:pt x="2970" y="3177"/>
                    <a:pt x="3038" y="3144"/>
                    <a:pt x="3208" y="3136"/>
                  </a:cubicBezTo>
                  <a:cubicBezTo>
                    <a:pt x="3582" y="3119"/>
                    <a:pt x="3997" y="3185"/>
                    <a:pt x="4327" y="3333"/>
                  </a:cubicBezTo>
                  <a:cubicBezTo>
                    <a:pt x="4719" y="3508"/>
                    <a:pt x="5043" y="3745"/>
                    <a:pt x="5317" y="4090"/>
                  </a:cubicBezTo>
                  <a:cubicBezTo>
                    <a:pt x="5568" y="4405"/>
                    <a:pt x="5787" y="4865"/>
                    <a:pt x="5844" y="5330"/>
                  </a:cubicBezTo>
                  <a:cubicBezTo>
                    <a:pt x="5879" y="5614"/>
                    <a:pt x="5851" y="5908"/>
                    <a:pt x="5806" y="6163"/>
                  </a:cubicBezTo>
                  <a:cubicBezTo>
                    <a:pt x="5787" y="6267"/>
                    <a:pt x="5625" y="6725"/>
                    <a:pt x="5574" y="6799"/>
                  </a:cubicBezTo>
                  <a:lnTo>
                    <a:pt x="3532" y="6799"/>
                  </a:lnTo>
                  <a:cubicBezTo>
                    <a:pt x="3399" y="6606"/>
                    <a:pt x="3402" y="6155"/>
                    <a:pt x="3485" y="5917"/>
                  </a:cubicBezTo>
                  <a:cubicBezTo>
                    <a:pt x="3555" y="5717"/>
                    <a:pt x="3637" y="5566"/>
                    <a:pt x="3758" y="5420"/>
                  </a:cubicBezTo>
                  <a:cubicBezTo>
                    <a:pt x="3788" y="5384"/>
                    <a:pt x="3849" y="5336"/>
                    <a:pt x="3876" y="5284"/>
                  </a:cubicBezTo>
                  <a:lnTo>
                    <a:pt x="3611" y="5025"/>
                  </a:lnTo>
                  <a:cubicBezTo>
                    <a:pt x="3382" y="5104"/>
                    <a:pt x="3094" y="5822"/>
                    <a:pt x="2946" y="6040"/>
                  </a:cubicBezTo>
                  <a:cubicBezTo>
                    <a:pt x="2776" y="6293"/>
                    <a:pt x="2366" y="6792"/>
                    <a:pt x="2028" y="6803"/>
                  </a:cubicBezTo>
                  <a:cubicBezTo>
                    <a:pt x="2033" y="6691"/>
                    <a:pt x="2082" y="6510"/>
                    <a:pt x="2100" y="6404"/>
                  </a:cubicBezTo>
                  <a:cubicBezTo>
                    <a:pt x="2122" y="6273"/>
                    <a:pt x="2137" y="6105"/>
                    <a:pt x="2139" y="5972"/>
                  </a:cubicBezTo>
                  <a:cubicBezTo>
                    <a:pt x="2143" y="5696"/>
                    <a:pt x="2082" y="5436"/>
                    <a:pt x="1951" y="5255"/>
                  </a:cubicBezTo>
                  <a:cubicBezTo>
                    <a:pt x="1804" y="5051"/>
                    <a:pt x="1603" y="5013"/>
                    <a:pt x="1513" y="4803"/>
                  </a:cubicBezTo>
                  <a:cubicBezTo>
                    <a:pt x="1385" y="4504"/>
                    <a:pt x="1473" y="4237"/>
                    <a:pt x="1470" y="3996"/>
                  </a:cubicBezTo>
                  <a:cubicBezTo>
                    <a:pt x="1466" y="3993"/>
                    <a:pt x="1459" y="3990"/>
                    <a:pt x="1456" y="3988"/>
                  </a:cubicBezTo>
                  <a:cubicBezTo>
                    <a:pt x="1311" y="3916"/>
                    <a:pt x="1247" y="3936"/>
                    <a:pt x="1030" y="3796"/>
                  </a:cubicBezTo>
                  <a:cubicBezTo>
                    <a:pt x="805" y="3651"/>
                    <a:pt x="575" y="3385"/>
                    <a:pt x="464" y="3138"/>
                  </a:cubicBezTo>
                  <a:cubicBezTo>
                    <a:pt x="407" y="3012"/>
                    <a:pt x="563" y="2825"/>
                    <a:pt x="630" y="2728"/>
                  </a:cubicBezTo>
                  <a:cubicBezTo>
                    <a:pt x="973" y="2222"/>
                    <a:pt x="1696" y="1967"/>
                    <a:pt x="2370" y="2180"/>
                  </a:cubicBezTo>
                  <a:lnTo>
                    <a:pt x="2492" y="2203"/>
                  </a:lnTo>
                  <a:cubicBezTo>
                    <a:pt x="2502" y="2186"/>
                    <a:pt x="2501" y="2189"/>
                    <a:pt x="2510" y="2162"/>
                  </a:cubicBezTo>
                  <a:cubicBezTo>
                    <a:pt x="2512" y="2156"/>
                    <a:pt x="2516" y="2139"/>
                    <a:pt x="2518" y="2133"/>
                  </a:cubicBezTo>
                  <a:cubicBezTo>
                    <a:pt x="2595" y="1792"/>
                    <a:pt x="2667" y="1558"/>
                    <a:pt x="2959" y="1281"/>
                  </a:cubicBezTo>
                  <a:cubicBezTo>
                    <a:pt x="3181" y="1070"/>
                    <a:pt x="3573" y="881"/>
                    <a:pt x="3930" y="864"/>
                  </a:cubicBezTo>
                  <a:cubicBezTo>
                    <a:pt x="3931" y="1053"/>
                    <a:pt x="3834" y="1289"/>
                    <a:pt x="3773" y="1428"/>
                  </a:cubicBezTo>
                  <a:cubicBezTo>
                    <a:pt x="3643" y="1724"/>
                    <a:pt x="3353" y="2006"/>
                    <a:pt x="3060" y="2131"/>
                  </a:cubicBezTo>
                  <a:cubicBezTo>
                    <a:pt x="2700" y="2285"/>
                    <a:pt x="2552" y="2210"/>
                    <a:pt x="2552" y="2323"/>
                  </a:cubicBezTo>
                  <a:close/>
                  <a:moveTo>
                    <a:pt x="2204" y="1766"/>
                  </a:moveTo>
                  <a:cubicBezTo>
                    <a:pt x="2118" y="1678"/>
                    <a:pt x="2207" y="1386"/>
                    <a:pt x="2238" y="1296"/>
                  </a:cubicBezTo>
                  <a:cubicBezTo>
                    <a:pt x="2378" y="897"/>
                    <a:pt x="2823" y="520"/>
                    <a:pt x="3051" y="518"/>
                  </a:cubicBezTo>
                  <a:lnTo>
                    <a:pt x="3053" y="728"/>
                  </a:lnTo>
                  <a:cubicBezTo>
                    <a:pt x="2659" y="934"/>
                    <a:pt x="2354" y="1338"/>
                    <a:pt x="2204" y="1766"/>
                  </a:cubicBezTo>
                  <a:close/>
                  <a:moveTo>
                    <a:pt x="136" y="3361"/>
                  </a:moveTo>
                  <a:cubicBezTo>
                    <a:pt x="345" y="3757"/>
                    <a:pt x="627" y="4057"/>
                    <a:pt x="1044" y="4251"/>
                  </a:cubicBezTo>
                  <a:cubicBezTo>
                    <a:pt x="1050" y="4413"/>
                    <a:pt x="1028" y="4547"/>
                    <a:pt x="1062" y="4708"/>
                  </a:cubicBezTo>
                  <a:cubicBezTo>
                    <a:pt x="1112" y="4938"/>
                    <a:pt x="1155" y="4957"/>
                    <a:pt x="1189" y="5080"/>
                  </a:cubicBezTo>
                  <a:cubicBezTo>
                    <a:pt x="1232" y="5084"/>
                    <a:pt x="1238" y="5143"/>
                    <a:pt x="1317" y="5223"/>
                  </a:cubicBezTo>
                  <a:cubicBezTo>
                    <a:pt x="1366" y="5274"/>
                    <a:pt x="1422" y="5309"/>
                    <a:pt x="1483" y="5354"/>
                  </a:cubicBezTo>
                  <a:cubicBezTo>
                    <a:pt x="1916" y="5669"/>
                    <a:pt x="1715" y="6341"/>
                    <a:pt x="1609" y="6797"/>
                  </a:cubicBezTo>
                  <a:cubicBezTo>
                    <a:pt x="1507" y="7236"/>
                    <a:pt x="2021" y="7236"/>
                    <a:pt x="2335" y="7128"/>
                  </a:cubicBezTo>
                  <a:cubicBezTo>
                    <a:pt x="2499" y="7073"/>
                    <a:pt x="2598" y="6986"/>
                    <a:pt x="2712" y="6891"/>
                  </a:cubicBezTo>
                  <a:cubicBezTo>
                    <a:pt x="2807" y="6812"/>
                    <a:pt x="2946" y="6646"/>
                    <a:pt x="3034" y="6592"/>
                  </a:cubicBezTo>
                  <a:lnTo>
                    <a:pt x="3140" y="6896"/>
                  </a:lnTo>
                  <a:cubicBezTo>
                    <a:pt x="3156" y="6942"/>
                    <a:pt x="3174" y="6984"/>
                    <a:pt x="3195" y="7036"/>
                  </a:cubicBezTo>
                  <a:cubicBezTo>
                    <a:pt x="3218" y="7090"/>
                    <a:pt x="3227" y="7154"/>
                    <a:pt x="3269" y="7171"/>
                  </a:cubicBezTo>
                  <a:cubicBezTo>
                    <a:pt x="3321" y="7210"/>
                    <a:pt x="5535" y="7194"/>
                    <a:pt x="5796" y="7186"/>
                  </a:cubicBezTo>
                  <a:cubicBezTo>
                    <a:pt x="5905" y="7075"/>
                    <a:pt x="6014" y="6724"/>
                    <a:pt x="6089" y="6579"/>
                  </a:cubicBezTo>
                  <a:cubicBezTo>
                    <a:pt x="6162" y="6593"/>
                    <a:pt x="6284" y="6685"/>
                    <a:pt x="6435" y="6725"/>
                  </a:cubicBezTo>
                  <a:cubicBezTo>
                    <a:pt x="6566" y="6759"/>
                    <a:pt x="6744" y="6750"/>
                    <a:pt x="6874" y="6715"/>
                  </a:cubicBezTo>
                  <a:cubicBezTo>
                    <a:pt x="7678" y="6497"/>
                    <a:pt x="7799" y="5336"/>
                    <a:pt x="6933" y="4995"/>
                  </a:cubicBezTo>
                  <a:cubicBezTo>
                    <a:pt x="6560" y="4937"/>
                    <a:pt x="6563" y="4922"/>
                    <a:pt x="6216" y="5050"/>
                  </a:cubicBezTo>
                  <a:cubicBezTo>
                    <a:pt x="6213" y="5046"/>
                    <a:pt x="6210" y="5040"/>
                    <a:pt x="6208" y="5037"/>
                  </a:cubicBezTo>
                  <a:cubicBezTo>
                    <a:pt x="6207" y="5033"/>
                    <a:pt x="6203" y="5027"/>
                    <a:pt x="6201" y="5023"/>
                  </a:cubicBezTo>
                  <a:lnTo>
                    <a:pt x="6183" y="4984"/>
                  </a:lnTo>
                  <a:cubicBezTo>
                    <a:pt x="6177" y="4967"/>
                    <a:pt x="6172" y="4948"/>
                    <a:pt x="6164" y="4918"/>
                  </a:cubicBezTo>
                  <a:cubicBezTo>
                    <a:pt x="6095" y="4651"/>
                    <a:pt x="5956" y="4333"/>
                    <a:pt x="5809" y="4104"/>
                  </a:cubicBezTo>
                  <a:cubicBezTo>
                    <a:pt x="5464" y="3566"/>
                    <a:pt x="4926" y="3110"/>
                    <a:pt x="4318" y="2906"/>
                  </a:cubicBezTo>
                  <a:cubicBezTo>
                    <a:pt x="3876" y="2758"/>
                    <a:pt x="3650" y="2742"/>
                    <a:pt x="3131" y="2743"/>
                  </a:cubicBezTo>
                  <a:lnTo>
                    <a:pt x="3080" y="2555"/>
                  </a:lnTo>
                  <a:lnTo>
                    <a:pt x="3512" y="2345"/>
                  </a:lnTo>
                  <a:cubicBezTo>
                    <a:pt x="3521" y="2321"/>
                    <a:pt x="3510" y="2337"/>
                    <a:pt x="3537" y="2313"/>
                  </a:cubicBezTo>
                  <a:lnTo>
                    <a:pt x="3685" y="2199"/>
                  </a:lnTo>
                  <a:cubicBezTo>
                    <a:pt x="4161" y="1794"/>
                    <a:pt x="4392" y="1077"/>
                    <a:pt x="4351" y="458"/>
                  </a:cubicBezTo>
                  <a:cubicBezTo>
                    <a:pt x="4197" y="424"/>
                    <a:pt x="4015" y="451"/>
                    <a:pt x="3879" y="472"/>
                  </a:cubicBezTo>
                  <a:lnTo>
                    <a:pt x="3442" y="545"/>
                  </a:lnTo>
                  <a:cubicBezTo>
                    <a:pt x="3428" y="387"/>
                    <a:pt x="3407" y="93"/>
                    <a:pt x="3331" y="0"/>
                  </a:cubicBezTo>
                  <a:cubicBezTo>
                    <a:pt x="2685" y="187"/>
                    <a:pt x="2216" y="403"/>
                    <a:pt x="1917" y="1043"/>
                  </a:cubicBezTo>
                  <a:cubicBezTo>
                    <a:pt x="1867" y="1151"/>
                    <a:pt x="1796" y="1416"/>
                    <a:pt x="1786" y="1532"/>
                  </a:cubicBezTo>
                  <a:cubicBezTo>
                    <a:pt x="1784" y="1565"/>
                    <a:pt x="1785" y="1602"/>
                    <a:pt x="1782" y="1636"/>
                  </a:cubicBezTo>
                  <a:cubicBezTo>
                    <a:pt x="1772" y="1757"/>
                    <a:pt x="1775" y="1738"/>
                    <a:pt x="1582" y="1749"/>
                  </a:cubicBezTo>
                  <a:cubicBezTo>
                    <a:pt x="1253" y="1767"/>
                    <a:pt x="838" y="1968"/>
                    <a:pt x="596" y="2186"/>
                  </a:cubicBezTo>
                  <a:cubicBezTo>
                    <a:pt x="350" y="2408"/>
                    <a:pt x="223" y="2607"/>
                    <a:pt x="86" y="2882"/>
                  </a:cubicBezTo>
                  <a:cubicBezTo>
                    <a:pt x="0" y="3055"/>
                    <a:pt x="3" y="3036"/>
                    <a:pt x="31" y="3152"/>
                  </a:cubicBezTo>
                  <a:cubicBezTo>
                    <a:pt x="39" y="3186"/>
                    <a:pt x="110" y="3311"/>
                    <a:pt x="136" y="3361"/>
                  </a:cubicBezTo>
                  <a:close/>
                  <a:moveTo>
                    <a:pt x="1589" y="2513"/>
                  </a:moveTo>
                  <a:cubicBezTo>
                    <a:pt x="1410" y="2569"/>
                    <a:pt x="1299" y="2702"/>
                    <a:pt x="1342" y="2888"/>
                  </a:cubicBezTo>
                  <a:cubicBezTo>
                    <a:pt x="1439" y="3302"/>
                    <a:pt x="2054" y="3185"/>
                    <a:pt x="1964" y="2740"/>
                  </a:cubicBezTo>
                  <a:cubicBezTo>
                    <a:pt x="1934" y="2590"/>
                    <a:pt x="1756" y="2461"/>
                    <a:pt x="1589" y="2513"/>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p>
          </p:txBody>
        </p:sp>
        <p:sp>
          <p:nvSpPr>
            <p:cNvPr id="1331" name="Freeform 6">
              <a:extLst>
                <a:ext uri="{FF2B5EF4-FFF2-40B4-BE49-F238E27FC236}">
                  <a16:creationId xmlns:a16="http://schemas.microsoft.com/office/drawing/2014/main" id="{5D8E1B26-210D-8FAC-17F6-D68858E4540A}"/>
                </a:ext>
              </a:extLst>
            </p:cNvPr>
            <p:cNvSpPr>
              <a:spLocks noEditPoints="1"/>
            </p:cNvSpPr>
            <p:nvPr/>
          </p:nvSpPr>
          <p:spPr bwMode="auto">
            <a:xfrm>
              <a:off x="1847122" y="5869032"/>
              <a:ext cx="330328" cy="360785"/>
            </a:xfrm>
            <a:custGeom>
              <a:avLst/>
              <a:gdLst>
                <a:gd name="T0" fmla="*/ 2094 w 3105"/>
                <a:gd name="T1" fmla="*/ 1944 h 3374"/>
                <a:gd name="T2" fmla="*/ 1905 w 3105"/>
                <a:gd name="T3" fmla="*/ 2454 h 3374"/>
                <a:gd name="T4" fmla="*/ 1350 w 3105"/>
                <a:gd name="T5" fmla="*/ 2559 h 3374"/>
                <a:gd name="T6" fmla="*/ 1534 w 3105"/>
                <a:gd name="T7" fmla="*/ 1941 h 3374"/>
                <a:gd name="T8" fmla="*/ 2094 w 3105"/>
                <a:gd name="T9" fmla="*/ 1944 h 3374"/>
                <a:gd name="T10" fmla="*/ 192 w 3105"/>
                <a:gd name="T11" fmla="*/ 404 h 3374"/>
                <a:gd name="T12" fmla="*/ 555 w 3105"/>
                <a:gd name="T13" fmla="*/ 1122 h 3374"/>
                <a:gd name="T14" fmla="*/ 747 w 3105"/>
                <a:gd name="T15" fmla="*/ 999 h 3374"/>
                <a:gd name="T16" fmla="*/ 1913 w 3105"/>
                <a:gd name="T17" fmla="*/ 935 h 3374"/>
                <a:gd name="T18" fmla="*/ 2102 w 3105"/>
                <a:gd name="T19" fmla="*/ 1263 h 3374"/>
                <a:gd name="T20" fmla="*/ 2085 w 3105"/>
                <a:gd name="T21" fmla="*/ 1306 h 3374"/>
                <a:gd name="T22" fmla="*/ 1324 w 3105"/>
                <a:gd name="T23" fmla="*/ 1325 h 3374"/>
                <a:gd name="T24" fmla="*/ 85 w 3105"/>
                <a:gd name="T25" fmla="*/ 2398 h 3374"/>
                <a:gd name="T26" fmla="*/ 336 w 3105"/>
                <a:gd name="T27" fmla="*/ 2932 h 3374"/>
                <a:gd name="T28" fmla="*/ 1770 w 3105"/>
                <a:gd name="T29" fmla="*/ 3197 h 3374"/>
                <a:gd name="T30" fmla="*/ 2163 w 3105"/>
                <a:gd name="T31" fmla="*/ 2993 h 3374"/>
                <a:gd name="T32" fmla="*/ 2164 w 3105"/>
                <a:gd name="T33" fmla="*/ 3205 h 3374"/>
                <a:gd name="T34" fmla="*/ 3105 w 3105"/>
                <a:gd name="T35" fmla="*/ 3198 h 3374"/>
                <a:gd name="T36" fmla="*/ 3105 w 3105"/>
                <a:gd name="T37" fmla="*/ 1576 h 3374"/>
                <a:gd name="T38" fmla="*/ 2703 w 3105"/>
                <a:gd name="T39" fmla="*/ 355 h 3374"/>
                <a:gd name="T40" fmla="*/ 1411 w 3105"/>
                <a:gd name="T41" fmla="*/ 14 h 3374"/>
                <a:gd name="T42" fmla="*/ 192 w 3105"/>
                <a:gd name="T43" fmla="*/ 404 h 3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05" h="3374">
                  <a:moveTo>
                    <a:pt x="2094" y="1944"/>
                  </a:moveTo>
                  <a:cubicBezTo>
                    <a:pt x="2123" y="2202"/>
                    <a:pt x="2081" y="2338"/>
                    <a:pt x="1905" y="2454"/>
                  </a:cubicBezTo>
                  <a:cubicBezTo>
                    <a:pt x="1765" y="2547"/>
                    <a:pt x="1558" y="2608"/>
                    <a:pt x="1350" y="2559"/>
                  </a:cubicBezTo>
                  <a:cubicBezTo>
                    <a:pt x="931" y="2462"/>
                    <a:pt x="917" y="1941"/>
                    <a:pt x="1534" y="1941"/>
                  </a:cubicBezTo>
                  <a:lnTo>
                    <a:pt x="2094" y="1944"/>
                  </a:lnTo>
                  <a:close/>
                  <a:moveTo>
                    <a:pt x="192" y="404"/>
                  </a:moveTo>
                  <a:cubicBezTo>
                    <a:pt x="194" y="457"/>
                    <a:pt x="512" y="1077"/>
                    <a:pt x="555" y="1122"/>
                  </a:cubicBezTo>
                  <a:cubicBezTo>
                    <a:pt x="608" y="1102"/>
                    <a:pt x="703" y="1024"/>
                    <a:pt x="747" y="999"/>
                  </a:cubicBezTo>
                  <a:cubicBezTo>
                    <a:pt x="1053" y="823"/>
                    <a:pt x="1613" y="721"/>
                    <a:pt x="1913" y="935"/>
                  </a:cubicBezTo>
                  <a:cubicBezTo>
                    <a:pt x="2014" y="1007"/>
                    <a:pt x="2106" y="1171"/>
                    <a:pt x="2102" y="1263"/>
                  </a:cubicBezTo>
                  <a:cubicBezTo>
                    <a:pt x="2099" y="1305"/>
                    <a:pt x="2105" y="1284"/>
                    <a:pt x="2085" y="1306"/>
                  </a:cubicBezTo>
                  <a:cubicBezTo>
                    <a:pt x="2032" y="1348"/>
                    <a:pt x="1450" y="1320"/>
                    <a:pt x="1324" y="1325"/>
                  </a:cubicBezTo>
                  <a:cubicBezTo>
                    <a:pt x="707" y="1349"/>
                    <a:pt x="0" y="1577"/>
                    <a:pt x="85" y="2398"/>
                  </a:cubicBezTo>
                  <a:cubicBezTo>
                    <a:pt x="108" y="2627"/>
                    <a:pt x="221" y="2815"/>
                    <a:pt x="336" y="2932"/>
                  </a:cubicBezTo>
                  <a:cubicBezTo>
                    <a:pt x="691" y="3293"/>
                    <a:pt x="1310" y="3374"/>
                    <a:pt x="1770" y="3197"/>
                  </a:cubicBezTo>
                  <a:cubicBezTo>
                    <a:pt x="1960" y="3123"/>
                    <a:pt x="2072" y="3007"/>
                    <a:pt x="2163" y="2993"/>
                  </a:cubicBezTo>
                  <a:lnTo>
                    <a:pt x="2164" y="3205"/>
                  </a:lnTo>
                  <a:lnTo>
                    <a:pt x="3105" y="3198"/>
                  </a:lnTo>
                  <a:cubicBezTo>
                    <a:pt x="3105" y="2657"/>
                    <a:pt x="3105" y="2117"/>
                    <a:pt x="3105" y="1576"/>
                  </a:cubicBezTo>
                  <a:cubicBezTo>
                    <a:pt x="3105" y="1055"/>
                    <a:pt x="3027" y="620"/>
                    <a:pt x="2703" y="355"/>
                  </a:cubicBezTo>
                  <a:cubicBezTo>
                    <a:pt x="2345" y="61"/>
                    <a:pt x="1982" y="0"/>
                    <a:pt x="1411" y="14"/>
                  </a:cubicBezTo>
                  <a:cubicBezTo>
                    <a:pt x="958" y="26"/>
                    <a:pt x="465" y="189"/>
                    <a:pt x="192" y="40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32" name="Freeform 7">
              <a:extLst>
                <a:ext uri="{FF2B5EF4-FFF2-40B4-BE49-F238E27FC236}">
                  <a16:creationId xmlns:a16="http://schemas.microsoft.com/office/drawing/2014/main" id="{09F27D99-F57E-02DF-DFEF-6D164E40780C}"/>
                </a:ext>
              </a:extLst>
            </p:cNvPr>
            <p:cNvSpPr>
              <a:spLocks/>
            </p:cNvSpPr>
            <p:nvPr/>
          </p:nvSpPr>
          <p:spPr bwMode="auto">
            <a:xfrm>
              <a:off x="677618" y="5873248"/>
              <a:ext cx="344386" cy="364064"/>
            </a:xfrm>
            <a:custGeom>
              <a:avLst/>
              <a:gdLst>
                <a:gd name="T0" fmla="*/ 3233 w 3233"/>
                <a:gd name="T1" fmla="*/ 3168 h 3402"/>
                <a:gd name="T2" fmla="*/ 3231 w 3233"/>
                <a:gd name="T3" fmla="*/ 51 h 3402"/>
                <a:gd name="T4" fmla="*/ 3131 w 3233"/>
                <a:gd name="T5" fmla="*/ 13 h 3402"/>
                <a:gd name="T6" fmla="*/ 2244 w 3233"/>
                <a:gd name="T7" fmla="*/ 19 h 3402"/>
                <a:gd name="T8" fmla="*/ 2239 w 3233"/>
                <a:gd name="T9" fmla="*/ 1500 h 3402"/>
                <a:gd name="T10" fmla="*/ 1625 w 3233"/>
                <a:gd name="T11" fmla="*/ 2352 h 3402"/>
                <a:gd name="T12" fmla="*/ 1018 w 3233"/>
                <a:gd name="T13" fmla="*/ 1482 h 3402"/>
                <a:gd name="T14" fmla="*/ 1010 w 3233"/>
                <a:gd name="T15" fmla="*/ 15 h 3402"/>
                <a:gd name="T16" fmla="*/ 12 w 3233"/>
                <a:gd name="T17" fmla="*/ 22 h 3402"/>
                <a:gd name="T18" fmla="*/ 21 w 3233"/>
                <a:gd name="T19" fmla="*/ 1413 h 3402"/>
                <a:gd name="T20" fmla="*/ 210 w 3233"/>
                <a:gd name="T21" fmla="*/ 2636 h 3402"/>
                <a:gd name="T22" fmla="*/ 724 w 3233"/>
                <a:gd name="T23" fmla="*/ 3100 h 3402"/>
                <a:gd name="T24" fmla="*/ 2275 w 3233"/>
                <a:gd name="T25" fmla="*/ 2929 h 3402"/>
                <a:gd name="T26" fmla="*/ 2279 w 3233"/>
                <a:gd name="T27" fmla="*/ 3155 h 3402"/>
                <a:gd name="T28" fmla="*/ 3233 w 3233"/>
                <a:gd name="T29" fmla="*/ 3168 h 3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33" h="3402">
                  <a:moveTo>
                    <a:pt x="3233" y="3168"/>
                  </a:moveTo>
                  <a:lnTo>
                    <a:pt x="3231" y="51"/>
                  </a:lnTo>
                  <a:cubicBezTo>
                    <a:pt x="3213" y="0"/>
                    <a:pt x="3212" y="13"/>
                    <a:pt x="3131" y="13"/>
                  </a:cubicBezTo>
                  <a:lnTo>
                    <a:pt x="2244" y="19"/>
                  </a:lnTo>
                  <a:cubicBezTo>
                    <a:pt x="2226" y="162"/>
                    <a:pt x="2239" y="1258"/>
                    <a:pt x="2239" y="1500"/>
                  </a:cubicBezTo>
                  <a:cubicBezTo>
                    <a:pt x="2240" y="1923"/>
                    <a:pt x="2122" y="2349"/>
                    <a:pt x="1625" y="2352"/>
                  </a:cubicBezTo>
                  <a:cubicBezTo>
                    <a:pt x="1031" y="2357"/>
                    <a:pt x="1018" y="1962"/>
                    <a:pt x="1018" y="1482"/>
                  </a:cubicBezTo>
                  <a:cubicBezTo>
                    <a:pt x="1018" y="1257"/>
                    <a:pt x="1032" y="141"/>
                    <a:pt x="1010" y="15"/>
                  </a:cubicBezTo>
                  <a:lnTo>
                    <a:pt x="12" y="22"/>
                  </a:lnTo>
                  <a:cubicBezTo>
                    <a:pt x="55" y="208"/>
                    <a:pt x="21" y="1146"/>
                    <a:pt x="21" y="1413"/>
                  </a:cubicBezTo>
                  <a:cubicBezTo>
                    <a:pt x="21" y="1909"/>
                    <a:pt x="0" y="2256"/>
                    <a:pt x="210" y="2636"/>
                  </a:cubicBezTo>
                  <a:cubicBezTo>
                    <a:pt x="331" y="2856"/>
                    <a:pt x="507" y="3017"/>
                    <a:pt x="724" y="3100"/>
                  </a:cubicBezTo>
                  <a:cubicBezTo>
                    <a:pt x="1513" y="3402"/>
                    <a:pt x="2054" y="3038"/>
                    <a:pt x="2275" y="2929"/>
                  </a:cubicBezTo>
                  <a:lnTo>
                    <a:pt x="2279" y="3155"/>
                  </a:lnTo>
                  <a:lnTo>
                    <a:pt x="3233" y="316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33" name="Freeform 8">
              <a:extLst>
                <a:ext uri="{FF2B5EF4-FFF2-40B4-BE49-F238E27FC236}">
                  <a16:creationId xmlns:a16="http://schemas.microsoft.com/office/drawing/2014/main" id="{D1CD9FB9-708F-0AB5-1950-317299960F6E}"/>
                </a:ext>
              </a:extLst>
            </p:cNvPr>
            <p:cNvSpPr>
              <a:spLocks/>
            </p:cNvSpPr>
            <p:nvPr/>
          </p:nvSpPr>
          <p:spPr bwMode="auto">
            <a:xfrm>
              <a:off x="273726" y="5777195"/>
              <a:ext cx="380464" cy="434815"/>
            </a:xfrm>
            <a:custGeom>
              <a:avLst/>
              <a:gdLst>
                <a:gd name="T0" fmla="*/ 2294 w 3576"/>
                <a:gd name="T1" fmla="*/ 4062 h 4062"/>
                <a:gd name="T2" fmla="*/ 2309 w 3576"/>
                <a:gd name="T3" fmla="*/ 840 h 4062"/>
                <a:gd name="T4" fmla="*/ 3570 w 3576"/>
                <a:gd name="T5" fmla="*/ 822 h 4062"/>
                <a:gd name="T6" fmla="*/ 3576 w 3576"/>
                <a:gd name="T7" fmla="*/ 3 h 4062"/>
                <a:gd name="T8" fmla="*/ 0 w 3576"/>
                <a:gd name="T9" fmla="*/ 0 h 4062"/>
                <a:gd name="T10" fmla="*/ 6 w 3576"/>
                <a:gd name="T11" fmla="*/ 841 h 4062"/>
                <a:gd name="T12" fmla="*/ 1138 w 3576"/>
                <a:gd name="T13" fmla="*/ 840 h 4062"/>
                <a:gd name="T14" fmla="*/ 1278 w 3576"/>
                <a:gd name="T15" fmla="*/ 979 h 4062"/>
                <a:gd name="T16" fmla="*/ 1277 w 3576"/>
                <a:gd name="T17" fmla="*/ 4059 h 4062"/>
                <a:gd name="T18" fmla="*/ 2294 w 3576"/>
                <a:gd name="T19" fmla="*/ 4062 h 4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6" h="4062">
                  <a:moveTo>
                    <a:pt x="2294" y="4062"/>
                  </a:moveTo>
                  <a:cubicBezTo>
                    <a:pt x="2294" y="3713"/>
                    <a:pt x="2270" y="922"/>
                    <a:pt x="2309" y="840"/>
                  </a:cubicBezTo>
                  <a:cubicBezTo>
                    <a:pt x="2418" y="796"/>
                    <a:pt x="3350" y="837"/>
                    <a:pt x="3570" y="822"/>
                  </a:cubicBezTo>
                  <a:lnTo>
                    <a:pt x="3576" y="3"/>
                  </a:lnTo>
                  <a:lnTo>
                    <a:pt x="0" y="0"/>
                  </a:lnTo>
                  <a:lnTo>
                    <a:pt x="6" y="841"/>
                  </a:lnTo>
                  <a:cubicBezTo>
                    <a:pt x="382" y="841"/>
                    <a:pt x="763" y="847"/>
                    <a:pt x="1138" y="840"/>
                  </a:cubicBezTo>
                  <a:cubicBezTo>
                    <a:pt x="1293" y="837"/>
                    <a:pt x="1281" y="824"/>
                    <a:pt x="1278" y="979"/>
                  </a:cubicBezTo>
                  <a:cubicBezTo>
                    <a:pt x="1259" y="1958"/>
                    <a:pt x="1277" y="3071"/>
                    <a:pt x="1277" y="4059"/>
                  </a:cubicBezTo>
                  <a:lnTo>
                    <a:pt x="2294" y="40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34" name="Freeform 9">
              <a:extLst>
                <a:ext uri="{FF2B5EF4-FFF2-40B4-BE49-F238E27FC236}">
                  <a16:creationId xmlns:a16="http://schemas.microsoft.com/office/drawing/2014/main" id="{E98FA391-4746-AD11-3B89-E6477D9DA356}"/>
                </a:ext>
              </a:extLst>
            </p:cNvPr>
            <p:cNvSpPr>
              <a:spLocks/>
            </p:cNvSpPr>
            <p:nvPr/>
          </p:nvSpPr>
          <p:spPr bwMode="auto">
            <a:xfrm>
              <a:off x="1047772" y="5874654"/>
              <a:ext cx="373904" cy="337357"/>
            </a:xfrm>
            <a:custGeom>
              <a:avLst/>
              <a:gdLst>
                <a:gd name="T0" fmla="*/ 39 w 3512"/>
                <a:gd name="T1" fmla="*/ 1 h 3150"/>
                <a:gd name="T2" fmla="*/ 316 w 3512"/>
                <a:gd name="T3" fmla="*/ 400 h 3150"/>
                <a:gd name="T4" fmla="*/ 1182 w 3512"/>
                <a:gd name="T5" fmla="*/ 1572 h 3150"/>
                <a:gd name="T6" fmla="*/ 882 w 3512"/>
                <a:gd name="T7" fmla="*/ 1979 h 3150"/>
                <a:gd name="T8" fmla="*/ 0 w 3512"/>
                <a:gd name="T9" fmla="*/ 3149 h 3150"/>
                <a:gd name="T10" fmla="*/ 1103 w 3512"/>
                <a:gd name="T11" fmla="*/ 3141 h 3150"/>
                <a:gd name="T12" fmla="*/ 1750 w 3512"/>
                <a:gd name="T13" fmla="*/ 2297 h 3150"/>
                <a:gd name="T14" fmla="*/ 2397 w 3512"/>
                <a:gd name="T15" fmla="*/ 3150 h 3150"/>
                <a:gd name="T16" fmla="*/ 3512 w 3512"/>
                <a:gd name="T17" fmla="*/ 3140 h 3150"/>
                <a:gd name="T18" fmla="*/ 2324 w 3512"/>
                <a:gd name="T19" fmla="*/ 1555 h 3150"/>
                <a:gd name="T20" fmla="*/ 2898 w 3512"/>
                <a:gd name="T21" fmla="*/ 779 h 3150"/>
                <a:gd name="T22" fmla="*/ 3463 w 3512"/>
                <a:gd name="T23" fmla="*/ 0 h 3150"/>
                <a:gd name="T24" fmla="*/ 2414 w 3512"/>
                <a:gd name="T25" fmla="*/ 2 h 3150"/>
                <a:gd name="T26" fmla="*/ 2096 w 3512"/>
                <a:gd name="T27" fmla="*/ 415 h 3150"/>
                <a:gd name="T28" fmla="*/ 1779 w 3512"/>
                <a:gd name="T29" fmla="*/ 819 h 3150"/>
                <a:gd name="T30" fmla="*/ 1767 w 3512"/>
                <a:gd name="T31" fmla="*/ 827 h 3150"/>
                <a:gd name="T32" fmla="*/ 1454 w 3512"/>
                <a:gd name="T33" fmla="*/ 417 h 3150"/>
                <a:gd name="T34" fmla="*/ 1154 w 3512"/>
                <a:gd name="T35" fmla="*/ 0 h 3150"/>
                <a:gd name="T36" fmla="*/ 39 w 3512"/>
                <a:gd name="T37" fmla="*/ 1 h 3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12" h="3150">
                  <a:moveTo>
                    <a:pt x="39" y="1"/>
                  </a:moveTo>
                  <a:cubicBezTo>
                    <a:pt x="71" y="112"/>
                    <a:pt x="246" y="306"/>
                    <a:pt x="316" y="400"/>
                  </a:cubicBezTo>
                  <a:cubicBezTo>
                    <a:pt x="439" y="566"/>
                    <a:pt x="1137" y="1473"/>
                    <a:pt x="1182" y="1572"/>
                  </a:cubicBezTo>
                  <a:cubicBezTo>
                    <a:pt x="1128" y="1689"/>
                    <a:pt x="973" y="1859"/>
                    <a:pt x="882" y="1979"/>
                  </a:cubicBezTo>
                  <a:cubicBezTo>
                    <a:pt x="768" y="2128"/>
                    <a:pt x="30" y="3076"/>
                    <a:pt x="0" y="3149"/>
                  </a:cubicBezTo>
                  <a:lnTo>
                    <a:pt x="1103" y="3141"/>
                  </a:lnTo>
                  <a:cubicBezTo>
                    <a:pt x="1154" y="3075"/>
                    <a:pt x="1669" y="2335"/>
                    <a:pt x="1750" y="2297"/>
                  </a:cubicBezTo>
                  <a:cubicBezTo>
                    <a:pt x="1860" y="2375"/>
                    <a:pt x="2316" y="3134"/>
                    <a:pt x="2397" y="3150"/>
                  </a:cubicBezTo>
                  <a:lnTo>
                    <a:pt x="3512" y="3140"/>
                  </a:lnTo>
                  <a:lnTo>
                    <a:pt x="2324" y="1555"/>
                  </a:lnTo>
                  <a:cubicBezTo>
                    <a:pt x="2344" y="1479"/>
                    <a:pt x="2827" y="876"/>
                    <a:pt x="2898" y="779"/>
                  </a:cubicBezTo>
                  <a:cubicBezTo>
                    <a:pt x="2956" y="700"/>
                    <a:pt x="3454" y="87"/>
                    <a:pt x="3463" y="0"/>
                  </a:cubicBezTo>
                  <a:lnTo>
                    <a:pt x="2414" y="2"/>
                  </a:lnTo>
                  <a:cubicBezTo>
                    <a:pt x="2328" y="76"/>
                    <a:pt x="2175" y="312"/>
                    <a:pt x="2096" y="415"/>
                  </a:cubicBezTo>
                  <a:cubicBezTo>
                    <a:pt x="2082" y="433"/>
                    <a:pt x="1790" y="840"/>
                    <a:pt x="1779" y="819"/>
                  </a:cubicBezTo>
                  <a:cubicBezTo>
                    <a:pt x="1777" y="816"/>
                    <a:pt x="1771" y="825"/>
                    <a:pt x="1767" y="827"/>
                  </a:cubicBezTo>
                  <a:cubicBezTo>
                    <a:pt x="1695" y="779"/>
                    <a:pt x="1515" y="504"/>
                    <a:pt x="1454" y="417"/>
                  </a:cubicBezTo>
                  <a:cubicBezTo>
                    <a:pt x="1351" y="271"/>
                    <a:pt x="1256" y="145"/>
                    <a:pt x="1154" y="0"/>
                  </a:cubicBezTo>
                  <a:lnTo>
                    <a:pt x="39"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35" name="Freeform 10">
              <a:extLst>
                <a:ext uri="{FF2B5EF4-FFF2-40B4-BE49-F238E27FC236}">
                  <a16:creationId xmlns:a16="http://schemas.microsoft.com/office/drawing/2014/main" id="{7E74A3D9-E343-7136-E44F-A2B8F6F06006}"/>
                </a:ext>
              </a:extLst>
            </p:cNvPr>
            <p:cNvSpPr>
              <a:spLocks/>
            </p:cNvSpPr>
            <p:nvPr/>
          </p:nvSpPr>
          <p:spPr bwMode="auto">
            <a:xfrm>
              <a:off x="1383255" y="5804370"/>
              <a:ext cx="288628" cy="418417"/>
            </a:xfrm>
            <a:custGeom>
              <a:avLst/>
              <a:gdLst>
                <a:gd name="T0" fmla="*/ 973 w 2710"/>
                <a:gd name="T1" fmla="*/ 656 h 3906"/>
                <a:gd name="T2" fmla="*/ 649 w 2710"/>
                <a:gd name="T3" fmla="*/ 666 h 3906"/>
                <a:gd name="T4" fmla="*/ 321 w 2710"/>
                <a:gd name="T5" fmla="*/ 1065 h 3906"/>
                <a:gd name="T6" fmla="*/ 0 w 2710"/>
                <a:gd name="T7" fmla="*/ 1508 h 3906"/>
                <a:gd name="T8" fmla="*/ 943 w 2710"/>
                <a:gd name="T9" fmla="*/ 1510 h 3906"/>
                <a:gd name="T10" fmla="*/ 1324 w 2710"/>
                <a:gd name="T11" fmla="*/ 3632 h 3906"/>
                <a:gd name="T12" fmla="*/ 1660 w 2710"/>
                <a:gd name="T13" fmla="*/ 3803 h 3906"/>
                <a:gd name="T14" fmla="*/ 2674 w 2710"/>
                <a:gd name="T15" fmla="*/ 3797 h 3906"/>
                <a:gd name="T16" fmla="*/ 2682 w 2710"/>
                <a:gd name="T17" fmla="*/ 2921 h 3906"/>
                <a:gd name="T18" fmla="*/ 2203 w 2710"/>
                <a:gd name="T19" fmla="*/ 3054 h 3906"/>
                <a:gd name="T20" fmla="*/ 1951 w 2710"/>
                <a:gd name="T21" fmla="*/ 2701 h 3906"/>
                <a:gd name="T22" fmla="*/ 1955 w 2710"/>
                <a:gd name="T23" fmla="*/ 1513 h 3906"/>
                <a:gd name="T24" fmla="*/ 2706 w 2710"/>
                <a:gd name="T25" fmla="*/ 1509 h 3906"/>
                <a:gd name="T26" fmla="*/ 2710 w 2710"/>
                <a:gd name="T27" fmla="*/ 660 h 3906"/>
                <a:gd name="T28" fmla="*/ 1962 w 2710"/>
                <a:gd name="T29" fmla="*/ 662 h 3906"/>
                <a:gd name="T30" fmla="*/ 1914 w 2710"/>
                <a:gd name="T31" fmla="*/ 605 h 3906"/>
                <a:gd name="T32" fmla="*/ 1915 w 2710"/>
                <a:gd name="T33" fmla="*/ 515 h 3906"/>
                <a:gd name="T34" fmla="*/ 1920 w 2710"/>
                <a:gd name="T35" fmla="*/ 0 h 3906"/>
                <a:gd name="T36" fmla="*/ 973 w 2710"/>
                <a:gd name="T37" fmla="*/ 2 h 3906"/>
                <a:gd name="T38" fmla="*/ 973 w 2710"/>
                <a:gd name="T39" fmla="*/ 358 h 3906"/>
                <a:gd name="T40" fmla="*/ 973 w 2710"/>
                <a:gd name="T41" fmla="*/ 656 h 3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10" h="3906">
                  <a:moveTo>
                    <a:pt x="973" y="656"/>
                  </a:moveTo>
                  <a:cubicBezTo>
                    <a:pt x="823" y="653"/>
                    <a:pt x="706" y="643"/>
                    <a:pt x="649" y="666"/>
                  </a:cubicBezTo>
                  <a:cubicBezTo>
                    <a:pt x="574" y="696"/>
                    <a:pt x="523" y="792"/>
                    <a:pt x="321" y="1065"/>
                  </a:cubicBezTo>
                  <a:cubicBezTo>
                    <a:pt x="282" y="1117"/>
                    <a:pt x="12" y="1461"/>
                    <a:pt x="0" y="1508"/>
                  </a:cubicBezTo>
                  <a:lnTo>
                    <a:pt x="943" y="1510"/>
                  </a:lnTo>
                  <a:cubicBezTo>
                    <a:pt x="1003" y="2268"/>
                    <a:pt x="753" y="3187"/>
                    <a:pt x="1324" y="3632"/>
                  </a:cubicBezTo>
                  <a:cubicBezTo>
                    <a:pt x="1385" y="3680"/>
                    <a:pt x="1551" y="3789"/>
                    <a:pt x="1660" y="3803"/>
                  </a:cubicBezTo>
                  <a:cubicBezTo>
                    <a:pt x="1833" y="3896"/>
                    <a:pt x="2435" y="3906"/>
                    <a:pt x="2674" y="3797"/>
                  </a:cubicBezTo>
                  <a:lnTo>
                    <a:pt x="2682" y="2921"/>
                  </a:lnTo>
                  <a:cubicBezTo>
                    <a:pt x="2540" y="2943"/>
                    <a:pt x="2499" y="3100"/>
                    <a:pt x="2203" y="3054"/>
                  </a:cubicBezTo>
                  <a:cubicBezTo>
                    <a:pt x="2019" y="3025"/>
                    <a:pt x="1953" y="2904"/>
                    <a:pt x="1951" y="2701"/>
                  </a:cubicBezTo>
                  <a:cubicBezTo>
                    <a:pt x="1948" y="2353"/>
                    <a:pt x="1924" y="1844"/>
                    <a:pt x="1955" y="1513"/>
                  </a:cubicBezTo>
                  <a:lnTo>
                    <a:pt x="2706" y="1509"/>
                  </a:lnTo>
                  <a:lnTo>
                    <a:pt x="2710" y="660"/>
                  </a:lnTo>
                  <a:lnTo>
                    <a:pt x="1962" y="662"/>
                  </a:lnTo>
                  <a:cubicBezTo>
                    <a:pt x="1928" y="658"/>
                    <a:pt x="1911" y="685"/>
                    <a:pt x="1914" y="605"/>
                  </a:cubicBezTo>
                  <a:cubicBezTo>
                    <a:pt x="1914" y="603"/>
                    <a:pt x="1914" y="523"/>
                    <a:pt x="1915" y="515"/>
                  </a:cubicBezTo>
                  <a:lnTo>
                    <a:pt x="1920" y="0"/>
                  </a:lnTo>
                  <a:lnTo>
                    <a:pt x="973" y="2"/>
                  </a:lnTo>
                  <a:cubicBezTo>
                    <a:pt x="977" y="120"/>
                    <a:pt x="973" y="239"/>
                    <a:pt x="973" y="358"/>
                  </a:cubicBezTo>
                  <a:lnTo>
                    <a:pt x="973" y="6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36" name="Freeform 11">
              <a:extLst>
                <a:ext uri="{FF2B5EF4-FFF2-40B4-BE49-F238E27FC236}">
                  <a16:creationId xmlns:a16="http://schemas.microsoft.com/office/drawing/2014/main" id="{9AD1CB5D-244F-9043-B0E0-C60745303377}"/>
                </a:ext>
              </a:extLst>
            </p:cNvPr>
            <p:cNvSpPr>
              <a:spLocks/>
            </p:cNvSpPr>
            <p:nvPr/>
          </p:nvSpPr>
          <p:spPr bwMode="auto">
            <a:xfrm>
              <a:off x="1712179" y="5775790"/>
              <a:ext cx="104956" cy="436221"/>
            </a:xfrm>
            <a:custGeom>
              <a:avLst/>
              <a:gdLst>
                <a:gd name="T0" fmla="*/ 0 w 984"/>
                <a:gd name="T1" fmla="*/ 4078 h 4078"/>
                <a:gd name="T2" fmla="*/ 983 w 984"/>
                <a:gd name="T3" fmla="*/ 4071 h 4078"/>
                <a:gd name="T4" fmla="*/ 984 w 984"/>
                <a:gd name="T5" fmla="*/ 30 h 4078"/>
                <a:gd name="T6" fmla="*/ 0 w 984"/>
                <a:gd name="T7" fmla="*/ 19 h 4078"/>
                <a:gd name="T8" fmla="*/ 0 w 984"/>
                <a:gd name="T9" fmla="*/ 4078 h 4078"/>
              </a:gdLst>
              <a:ahLst/>
              <a:cxnLst>
                <a:cxn ang="0">
                  <a:pos x="T0" y="T1"/>
                </a:cxn>
                <a:cxn ang="0">
                  <a:pos x="T2" y="T3"/>
                </a:cxn>
                <a:cxn ang="0">
                  <a:pos x="T4" y="T5"/>
                </a:cxn>
                <a:cxn ang="0">
                  <a:pos x="T6" y="T7"/>
                </a:cxn>
                <a:cxn ang="0">
                  <a:pos x="T8" y="T9"/>
                </a:cxn>
              </a:cxnLst>
              <a:rect l="0" t="0" r="r" b="b"/>
              <a:pathLst>
                <a:path w="984" h="4078">
                  <a:moveTo>
                    <a:pt x="0" y="4078"/>
                  </a:moveTo>
                  <a:lnTo>
                    <a:pt x="983" y="4071"/>
                  </a:lnTo>
                  <a:lnTo>
                    <a:pt x="984" y="30"/>
                  </a:lnTo>
                  <a:cubicBezTo>
                    <a:pt x="876" y="0"/>
                    <a:pt x="140" y="4"/>
                    <a:pt x="0" y="19"/>
                  </a:cubicBezTo>
                  <a:lnTo>
                    <a:pt x="0" y="407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37" name="Freeform 12">
              <a:extLst>
                <a:ext uri="{FF2B5EF4-FFF2-40B4-BE49-F238E27FC236}">
                  <a16:creationId xmlns:a16="http://schemas.microsoft.com/office/drawing/2014/main" id="{CD478B0E-AB19-D700-4725-AD2DB5C19475}"/>
                </a:ext>
              </a:extLst>
            </p:cNvPr>
            <p:cNvSpPr>
              <a:spLocks/>
            </p:cNvSpPr>
            <p:nvPr/>
          </p:nvSpPr>
          <p:spPr bwMode="auto">
            <a:xfrm>
              <a:off x="2891991" y="5337169"/>
              <a:ext cx="231932" cy="242709"/>
            </a:xfrm>
            <a:custGeom>
              <a:avLst/>
              <a:gdLst>
                <a:gd name="T0" fmla="*/ 590 w 2177"/>
                <a:gd name="T1" fmla="*/ 164 h 2268"/>
                <a:gd name="T2" fmla="*/ 578 w 2177"/>
                <a:gd name="T3" fmla="*/ 179 h 2268"/>
                <a:gd name="T4" fmla="*/ 571 w 2177"/>
                <a:gd name="T5" fmla="*/ 187 h 2268"/>
                <a:gd name="T6" fmla="*/ 433 w 2177"/>
                <a:gd name="T7" fmla="*/ 310 h 2268"/>
                <a:gd name="T8" fmla="*/ 601 w 2177"/>
                <a:gd name="T9" fmla="*/ 1848 h 2268"/>
                <a:gd name="T10" fmla="*/ 2160 w 2177"/>
                <a:gd name="T11" fmla="*/ 1154 h 2268"/>
                <a:gd name="T12" fmla="*/ 1713 w 2177"/>
                <a:gd name="T13" fmla="*/ 159 h 2268"/>
                <a:gd name="T14" fmla="*/ 1155 w 2177"/>
                <a:gd name="T15" fmla="*/ 0 h 2268"/>
                <a:gd name="T16" fmla="*/ 590 w 2177"/>
                <a:gd name="T17" fmla="*/ 164 h 2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7" h="2268">
                  <a:moveTo>
                    <a:pt x="590" y="164"/>
                  </a:moveTo>
                  <a:lnTo>
                    <a:pt x="578" y="179"/>
                  </a:lnTo>
                  <a:cubicBezTo>
                    <a:pt x="576" y="181"/>
                    <a:pt x="572" y="186"/>
                    <a:pt x="571" y="187"/>
                  </a:cubicBezTo>
                  <a:lnTo>
                    <a:pt x="433" y="310"/>
                  </a:lnTo>
                  <a:cubicBezTo>
                    <a:pt x="0" y="774"/>
                    <a:pt x="83" y="1498"/>
                    <a:pt x="601" y="1848"/>
                  </a:cubicBezTo>
                  <a:cubicBezTo>
                    <a:pt x="1222" y="2268"/>
                    <a:pt x="2080" y="1870"/>
                    <a:pt x="2160" y="1154"/>
                  </a:cubicBezTo>
                  <a:cubicBezTo>
                    <a:pt x="2177" y="729"/>
                    <a:pt x="2085" y="392"/>
                    <a:pt x="1713" y="159"/>
                  </a:cubicBezTo>
                  <a:cubicBezTo>
                    <a:pt x="1551" y="58"/>
                    <a:pt x="1391" y="0"/>
                    <a:pt x="1155" y="0"/>
                  </a:cubicBezTo>
                  <a:cubicBezTo>
                    <a:pt x="889" y="0"/>
                    <a:pt x="787" y="89"/>
                    <a:pt x="590" y="164"/>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p>
          </p:txBody>
        </p:sp>
        <p:sp>
          <p:nvSpPr>
            <p:cNvPr id="1338" name="Freeform 13">
              <a:extLst>
                <a:ext uri="{FF2B5EF4-FFF2-40B4-BE49-F238E27FC236}">
                  <a16:creationId xmlns:a16="http://schemas.microsoft.com/office/drawing/2014/main" id="{2451F7E4-AAF6-43D0-24DF-400FAFFE6F56}"/>
                </a:ext>
              </a:extLst>
            </p:cNvPr>
            <p:cNvSpPr>
              <a:spLocks noEditPoints="1"/>
            </p:cNvSpPr>
            <p:nvPr/>
          </p:nvSpPr>
          <p:spPr bwMode="auto">
            <a:xfrm>
              <a:off x="588124" y="5431404"/>
              <a:ext cx="311118" cy="314398"/>
            </a:xfrm>
            <a:custGeom>
              <a:avLst/>
              <a:gdLst>
                <a:gd name="T0" fmla="*/ 1538 w 2922"/>
                <a:gd name="T1" fmla="*/ 338 h 2939"/>
                <a:gd name="T2" fmla="*/ 1503 w 2922"/>
                <a:gd name="T3" fmla="*/ 2161 h 2939"/>
                <a:gd name="T4" fmla="*/ 1538 w 2922"/>
                <a:gd name="T5" fmla="*/ 338 h 2939"/>
                <a:gd name="T6" fmla="*/ 2735 w 2922"/>
                <a:gd name="T7" fmla="*/ 2395 h 2939"/>
                <a:gd name="T8" fmla="*/ 2550 w 2922"/>
                <a:gd name="T9" fmla="*/ 2533 h 2939"/>
                <a:gd name="T10" fmla="*/ 2338 w 2922"/>
                <a:gd name="T11" fmla="*/ 2619 h 2939"/>
                <a:gd name="T12" fmla="*/ 1896 w 2922"/>
                <a:gd name="T13" fmla="*/ 2447 h 2939"/>
                <a:gd name="T14" fmla="*/ 1932 w 2922"/>
                <a:gd name="T15" fmla="*/ 2422 h 2939"/>
                <a:gd name="T16" fmla="*/ 2577 w 2922"/>
                <a:gd name="T17" fmla="*/ 1929 h 2939"/>
                <a:gd name="T18" fmla="*/ 2283 w 2922"/>
                <a:gd name="T19" fmla="*/ 252 h 2939"/>
                <a:gd name="T20" fmla="*/ 1329 w 2922"/>
                <a:gd name="T21" fmla="*/ 16 h 2939"/>
                <a:gd name="T22" fmla="*/ 318 w 2922"/>
                <a:gd name="T23" fmla="*/ 734 h 2939"/>
                <a:gd name="T24" fmla="*/ 1239 w 2922"/>
                <a:gd name="T25" fmla="*/ 2463 h 2939"/>
                <a:gd name="T26" fmla="*/ 1437 w 2922"/>
                <a:gd name="T27" fmla="*/ 2498 h 2939"/>
                <a:gd name="T28" fmla="*/ 1666 w 2922"/>
                <a:gd name="T29" fmla="*/ 2704 h 2939"/>
                <a:gd name="T30" fmla="*/ 2326 w 2922"/>
                <a:gd name="T31" fmla="*/ 2922 h 2939"/>
                <a:gd name="T32" fmla="*/ 2893 w 2922"/>
                <a:gd name="T33" fmla="*/ 2622 h 2939"/>
                <a:gd name="T34" fmla="*/ 2735 w 2922"/>
                <a:gd name="T35" fmla="*/ 2395 h 2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22" h="2939">
                  <a:moveTo>
                    <a:pt x="1538" y="338"/>
                  </a:moveTo>
                  <a:cubicBezTo>
                    <a:pt x="2700" y="338"/>
                    <a:pt x="2707" y="2162"/>
                    <a:pt x="1503" y="2161"/>
                  </a:cubicBezTo>
                  <a:cubicBezTo>
                    <a:pt x="291" y="2160"/>
                    <a:pt x="213" y="338"/>
                    <a:pt x="1538" y="338"/>
                  </a:cubicBezTo>
                  <a:close/>
                  <a:moveTo>
                    <a:pt x="2735" y="2395"/>
                  </a:moveTo>
                  <a:cubicBezTo>
                    <a:pt x="2656" y="2408"/>
                    <a:pt x="2626" y="2482"/>
                    <a:pt x="2550" y="2533"/>
                  </a:cubicBezTo>
                  <a:cubicBezTo>
                    <a:pt x="2491" y="2573"/>
                    <a:pt x="2433" y="2603"/>
                    <a:pt x="2338" y="2619"/>
                  </a:cubicBezTo>
                  <a:cubicBezTo>
                    <a:pt x="2179" y="2646"/>
                    <a:pt x="1952" y="2558"/>
                    <a:pt x="1896" y="2447"/>
                  </a:cubicBezTo>
                  <a:lnTo>
                    <a:pt x="1932" y="2422"/>
                  </a:lnTo>
                  <a:cubicBezTo>
                    <a:pt x="2121" y="2319"/>
                    <a:pt x="2339" y="2299"/>
                    <a:pt x="2577" y="1929"/>
                  </a:cubicBezTo>
                  <a:cubicBezTo>
                    <a:pt x="2922" y="1393"/>
                    <a:pt x="2810" y="630"/>
                    <a:pt x="2283" y="252"/>
                  </a:cubicBezTo>
                  <a:cubicBezTo>
                    <a:pt x="1995" y="45"/>
                    <a:pt x="1743" y="0"/>
                    <a:pt x="1329" y="16"/>
                  </a:cubicBezTo>
                  <a:cubicBezTo>
                    <a:pt x="861" y="70"/>
                    <a:pt x="466" y="361"/>
                    <a:pt x="318" y="734"/>
                  </a:cubicBezTo>
                  <a:cubicBezTo>
                    <a:pt x="0" y="1538"/>
                    <a:pt x="481" y="2350"/>
                    <a:pt x="1239" y="2463"/>
                  </a:cubicBezTo>
                  <a:cubicBezTo>
                    <a:pt x="1274" y="2469"/>
                    <a:pt x="1415" y="2487"/>
                    <a:pt x="1437" y="2498"/>
                  </a:cubicBezTo>
                  <a:cubicBezTo>
                    <a:pt x="1446" y="2502"/>
                    <a:pt x="1639" y="2682"/>
                    <a:pt x="1666" y="2704"/>
                  </a:cubicBezTo>
                  <a:cubicBezTo>
                    <a:pt x="1839" y="2841"/>
                    <a:pt x="2014" y="2939"/>
                    <a:pt x="2326" y="2922"/>
                  </a:cubicBezTo>
                  <a:cubicBezTo>
                    <a:pt x="2629" y="2906"/>
                    <a:pt x="2704" y="2787"/>
                    <a:pt x="2893" y="2622"/>
                  </a:cubicBezTo>
                  <a:cubicBezTo>
                    <a:pt x="2871" y="2541"/>
                    <a:pt x="2752" y="2472"/>
                    <a:pt x="2735" y="2395"/>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39" name="Freeform 14">
              <a:extLst>
                <a:ext uri="{FF2B5EF4-FFF2-40B4-BE49-F238E27FC236}">
                  <a16:creationId xmlns:a16="http://schemas.microsoft.com/office/drawing/2014/main" id="{EDAA1461-1712-E750-368C-367D2FB37134}"/>
                </a:ext>
              </a:extLst>
            </p:cNvPr>
            <p:cNvSpPr>
              <a:spLocks/>
            </p:cNvSpPr>
            <p:nvPr/>
          </p:nvSpPr>
          <p:spPr bwMode="auto">
            <a:xfrm>
              <a:off x="2219152" y="5774384"/>
              <a:ext cx="130726" cy="292844"/>
            </a:xfrm>
            <a:custGeom>
              <a:avLst/>
              <a:gdLst>
                <a:gd name="T0" fmla="*/ 348 w 1227"/>
                <a:gd name="T1" fmla="*/ 2716 h 2735"/>
                <a:gd name="T2" fmla="*/ 1052 w 1227"/>
                <a:gd name="T3" fmla="*/ 2710 h 2735"/>
                <a:gd name="T4" fmla="*/ 1091 w 1227"/>
                <a:gd name="T5" fmla="*/ 2023 h 2735"/>
                <a:gd name="T6" fmla="*/ 1227 w 1227"/>
                <a:gd name="T7" fmla="*/ 2 h 2735"/>
                <a:gd name="T8" fmla="*/ 138 w 1227"/>
                <a:gd name="T9" fmla="*/ 0 h 2735"/>
                <a:gd name="T10" fmla="*/ 73 w 1227"/>
                <a:gd name="T11" fmla="*/ 271 h 2735"/>
                <a:gd name="T12" fmla="*/ 175 w 1227"/>
                <a:gd name="T13" fmla="*/ 1714 h 2735"/>
                <a:gd name="T14" fmla="*/ 226 w 1227"/>
                <a:gd name="T15" fmla="*/ 2635 h 2735"/>
                <a:gd name="T16" fmla="*/ 348 w 1227"/>
                <a:gd name="T17" fmla="*/ 2716 h 2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7" h="2735">
                  <a:moveTo>
                    <a:pt x="348" y="2716"/>
                  </a:moveTo>
                  <a:lnTo>
                    <a:pt x="1052" y="2710"/>
                  </a:lnTo>
                  <a:cubicBezTo>
                    <a:pt x="1072" y="2482"/>
                    <a:pt x="1074" y="2236"/>
                    <a:pt x="1091" y="2023"/>
                  </a:cubicBezTo>
                  <a:lnTo>
                    <a:pt x="1227" y="2"/>
                  </a:lnTo>
                  <a:lnTo>
                    <a:pt x="138" y="0"/>
                  </a:lnTo>
                  <a:cubicBezTo>
                    <a:pt x="0" y="0"/>
                    <a:pt x="67" y="137"/>
                    <a:pt x="73" y="271"/>
                  </a:cubicBezTo>
                  <a:lnTo>
                    <a:pt x="175" y="1714"/>
                  </a:lnTo>
                  <a:cubicBezTo>
                    <a:pt x="199" y="1872"/>
                    <a:pt x="207" y="2480"/>
                    <a:pt x="226" y="2635"/>
                  </a:cubicBezTo>
                  <a:cubicBezTo>
                    <a:pt x="238" y="2735"/>
                    <a:pt x="243" y="2716"/>
                    <a:pt x="348" y="271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40" name="Freeform 15">
              <a:extLst>
                <a:ext uri="{FF2B5EF4-FFF2-40B4-BE49-F238E27FC236}">
                  <a16:creationId xmlns:a16="http://schemas.microsoft.com/office/drawing/2014/main" id="{EEACC9A6-047B-6165-7A76-70DA0E2B69FA}"/>
                </a:ext>
              </a:extLst>
            </p:cNvPr>
            <p:cNvSpPr>
              <a:spLocks noEditPoints="1"/>
            </p:cNvSpPr>
            <p:nvPr/>
          </p:nvSpPr>
          <p:spPr bwMode="auto">
            <a:xfrm>
              <a:off x="1120399" y="5492315"/>
              <a:ext cx="222561" cy="208505"/>
            </a:xfrm>
            <a:custGeom>
              <a:avLst/>
              <a:gdLst>
                <a:gd name="T0" fmla="*/ 594 w 2094"/>
                <a:gd name="T1" fmla="*/ 801 h 1950"/>
                <a:gd name="T2" fmla="*/ 1141 w 2094"/>
                <a:gd name="T3" fmla="*/ 332 h 1950"/>
                <a:gd name="T4" fmla="*/ 1689 w 2094"/>
                <a:gd name="T5" fmla="*/ 801 h 1950"/>
                <a:gd name="T6" fmla="*/ 1591 w 2094"/>
                <a:gd name="T7" fmla="*/ 802 h 1950"/>
                <a:gd name="T8" fmla="*/ 686 w 2094"/>
                <a:gd name="T9" fmla="*/ 803 h 1950"/>
                <a:gd name="T10" fmla="*/ 594 w 2094"/>
                <a:gd name="T11" fmla="*/ 801 h 1950"/>
                <a:gd name="T12" fmla="*/ 914 w 2094"/>
                <a:gd name="T13" fmla="*/ 47 h 1950"/>
                <a:gd name="T14" fmla="*/ 378 w 2094"/>
                <a:gd name="T15" fmla="*/ 1487 h 1950"/>
                <a:gd name="T16" fmla="*/ 1111 w 2094"/>
                <a:gd name="T17" fmla="*/ 1910 h 1950"/>
                <a:gd name="T18" fmla="*/ 1937 w 2094"/>
                <a:gd name="T19" fmla="*/ 1581 h 1950"/>
                <a:gd name="T20" fmla="*/ 1723 w 2094"/>
                <a:gd name="T21" fmla="*/ 1357 h 1950"/>
                <a:gd name="T22" fmla="*/ 1053 w 2094"/>
                <a:gd name="T23" fmla="*/ 1579 h 1950"/>
                <a:gd name="T24" fmla="*/ 592 w 2094"/>
                <a:gd name="T25" fmla="*/ 1100 h 1950"/>
                <a:gd name="T26" fmla="*/ 2037 w 2094"/>
                <a:gd name="T27" fmla="*/ 1095 h 1950"/>
                <a:gd name="T28" fmla="*/ 1772 w 2094"/>
                <a:gd name="T29" fmla="*/ 268 h 1950"/>
                <a:gd name="T30" fmla="*/ 914 w 2094"/>
                <a:gd name="T31" fmla="*/ 47 h 1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4" h="1950">
                  <a:moveTo>
                    <a:pt x="594" y="801"/>
                  </a:moveTo>
                  <a:cubicBezTo>
                    <a:pt x="612" y="546"/>
                    <a:pt x="859" y="334"/>
                    <a:pt x="1141" y="332"/>
                  </a:cubicBezTo>
                  <a:cubicBezTo>
                    <a:pt x="1413" y="330"/>
                    <a:pt x="1682" y="527"/>
                    <a:pt x="1689" y="801"/>
                  </a:cubicBezTo>
                  <a:lnTo>
                    <a:pt x="1591" y="802"/>
                  </a:lnTo>
                  <a:lnTo>
                    <a:pt x="686" y="803"/>
                  </a:lnTo>
                  <a:lnTo>
                    <a:pt x="594" y="801"/>
                  </a:lnTo>
                  <a:close/>
                  <a:moveTo>
                    <a:pt x="914" y="47"/>
                  </a:moveTo>
                  <a:cubicBezTo>
                    <a:pt x="402" y="131"/>
                    <a:pt x="0" y="884"/>
                    <a:pt x="378" y="1487"/>
                  </a:cubicBezTo>
                  <a:cubicBezTo>
                    <a:pt x="537" y="1741"/>
                    <a:pt x="758" y="1864"/>
                    <a:pt x="1111" y="1910"/>
                  </a:cubicBezTo>
                  <a:cubicBezTo>
                    <a:pt x="1421" y="1950"/>
                    <a:pt x="1851" y="1781"/>
                    <a:pt x="1937" y="1581"/>
                  </a:cubicBezTo>
                  <a:cubicBezTo>
                    <a:pt x="1913" y="1494"/>
                    <a:pt x="1813" y="1359"/>
                    <a:pt x="1723" y="1357"/>
                  </a:cubicBezTo>
                  <a:cubicBezTo>
                    <a:pt x="1616" y="1560"/>
                    <a:pt x="1293" y="1628"/>
                    <a:pt x="1053" y="1579"/>
                  </a:cubicBezTo>
                  <a:cubicBezTo>
                    <a:pt x="830" y="1533"/>
                    <a:pt x="607" y="1343"/>
                    <a:pt x="592" y="1100"/>
                  </a:cubicBezTo>
                  <a:lnTo>
                    <a:pt x="2037" y="1095"/>
                  </a:lnTo>
                  <a:cubicBezTo>
                    <a:pt x="2094" y="746"/>
                    <a:pt x="1949" y="443"/>
                    <a:pt x="1772" y="268"/>
                  </a:cubicBezTo>
                  <a:cubicBezTo>
                    <a:pt x="1551" y="49"/>
                    <a:pt x="1294" y="0"/>
                    <a:pt x="914" y="47"/>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1" name="Freeform 16">
              <a:extLst>
                <a:ext uri="{FF2B5EF4-FFF2-40B4-BE49-F238E27FC236}">
                  <a16:creationId xmlns:a16="http://schemas.microsoft.com/office/drawing/2014/main" id="{1680B7BA-1316-1C67-0722-487C0B4D103C}"/>
                </a:ext>
              </a:extLst>
            </p:cNvPr>
            <p:cNvSpPr>
              <a:spLocks noEditPoints="1"/>
            </p:cNvSpPr>
            <p:nvPr/>
          </p:nvSpPr>
          <p:spPr bwMode="auto">
            <a:xfrm>
              <a:off x="1921621" y="5460922"/>
              <a:ext cx="178050" cy="242709"/>
            </a:xfrm>
            <a:custGeom>
              <a:avLst/>
              <a:gdLst>
                <a:gd name="T0" fmla="*/ 1305 w 1671"/>
                <a:gd name="T1" fmla="*/ 1380 h 2267"/>
                <a:gd name="T2" fmla="*/ 1137 w 1671"/>
                <a:gd name="T3" fmla="*/ 1810 h 2267"/>
                <a:gd name="T4" fmla="*/ 418 w 1671"/>
                <a:gd name="T5" fmla="*/ 1584 h 2267"/>
                <a:gd name="T6" fmla="*/ 798 w 1671"/>
                <a:gd name="T7" fmla="*/ 1375 h 2267"/>
                <a:gd name="T8" fmla="*/ 1305 w 1671"/>
                <a:gd name="T9" fmla="*/ 1380 h 2267"/>
                <a:gd name="T10" fmla="*/ 114 w 1671"/>
                <a:gd name="T11" fmla="*/ 595 h 2267"/>
                <a:gd name="T12" fmla="*/ 250 w 1671"/>
                <a:gd name="T13" fmla="*/ 846 h 2267"/>
                <a:gd name="T14" fmla="*/ 903 w 1671"/>
                <a:gd name="T15" fmla="*/ 629 h 2267"/>
                <a:gd name="T16" fmla="*/ 1304 w 1671"/>
                <a:gd name="T17" fmla="*/ 1083 h 2267"/>
                <a:gd name="T18" fmla="*/ 78 w 1671"/>
                <a:gd name="T19" fmla="*/ 1733 h 2267"/>
                <a:gd name="T20" fmla="*/ 574 w 1671"/>
                <a:gd name="T21" fmla="*/ 2186 h 2267"/>
                <a:gd name="T22" fmla="*/ 1312 w 1671"/>
                <a:gd name="T23" fmla="*/ 2037 h 2267"/>
                <a:gd name="T24" fmla="*/ 1320 w 1671"/>
                <a:gd name="T25" fmla="*/ 2184 h 2267"/>
                <a:gd name="T26" fmla="*/ 1632 w 1671"/>
                <a:gd name="T27" fmla="*/ 2184 h 2267"/>
                <a:gd name="T28" fmla="*/ 1639 w 1671"/>
                <a:gd name="T29" fmla="*/ 1102 h 2267"/>
                <a:gd name="T30" fmla="*/ 114 w 1671"/>
                <a:gd name="T31" fmla="*/ 595 h 2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71" h="2267">
                  <a:moveTo>
                    <a:pt x="1305" y="1380"/>
                  </a:moveTo>
                  <a:cubicBezTo>
                    <a:pt x="1320" y="1609"/>
                    <a:pt x="1280" y="1706"/>
                    <a:pt x="1137" y="1810"/>
                  </a:cubicBezTo>
                  <a:cubicBezTo>
                    <a:pt x="885" y="1993"/>
                    <a:pt x="344" y="1933"/>
                    <a:pt x="418" y="1584"/>
                  </a:cubicBezTo>
                  <a:cubicBezTo>
                    <a:pt x="455" y="1412"/>
                    <a:pt x="613" y="1375"/>
                    <a:pt x="798" y="1375"/>
                  </a:cubicBezTo>
                  <a:lnTo>
                    <a:pt x="1305" y="1380"/>
                  </a:lnTo>
                  <a:close/>
                  <a:moveTo>
                    <a:pt x="114" y="595"/>
                  </a:moveTo>
                  <a:cubicBezTo>
                    <a:pt x="127" y="659"/>
                    <a:pt x="221" y="795"/>
                    <a:pt x="250" y="846"/>
                  </a:cubicBezTo>
                  <a:cubicBezTo>
                    <a:pt x="370" y="824"/>
                    <a:pt x="509" y="608"/>
                    <a:pt x="903" y="629"/>
                  </a:cubicBezTo>
                  <a:cubicBezTo>
                    <a:pt x="1167" y="643"/>
                    <a:pt x="1325" y="807"/>
                    <a:pt x="1304" y="1083"/>
                  </a:cubicBezTo>
                  <a:cubicBezTo>
                    <a:pt x="933" y="1116"/>
                    <a:pt x="0" y="927"/>
                    <a:pt x="78" y="1733"/>
                  </a:cubicBezTo>
                  <a:cubicBezTo>
                    <a:pt x="104" y="1998"/>
                    <a:pt x="346" y="2148"/>
                    <a:pt x="574" y="2186"/>
                  </a:cubicBezTo>
                  <a:cubicBezTo>
                    <a:pt x="1055" y="2267"/>
                    <a:pt x="1254" y="2042"/>
                    <a:pt x="1312" y="2037"/>
                  </a:cubicBezTo>
                  <a:lnTo>
                    <a:pt x="1320" y="2184"/>
                  </a:lnTo>
                  <a:lnTo>
                    <a:pt x="1632" y="2184"/>
                  </a:lnTo>
                  <a:cubicBezTo>
                    <a:pt x="1671" y="1950"/>
                    <a:pt x="1639" y="1370"/>
                    <a:pt x="1639" y="1102"/>
                  </a:cubicBezTo>
                  <a:cubicBezTo>
                    <a:pt x="1641" y="0"/>
                    <a:pt x="316" y="269"/>
                    <a:pt x="114" y="595"/>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2" name="Freeform 17">
              <a:extLst>
                <a:ext uri="{FF2B5EF4-FFF2-40B4-BE49-F238E27FC236}">
                  <a16:creationId xmlns:a16="http://schemas.microsoft.com/office/drawing/2014/main" id="{69C42E58-99D4-8E08-7EA5-9F637CE2370E}"/>
                </a:ext>
              </a:extLst>
            </p:cNvPr>
            <p:cNvSpPr>
              <a:spLocks/>
            </p:cNvSpPr>
            <p:nvPr/>
          </p:nvSpPr>
          <p:spPr bwMode="auto">
            <a:xfrm>
              <a:off x="920327" y="5492315"/>
              <a:ext cx="184140" cy="206162"/>
            </a:xfrm>
            <a:custGeom>
              <a:avLst/>
              <a:gdLst>
                <a:gd name="T0" fmla="*/ 576 w 1729"/>
                <a:gd name="T1" fmla="*/ 1883 h 1926"/>
                <a:gd name="T2" fmla="*/ 1170 w 1729"/>
                <a:gd name="T3" fmla="*/ 1844 h 1926"/>
                <a:gd name="T4" fmla="*/ 1395 w 1729"/>
                <a:gd name="T5" fmla="*/ 1713 h 1926"/>
                <a:gd name="T6" fmla="*/ 1458 w 1729"/>
                <a:gd name="T7" fmla="*/ 1892 h 1926"/>
                <a:gd name="T8" fmla="*/ 1719 w 1729"/>
                <a:gd name="T9" fmla="*/ 1888 h 1926"/>
                <a:gd name="T10" fmla="*/ 1729 w 1729"/>
                <a:gd name="T11" fmla="*/ 43 h 1926"/>
                <a:gd name="T12" fmla="*/ 1380 w 1729"/>
                <a:gd name="T13" fmla="*/ 249 h 1926"/>
                <a:gd name="T14" fmla="*/ 1380 w 1729"/>
                <a:gd name="T15" fmla="*/ 808 h 1926"/>
                <a:gd name="T16" fmla="*/ 1014 w 1729"/>
                <a:gd name="T17" fmla="*/ 1569 h 1926"/>
                <a:gd name="T18" fmla="*/ 376 w 1729"/>
                <a:gd name="T19" fmla="*/ 1141 h 1926"/>
                <a:gd name="T20" fmla="*/ 377 w 1729"/>
                <a:gd name="T21" fmla="*/ 160 h 1926"/>
                <a:gd name="T22" fmla="*/ 34 w 1729"/>
                <a:gd name="T23" fmla="*/ 45 h 1926"/>
                <a:gd name="T24" fmla="*/ 28 w 1729"/>
                <a:gd name="T25" fmla="*/ 1071 h 1926"/>
                <a:gd name="T26" fmla="*/ 576 w 1729"/>
                <a:gd name="T27" fmla="*/ 1883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9" h="1926">
                  <a:moveTo>
                    <a:pt x="576" y="1883"/>
                  </a:moveTo>
                  <a:cubicBezTo>
                    <a:pt x="768" y="1926"/>
                    <a:pt x="992" y="1922"/>
                    <a:pt x="1170" y="1844"/>
                  </a:cubicBezTo>
                  <a:cubicBezTo>
                    <a:pt x="1259" y="1805"/>
                    <a:pt x="1312" y="1747"/>
                    <a:pt x="1395" y="1713"/>
                  </a:cubicBezTo>
                  <a:cubicBezTo>
                    <a:pt x="1396" y="1820"/>
                    <a:pt x="1363" y="1881"/>
                    <a:pt x="1458" y="1892"/>
                  </a:cubicBezTo>
                  <a:cubicBezTo>
                    <a:pt x="1511" y="1898"/>
                    <a:pt x="1660" y="1892"/>
                    <a:pt x="1719" y="1888"/>
                  </a:cubicBezTo>
                  <a:lnTo>
                    <a:pt x="1729" y="43"/>
                  </a:lnTo>
                  <a:cubicBezTo>
                    <a:pt x="1310" y="23"/>
                    <a:pt x="1379" y="33"/>
                    <a:pt x="1380" y="249"/>
                  </a:cubicBezTo>
                  <a:cubicBezTo>
                    <a:pt x="1381" y="435"/>
                    <a:pt x="1380" y="622"/>
                    <a:pt x="1380" y="808"/>
                  </a:cubicBezTo>
                  <a:cubicBezTo>
                    <a:pt x="1380" y="1168"/>
                    <a:pt x="1372" y="1485"/>
                    <a:pt x="1014" y="1569"/>
                  </a:cubicBezTo>
                  <a:cubicBezTo>
                    <a:pt x="660" y="1652"/>
                    <a:pt x="392" y="1500"/>
                    <a:pt x="376" y="1141"/>
                  </a:cubicBezTo>
                  <a:cubicBezTo>
                    <a:pt x="364" y="846"/>
                    <a:pt x="380" y="470"/>
                    <a:pt x="377" y="160"/>
                  </a:cubicBezTo>
                  <a:cubicBezTo>
                    <a:pt x="375" y="53"/>
                    <a:pt x="401" y="0"/>
                    <a:pt x="34" y="45"/>
                  </a:cubicBezTo>
                  <a:cubicBezTo>
                    <a:pt x="0" y="299"/>
                    <a:pt x="28" y="791"/>
                    <a:pt x="28" y="1071"/>
                  </a:cubicBezTo>
                  <a:cubicBezTo>
                    <a:pt x="29" y="1459"/>
                    <a:pt x="179" y="1795"/>
                    <a:pt x="576" y="1883"/>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3" name="Freeform 18">
              <a:extLst>
                <a:ext uri="{FF2B5EF4-FFF2-40B4-BE49-F238E27FC236}">
                  <a16:creationId xmlns:a16="http://schemas.microsoft.com/office/drawing/2014/main" id="{518E10AB-99C7-EED7-3A15-A7A6DD52207F}"/>
                </a:ext>
              </a:extLst>
            </p:cNvPr>
            <p:cNvSpPr>
              <a:spLocks noEditPoints="1"/>
            </p:cNvSpPr>
            <p:nvPr/>
          </p:nvSpPr>
          <p:spPr bwMode="auto">
            <a:xfrm>
              <a:off x="2464204" y="5628607"/>
              <a:ext cx="2074277" cy="578661"/>
            </a:xfrm>
            <a:custGeom>
              <a:avLst/>
              <a:gdLst>
                <a:gd name="T0" fmla="*/ 3076 w 19483"/>
                <a:gd name="T1" fmla="*/ 3842 h 5410"/>
                <a:gd name="T2" fmla="*/ 3006 w 19483"/>
                <a:gd name="T3" fmla="*/ 1739 h 5410"/>
                <a:gd name="T4" fmla="*/ 3701 w 19483"/>
                <a:gd name="T5" fmla="*/ 2416 h 5410"/>
                <a:gd name="T6" fmla="*/ 3741 w 19483"/>
                <a:gd name="T7" fmla="*/ 4253 h 5410"/>
                <a:gd name="T8" fmla="*/ 2383 w 19483"/>
                <a:gd name="T9" fmla="*/ 2834 h 5410"/>
                <a:gd name="T10" fmla="*/ 2609 w 19483"/>
                <a:gd name="T11" fmla="*/ 3027 h 5410"/>
                <a:gd name="T12" fmla="*/ 5204 w 19483"/>
                <a:gd name="T13" fmla="*/ 4441 h 5410"/>
                <a:gd name="T14" fmla="*/ 4736 w 19483"/>
                <a:gd name="T15" fmla="*/ 4075 h 5410"/>
                <a:gd name="T16" fmla="*/ 5205 w 19483"/>
                <a:gd name="T17" fmla="*/ 2993 h 5410"/>
                <a:gd name="T18" fmla="*/ 6040 w 19483"/>
                <a:gd name="T19" fmla="*/ 3285 h 5410"/>
                <a:gd name="T20" fmla="*/ 5524 w 19483"/>
                <a:gd name="T21" fmla="*/ 3091 h 5410"/>
                <a:gd name="T22" fmla="*/ 5206 w 19483"/>
                <a:gd name="T23" fmla="*/ 2773 h 5410"/>
                <a:gd name="T24" fmla="*/ 4702 w 19483"/>
                <a:gd name="T25" fmla="*/ 2565 h 5410"/>
                <a:gd name="T26" fmla="*/ 4416 w 19483"/>
                <a:gd name="T27" fmla="*/ 2540 h 5410"/>
                <a:gd name="T28" fmla="*/ 746 w 19483"/>
                <a:gd name="T29" fmla="*/ 5061 h 5410"/>
                <a:gd name="T30" fmla="*/ 3168 w 19483"/>
                <a:gd name="T31" fmla="*/ 3919 h 5410"/>
                <a:gd name="T32" fmla="*/ 6159 w 19483"/>
                <a:gd name="T33" fmla="*/ 3799 h 5410"/>
                <a:gd name="T34" fmla="*/ 6270 w 19483"/>
                <a:gd name="T35" fmla="*/ 3869 h 5410"/>
                <a:gd name="T36" fmla="*/ 4503 w 19483"/>
                <a:gd name="T37" fmla="*/ 2837 h 5410"/>
                <a:gd name="T38" fmla="*/ 4632 w 19483"/>
                <a:gd name="T39" fmla="*/ 4948 h 5410"/>
                <a:gd name="T40" fmla="*/ 1753 w 19483"/>
                <a:gd name="T41" fmla="*/ 2653 h 5410"/>
                <a:gd name="T42" fmla="*/ 1027 w 19483"/>
                <a:gd name="T43" fmla="*/ 2955 h 5410"/>
                <a:gd name="T44" fmla="*/ 347 w 19483"/>
                <a:gd name="T45" fmla="*/ 3335 h 5410"/>
                <a:gd name="T46" fmla="*/ 2132 w 19483"/>
                <a:gd name="T47" fmla="*/ 2708 h 5410"/>
                <a:gd name="T48" fmla="*/ 2221 w 19483"/>
                <a:gd name="T49" fmla="*/ 2540 h 5410"/>
                <a:gd name="T50" fmla="*/ 5123 w 19483"/>
                <a:gd name="T51" fmla="*/ 3940 h 5410"/>
                <a:gd name="T52" fmla="*/ 4670 w 19483"/>
                <a:gd name="T53" fmla="*/ 3998 h 5410"/>
                <a:gd name="T54" fmla="*/ 4220 w 19483"/>
                <a:gd name="T55" fmla="*/ 4411 h 5410"/>
                <a:gd name="T56" fmla="*/ 5643 w 19483"/>
                <a:gd name="T57" fmla="*/ 4629 h 5410"/>
                <a:gd name="T58" fmla="*/ 4483 w 19483"/>
                <a:gd name="T59" fmla="*/ 4977 h 5410"/>
                <a:gd name="T60" fmla="*/ 3816 w 19483"/>
                <a:gd name="T61" fmla="*/ 4159 h 5410"/>
                <a:gd name="T62" fmla="*/ 2412 w 19483"/>
                <a:gd name="T63" fmla="*/ 4995 h 5410"/>
                <a:gd name="T64" fmla="*/ 1741 w 19483"/>
                <a:gd name="T65" fmla="*/ 5001 h 5410"/>
                <a:gd name="T66" fmla="*/ 2570 w 19483"/>
                <a:gd name="T67" fmla="*/ 4481 h 5410"/>
                <a:gd name="T68" fmla="*/ 1452 w 19483"/>
                <a:gd name="T69" fmla="*/ 3980 h 5410"/>
                <a:gd name="T70" fmla="*/ 1128 w 19483"/>
                <a:gd name="T71" fmla="*/ 3282 h 5410"/>
                <a:gd name="T72" fmla="*/ 1414 w 19483"/>
                <a:gd name="T73" fmla="*/ 4134 h 5410"/>
                <a:gd name="T74" fmla="*/ 1119 w 19483"/>
                <a:gd name="T75" fmla="*/ 4518 h 5410"/>
                <a:gd name="T76" fmla="*/ 1550 w 19483"/>
                <a:gd name="T77" fmla="*/ 4992 h 5410"/>
                <a:gd name="T78" fmla="*/ 412 w 19483"/>
                <a:gd name="T79" fmla="*/ 4630 h 5410"/>
                <a:gd name="T80" fmla="*/ 609 w 19483"/>
                <a:gd name="T81" fmla="*/ 3476 h 5410"/>
                <a:gd name="T82" fmla="*/ 342 w 19483"/>
                <a:gd name="T83" fmla="*/ 3572 h 5410"/>
                <a:gd name="T84" fmla="*/ 410 w 19483"/>
                <a:gd name="T85" fmla="*/ 4199 h 5410"/>
                <a:gd name="T86" fmla="*/ 6045 w 19483"/>
                <a:gd name="T87" fmla="*/ 4584 h 5410"/>
                <a:gd name="T88" fmla="*/ 5924 w 19483"/>
                <a:gd name="T89" fmla="*/ 4294 h 5410"/>
                <a:gd name="T90" fmla="*/ 10921 w 19483"/>
                <a:gd name="T91" fmla="*/ 708 h 5410"/>
                <a:gd name="T92" fmla="*/ 15162 w 19483"/>
                <a:gd name="T93" fmla="*/ 4065 h 5410"/>
                <a:gd name="T94" fmla="*/ 16599 w 19483"/>
                <a:gd name="T95" fmla="*/ 4065 h 5410"/>
                <a:gd name="T96" fmla="*/ 17490 w 19483"/>
                <a:gd name="T97" fmla="*/ 1553 h 5410"/>
                <a:gd name="T98" fmla="*/ 17818 w 19483"/>
                <a:gd name="T99" fmla="*/ 430 h 5410"/>
                <a:gd name="T100" fmla="*/ 17566 w 19483"/>
                <a:gd name="T101" fmla="*/ 4448 h 5410"/>
                <a:gd name="T102" fmla="*/ 18159 w 19483"/>
                <a:gd name="T103" fmla="*/ 2817 h 5410"/>
                <a:gd name="T104" fmla="*/ 19039 w 19483"/>
                <a:gd name="T105" fmla="*/ 4271 h 5410"/>
                <a:gd name="T106" fmla="*/ 14759 w 19483"/>
                <a:gd name="T107" fmla="*/ 3515 h 5410"/>
                <a:gd name="T108" fmla="*/ 17116 w 19483"/>
                <a:gd name="T109" fmla="*/ 4061 h 5410"/>
                <a:gd name="T110" fmla="*/ 13971 w 19483"/>
                <a:gd name="T111" fmla="*/ 2978 h 5410"/>
                <a:gd name="T112" fmla="*/ 15717 w 19483"/>
                <a:gd name="T113" fmla="*/ 3598 h 5410"/>
                <a:gd name="T114" fmla="*/ 13515 w 19483"/>
                <a:gd name="T115" fmla="*/ 3609 h 5410"/>
                <a:gd name="T116" fmla="*/ 14042 w 19483"/>
                <a:gd name="T117" fmla="*/ 3799 h 5410"/>
                <a:gd name="T118" fmla="*/ 15374 w 19483"/>
                <a:gd name="T119" fmla="*/ 3802 h 5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9483" h="5410">
                  <a:moveTo>
                    <a:pt x="0" y="1876"/>
                  </a:moveTo>
                  <a:cubicBezTo>
                    <a:pt x="102" y="1902"/>
                    <a:pt x="191" y="1909"/>
                    <a:pt x="295" y="1925"/>
                  </a:cubicBezTo>
                  <a:cubicBezTo>
                    <a:pt x="631" y="1976"/>
                    <a:pt x="1626" y="2056"/>
                    <a:pt x="1982" y="2076"/>
                  </a:cubicBezTo>
                  <a:cubicBezTo>
                    <a:pt x="2179" y="2088"/>
                    <a:pt x="2541" y="2110"/>
                    <a:pt x="2727" y="2086"/>
                  </a:cubicBezTo>
                  <a:cubicBezTo>
                    <a:pt x="2740" y="2045"/>
                    <a:pt x="2804" y="1877"/>
                    <a:pt x="2834" y="1851"/>
                  </a:cubicBezTo>
                  <a:cubicBezTo>
                    <a:pt x="2864" y="1805"/>
                    <a:pt x="2917" y="1796"/>
                    <a:pt x="2926" y="1739"/>
                  </a:cubicBezTo>
                  <a:cubicBezTo>
                    <a:pt x="2930" y="1711"/>
                    <a:pt x="2948" y="1652"/>
                    <a:pt x="2936" y="1627"/>
                  </a:cubicBezTo>
                  <a:cubicBezTo>
                    <a:pt x="2036" y="1670"/>
                    <a:pt x="1000" y="1536"/>
                    <a:pt x="86" y="1411"/>
                  </a:cubicBezTo>
                  <a:cubicBezTo>
                    <a:pt x="39" y="1490"/>
                    <a:pt x="1" y="1803"/>
                    <a:pt x="0" y="1876"/>
                  </a:cubicBezTo>
                  <a:close/>
                  <a:moveTo>
                    <a:pt x="3059" y="3063"/>
                  </a:moveTo>
                  <a:cubicBezTo>
                    <a:pt x="3224" y="2934"/>
                    <a:pt x="3405" y="2941"/>
                    <a:pt x="3597" y="3069"/>
                  </a:cubicBezTo>
                  <a:lnTo>
                    <a:pt x="3600" y="3782"/>
                  </a:lnTo>
                  <a:lnTo>
                    <a:pt x="3531" y="3841"/>
                  </a:lnTo>
                  <a:cubicBezTo>
                    <a:pt x="3466" y="3817"/>
                    <a:pt x="3504" y="3822"/>
                    <a:pt x="3443" y="3790"/>
                  </a:cubicBezTo>
                  <a:cubicBezTo>
                    <a:pt x="3360" y="3837"/>
                    <a:pt x="3362" y="3890"/>
                    <a:pt x="3253" y="3812"/>
                  </a:cubicBezTo>
                  <a:cubicBezTo>
                    <a:pt x="3131" y="3724"/>
                    <a:pt x="3175" y="3825"/>
                    <a:pt x="3076" y="3842"/>
                  </a:cubicBezTo>
                  <a:cubicBezTo>
                    <a:pt x="3008" y="3774"/>
                    <a:pt x="3046" y="3795"/>
                    <a:pt x="3053" y="3694"/>
                  </a:cubicBezTo>
                  <a:cubicBezTo>
                    <a:pt x="3066" y="3524"/>
                    <a:pt x="3039" y="3259"/>
                    <a:pt x="3059" y="3063"/>
                  </a:cubicBezTo>
                  <a:close/>
                  <a:moveTo>
                    <a:pt x="3403" y="2802"/>
                  </a:moveTo>
                  <a:cubicBezTo>
                    <a:pt x="3245" y="2947"/>
                    <a:pt x="3220" y="2751"/>
                    <a:pt x="3251" y="2591"/>
                  </a:cubicBezTo>
                  <a:lnTo>
                    <a:pt x="3412" y="2596"/>
                  </a:lnTo>
                  <a:lnTo>
                    <a:pt x="3403" y="2802"/>
                  </a:lnTo>
                  <a:close/>
                  <a:moveTo>
                    <a:pt x="3524" y="2297"/>
                  </a:moveTo>
                  <a:cubicBezTo>
                    <a:pt x="3501" y="2365"/>
                    <a:pt x="3370" y="2338"/>
                    <a:pt x="3303" y="2339"/>
                  </a:cubicBezTo>
                  <a:cubicBezTo>
                    <a:pt x="3177" y="2340"/>
                    <a:pt x="3146" y="2361"/>
                    <a:pt x="3111" y="2260"/>
                  </a:cubicBezTo>
                  <a:cubicBezTo>
                    <a:pt x="3135" y="2221"/>
                    <a:pt x="3166" y="2235"/>
                    <a:pt x="3201" y="2208"/>
                  </a:cubicBezTo>
                  <a:cubicBezTo>
                    <a:pt x="3204" y="2109"/>
                    <a:pt x="3166" y="1874"/>
                    <a:pt x="3225" y="1814"/>
                  </a:cubicBezTo>
                  <a:cubicBezTo>
                    <a:pt x="3281" y="1761"/>
                    <a:pt x="3392" y="1779"/>
                    <a:pt x="3443" y="1820"/>
                  </a:cubicBezTo>
                  <a:cubicBezTo>
                    <a:pt x="3480" y="1912"/>
                    <a:pt x="3457" y="2110"/>
                    <a:pt x="3456" y="2219"/>
                  </a:cubicBezTo>
                  <a:cubicBezTo>
                    <a:pt x="3523" y="2226"/>
                    <a:pt x="3520" y="2211"/>
                    <a:pt x="3561" y="2243"/>
                  </a:cubicBezTo>
                  <a:cubicBezTo>
                    <a:pt x="3550" y="2325"/>
                    <a:pt x="3554" y="2279"/>
                    <a:pt x="3524" y="2297"/>
                  </a:cubicBezTo>
                  <a:close/>
                  <a:moveTo>
                    <a:pt x="3006" y="1739"/>
                  </a:moveTo>
                  <a:cubicBezTo>
                    <a:pt x="2977" y="1850"/>
                    <a:pt x="3021" y="2038"/>
                    <a:pt x="2931" y="2037"/>
                  </a:cubicBezTo>
                  <a:lnTo>
                    <a:pt x="2913" y="1911"/>
                  </a:lnTo>
                  <a:cubicBezTo>
                    <a:pt x="2917" y="1922"/>
                    <a:pt x="2923" y="1906"/>
                    <a:pt x="2885" y="1928"/>
                  </a:cubicBezTo>
                  <a:cubicBezTo>
                    <a:pt x="2857" y="2049"/>
                    <a:pt x="2838" y="1959"/>
                    <a:pt x="2827" y="2102"/>
                  </a:cubicBezTo>
                  <a:cubicBezTo>
                    <a:pt x="2817" y="2227"/>
                    <a:pt x="2783" y="2216"/>
                    <a:pt x="2786" y="2286"/>
                  </a:cubicBezTo>
                  <a:lnTo>
                    <a:pt x="2991" y="2295"/>
                  </a:lnTo>
                  <a:cubicBezTo>
                    <a:pt x="2968" y="2345"/>
                    <a:pt x="2941" y="2367"/>
                    <a:pt x="2934" y="2435"/>
                  </a:cubicBezTo>
                  <a:cubicBezTo>
                    <a:pt x="2914" y="2645"/>
                    <a:pt x="2942" y="3658"/>
                    <a:pt x="2961" y="3805"/>
                  </a:cubicBezTo>
                  <a:lnTo>
                    <a:pt x="2919" y="3823"/>
                  </a:lnTo>
                  <a:lnTo>
                    <a:pt x="2884" y="3851"/>
                  </a:lnTo>
                  <a:cubicBezTo>
                    <a:pt x="2855" y="3884"/>
                    <a:pt x="2880" y="3838"/>
                    <a:pt x="2860" y="3890"/>
                  </a:cubicBezTo>
                  <a:lnTo>
                    <a:pt x="3768" y="3894"/>
                  </a:lnTo>
                  <a:cubicBezTo>
                    <a:pt x="3748" y="3840"/>
                    <a:pt x="3761" y="3879"/>
                    <a:pt x="3732" y="3841"/>
                  </a:cubicBezTo>
                  <a:cubicBezTo>
                    <a:pt x="3716" y="3821"/>
                    <a:pt x="3724" y="3844"/>
                    <a:pt x="3702" y="3807"/>
                  </a:cubicBezTo>
                  <a:cubicBezTo>
                    <a:pt x="3677" y="3781"/>
                    <a:pt x="3688" y="3763"/>
                    <a:pt x="3690" y="3741"/>
                  </a:cubicBezTo>
                  <a:lnTo>
                    <a:pt x="3701" y="2416"/>
                  </a:lnTo>
                  <a:cubicBezTo>
                    <a:pt x="3695" y="2278"/>
                    <a:pt x="3681" y="2383"/>
                    <a:pt x="3638" y="2294"/>
                  </a:cubicBezTo>
                  <a:lnTo>
                    <a:pt x="3865" y="2295"/>
                  </a:lnTo>
                  <a:cubicBezTo>
                    <a:pt x="3867" y="2205"/>
                    <a:pt x="3846" y="2234"/>
                    <a:pt x="3831" y="2167"/>
                  </a:cubicBezTo>
                  <a:cubicBezTo>
                    <a:pt x="3814" y="2087"/>
                    <a:pt x="3852" y="2089"/>
                    <a:pt x="3818" y="2041"/>
                  </a:cubicBezTo>
                  <a:cubicBezTo>
                    <a:pt x="3767" y="2010"/>
                    <a:pt x="3810" y="2075"/>
                    <a:pt x="3772" y="1999"/>
                  </a:cubicBezTo>
                  <a:cubicBezTo>
                    <a:pt x="3771" y="1997"/>
                    <a:pt x="3762" y="1933"/>
                    <a:pt x="3762" y="1933"/>
                  </a:cubicBezTo>
                  <a:cubicBezTo>
                    <a:pt x="3699" y="2008"/>
                    <a:pt x="3753" y="2025"/>
                    <a:pt x="3679" y="2040"/>
                  </a:cubicBezTo>
                  <a:cubicBezTo>
                    <a:pt x="3649" y="1963"/>
                    <a:pt x="3660" y="1838"/>
                    <a:pt x="3661" y="1756"/>
                  </a:cubicBezTo>
                  <a:cubicBezTo>
                    <a:pt x="3649" y="1683"/>
                    <a:pt x="3571" y="1675"/>
                    <a:pt x="3502" y="1624"/>
                  </a:cubicBezTo>
                  <a:lnTo>
                    <a:pt x="3318" y="1524"/>
                  </a:lnTo>
                  <a:cubicBezTo>
                    <a:pt x="3256" y="1592"/>
                    <a:pt x="3217" y="1579"/>
                    <a:pt x="3146" y="1631"/>
                  </a:cubicBezTo>
                  <a:cubicBezTo>
                    <a:pt x="2998" y="1740"/>
                    <a:pt x="3016" y="1655"/>
                    <a:pt x="3006" y="1739"/>
                  </a:cubicBezTo>
                  <a:close/>
                  <a:moveTo>
                    <a:pt x="2901" y="4271"/>
                  </a:moveTo>
                  <a:cubicBezTo>
                    <a:pt x="2913" y="4634"/>
                    <a:pt x="2898" y="5020"/>
                    <a:pt x="2899" y="5392"/>
                  </a:cubicBezTo>
                  <a:cubicBezTo>
                    <a:pt x="3053" y="5393"/>
                    <a:pt x="3643" y="5410"/>
                    <a:pt x="3749" y="5381"/>
                  </a:cubicBezTo>
                  <a:cubicBezTo>
                    <a:pt x="3754" y="5008"/>
                    <a:pt x="3738" y="4607"/>
                    <a:pt x="3741" y="4253"/>
                  </a:cubicBezTo>
                  <a:cubicBezTo>
                    <a:pt x="3660" y="4212"/>
                    <a:pt x="3239" y="4236"/>
                    <a:pt x="3076" y="4233"/>
                  </a:cubicBezTo>
                  <a:cubicBezTo>
                    <a:pt x="2909" y="4231"/>
                    <a:pt x="2953" y="4239"/>
                    <a:pt x="2901" y="4271"/>
                  </a:cubicBezTo>
                  <a:close/>
                  <a:moveTo>
                    <a:pt x="5346" y="1378"/>
                  </a:moveTo>
                  <a:cubicBezTo>
                    <a:pt x="4770" y="1484"/>
                    <a:pt x="4285" y="1551"/>
                    <a:pt x="3702" y="1609"/>
                  </a:cubicBezTo>
                  <a:cubicBezTo>
                    <a:pt x="3712" y="1691"/>
                    <a:pt x="3706" y="1771"/>
                    <a:pt x="3753" y="1832"/>
                  </a:cubicBezTo>
                  <a:cubicBezTo>
                    <a:pt x="3791" y="1883"/>
                    <a:pt x="3830" y="1790"/>
                    <a:pt x="3872" y="1957"/>
                  </a:cubicBezTo>
                  <a:cubicBezTo>
                    <a:pt x="3892" y="1997"/>
                    <a:pt x="3909" y="2018"/>
                    <a:pt x="3930" y="2069"/>
                  </a:cubicBezTo>
                  <a:cubicBezTo>
                    <a:pt x="4190" y="2085"/>
                    <a:pt x="5412" y="1909"/>
                    <a:pt x="5557" y="1796"/>
                  </a:cubicBezTo>
                  <a:cubicBezTo>
                    <a:pt x="5453" y="1635"/>
                    <a:pt x="5400" y="1531"/>
                    <a:pt x="5346" y="1378"/>
                  </a:cubicBezTo>
                  <a:close/>
                  <a:moveTo>
                    <a:pt x="1916" y="2989"/>
                  </a:moveTo>
                  <a:lnTo>
                    <a:pt x="2221" y="2887"/>
                  </a:lnTo>
                  <a:lnTo>
                    <a:pt x="2217" y="3764"/>
                  </a:lnTo>
                  <a:lnTo>
                    <a:pt x="1916" y="3831"/>
                  </a:lnTo>
                  <a:lnTo>
                    <a:pt x="1916" y="2989"/>
                  </a:lnTo>
                  <a:close/>
                  <a:moveTo>
                    <a:pt x="2374" y="3723"/>
                  </a:moveTo>
                  <a:lnTo>
                    <a:pt x="2383" y="2834"/>
                  </a:lnTo>
                  <a:lnTo>
                    <a:pt x="2707" y="2715"/>
                  </a:lnTo>
                  <a:lnTo>
                    <a:pt x="2692" y="3647"/>
                  </a:lnTo>
                  <a:lnTo>
                    <a:pt x="2374" y="3723"/>
                  </a:lnTo>
                  <a:close/>
                  <a:moveTo>
                    <a:pt x="2783" y="3838"/>
                  </a:moveTo>
                  <a:cubicBezTo>
                    <a:pt x="2812" y="3831"/>
                    <a:pt x="2806" y="3789"/>
                    <a:pt x="2818" y="3642"/>
                  </a:cubicBezTo>
                  <a:lnTo>
                    <a:pt x="2817" y="2564"/>
                  </a:lnTo>
                  <a:lnTo>
                    <a:pt x="2744" y="2576"/>
                  </a:lnTo>
                  <a:lnTo>
                    <a:pt x="1743" y="2974"/>
                  </a:lnTo>
                  <a:cubicBezTo>
                    <a:pt x="1752" y="3144"/>
                    <a:pt x="1746" y="3329"/>
                    <a:pt x="1746" y="3502"/>
                  </a:cubicBezTo>
                  <a:cubicBezTo>
                    <a:pt x="1746" y="3614"/>
                    <a:pt x="1723" y="3953"/>
                    <a:pt x="1734" y="4020"/>
                  </a:cubicBezTo>
                  <a:cubicBezTo>
                    <a:pt x="2055" y="3964"/>
                    <a:pt x="2480" y="3914"/>
                    <a:pt x="2783" y="3838"/>
                  </a:cubicBezTo>
                  <a:close/>
                  <a:moveTo>
                    <a:pt x="2452" y="3479"/>
                  </a:moveTo>
                  <a:lnTo>
                    <a:pt x="2407" y="3493"/>
                  </a:lnTo>
                  <a:lnTo>
                    <a:pt x="2417" y="3060"/>
                  </a:lnTo>
                  <a:lnTo>
                    <a:pt x="2611" y="2985"/>
                  </a:lnTo>
                  <a:lnTo>
                    <a:pt x="2609" y="3027"/>
                  </a:lnTo>
                  <a:lnTo>
                    <a:pt x="2463" y="3085"/>
                  </a:lnTo>
                  <a:lnTo>
                    <a:pt x="2452" y="3479"/>
                  </a:lnTo>
                  <a:close/>
                  <a:moveTo>
                    <a:pt x="1991" y="3594"/>
                  </a:moveTo>
                  <a:lnTo>
                    <a:pt x="1949" y="3607"/>
                  </a:lnTo>
                  <a:lnTo>
                    <a:pt x="1958" y="3207"/>
                  </a:lnTo>
                  <a:lnTo>
                    <a:pt x="2137" y="3137"/>
                  </a:lnTo>
                  <a:lnTo>
                    <a:pt x="2136" y="3176"/>
                  </a:lnTo>
                  <a:lnTo>
                    <a:pt x="2001" y="3230"/>
                  </a:lnTo>
                  <a:lnTo>
                    <a:pt x="1991" y="3594"/>
                  </a:lnTo>
                  <a:close/>
                  <a:moveTo>
                    <a:pt x="4762" y="5002"/>
                  </a:moveTo>
                  <a:lnTo>
                    <a:pt x="4932" y="5009"/>
                  </a:lnTo>
                  <a:lnTo>
                    <a:pt x="4937" y="4537"/>
                  </a:lnTo>
                  <a:cubicBezTo>
                    <a:pt x="4944" y="4447"/>
                    <a:pt x="4934" y="4446"/>
                    <a:pt x="5001" y="4416"/>
                  </a:cubicBezTo>
                  <a:cubicBezTo>
                    <a:pt x="5026" y="4374"/>
                    <a:pt x="5040" y="4333"/>
                    <a:pt x="5087" y="4303"/>
                  </a:cubicBezTo>
                  <a:cubicBezTo>
                    <a:pt x="5116" y="4316"/>
                    <a:pt x="5115" y="4301"/>
                    <a:pt x="5158" y="4376"/>
                  </a:cubicBezTo>
                  <a:cubicBezTo>
                    <a:pt x="5182" y="4418"/>
                    <a:pt x="5165" y="4417"/>
                    <a:pt x="5204" y="4441"/>
                  </a:cubicBezTo>
                  <a:cubicBezTo>
                    <a:pt x="5268" y="4452"/>
                    <a:pt x="5251" y="4478"/>
                    <a:pt x="5252" y="4549"/>
                  </a:cubicBezTo>
                  <a:cubicBezTo>
                    <a:pt x="5254" y="4710"/>
                    <a:pt x="5221" y="4757"/>
                    <a:pt x="5230" y="5005"/>
                  </a:cubicBezTo>
                  <a:lnTo>
                    <a:pt x="5428" y="5005"/>
                  </a:lnTo>
                  <a:cubicBezTo>
                    <a:pt x="5431" y="4931"/>
                    <a:pt x="5430" y="4863"/>
                    <a:pt x="5430" y="4795"/>
                  </a:cubicBezTo>
                  <a:cubicBezTo>
                    <a:pt x="5429" y="4724"/>
                    <a:pt x="5416" y="4663"/>
                    <a:pt x="5446" y="4608"/>
                  </a:cubicBezTo>
                  <a:cubicBezTo>
                    <a:pt x="5449" y="4603"/>
                    <a:pt x="5455" y="4598"/>
                    <a:pt x="5457" y="4594"/>
                  </a:cubicBezTo>
                  <a:cubicBezTo>
                    <a:pt x="5460" y="4590"/>
                    <a:pt x="5464" y="4584"/>
                    <a:pt x="5469" y="4580"/>
                  </a:cubicBezTo>
                  <a:cubicBezTo>
                    <a:pt x="5450" y="4483"/>
                    <a:pt x="5508" y="4438"/>
                    <a:pt x="5576" y="4405"/>
                  </a:cubicBezTo>
                  <a:cubicBezTo>
                    <a:pt x="5637" y="4429"/>
                    <a:pt x="5646" y="4454"/>
                    <a:pt x="5672" y="4496"/>
                  </a:cubicBezTo>
                  <a:cubicBezTo>
                    <a:pt x="5695" y="4509"/>
                    <a:pt x="5706" y="4509"/>
                    <a:pt x="5710" y="4602"/>
                  </a:cubicBezTo>
                  <a:cubicBezTo>
                    <a:pt x="5712" y="4649"/>
                    <a:pt x="5705" y="4693"/>
                    <a:pt x="5696" y="4737"/>
                  </a:cubicBezTo>
                  <a:cubicBezTo>
                    <a:pt x="5680" y="4824"/>
                    <a:pt x="5681" y="4906"/>
                    <a:pt x="5685" y="5003"/>
                  </a:cubicBezTo>
                  <a:lnTo>
                    <a:pt x="5842" y="5000"/>
                  </a:lnTo>
                  <a:lnTo>
                    <a:pt x="5826" y="4268"/>
                  </a:lnTo>
                  <a:lnTo>
                    <a:pt x="5179" y="4132"/>
                  </a:lnTo>
                  <a:cubicBezTo>
                    <a:pt x="5046" y="4147"/>
                    <a:pt x="4881" y="4076"/>
                    <a:pt x="4736" y="4075"/>
                  </a:cubicBezTo>
                  <a:lnTo>
                    <a:pt x="4734" y="4796"/>
                  </a:lnTo>
                  <a:cubicBezTo>
                    <a:pt x="4733" y="4911"/>
                    <a:pt x="4757" y="4931"/>
                    <a:pt x="4762" y="5002"/>
                  </a:cubicBezTo>
                  <a:close/>
                  <a:moveTo>
                    <a:pt x="2757" y="5058"/>
                  </a:moveTo>
                  <a:lnTo>
                    <a:pt x="1734" y="5058"/>
                  </a:lnTo>
                  <a:lnTo>
                    <a:pt x="1746" y="5272"/>
                  </a:lnTo>
                  <a:cubicBezTo>
                    <a:pt x="1747" y="5275"/>
                    <a:pt x="1750" y="5280"/>
                    <a:pt x="1753" y="5284"/>
                  </a:cubicBezTo>
                  <a:lnTo>
                    <a:pt x="2765" y="5330"/>
                  </a:lnTo>
                  <a:lnTo>
                    <a:pt x="2757" y="5058"/>
                  </a:lnTo>
                  <a:close/>
                  <a:moveTo>
                    <a:pt x="5858" y="5067"/>
                  </a:moveTo>
                  <a:cubicBezTo>
                    <a:pt x="5760" y="5037"/>
                    <a:pt x="4961" y="5041"/>
                    <a:pt x="4812" y="5058"/>
                  </a:cubicBezTo>
                  <a:lnTo>
                    <a:pt x="4803" y="5287"/>
                  </a:lnTo>
                  <a:lnTo>
                    <a:pt x="5843" y="5252"/>
                  </a:lnTo>
                  <a:lnTo>
                    <a:pt x="5858" y="5067"/>
                  </a:lnTo>
                  <a:close/>
                  <a:moveTo>
                    <a:pt x="5294" y="2908"/>
                  </a:moveTo>
                  <a:lnTo>
                    <a:pt x="5293" y="2977"/>
                  </a:lnTo>
                  <a:cubicBezTo>
                    <a:pt x="5266" y="2991"/>
                    <a:pt x="5252" y="2969"/>
                    <a:pt x="5205" y="2993"/>
                  </a:cubicBezTo>
                  <a:cubicBezTo>
                    <a:pt x="5226" y="3041"/>
                    <a:pt x="5236" y="3033"/>
                    <a:pt x="5265" y="3064"/>
                  </a:cubicBezTo>
                  <a:cubicBezTo>
                    <a:pt x="5318" y="3063"/>
                    <a:pt x="5772" y="3263"/>
                    <a:pt x="5863" y="3301"/>
                  </a:cubicBezTo>
                  <a:cubicBezTo>
                    <a:pt x="5974" y="3346"/>
                    <a:pt x="6071" y="3388"/>
                    <a:pt x="6175" y="3431"/>
                  </a:cubicBezTo>
                  <a:cubicBezTo>
                    <a:pt x="6267" y="3469"/>
                    <a:pt x="6393" y="3532"/>
                    <a:pt x="6494" y="3553"/>
                  </a:cubicBezTo>
                  <a:lnTo>
                    <a:pt x="6492" y="3397"/>
                  </a:lnTo>
                  <a:cubicBezTo>
                    <a:pt x="6408" y="3452"/>
                    <a:pt x="6501" y="3436"/>
                    <a:pt x="6392" y="3454"/>
                  </a:cubicBezTo>
                  <a:lnTo>
                    <a:pt x="6406" y="3379"/>
                  </a:lnTo>
                  <a:lnTo>
                    <a:pt x="6361" y="3343"/>
                  </a:lnTo>
                  <a:cubicBezTo>
                    <a:pt x="6334" y="3414"/>
                    <a:pt x="6364" y="3392"/>
                    <a:pt x="6311" y="3413"/>
                  </a:cubicBezTo>
                  <a:cubicBezTo>
                    <a:pt x="6299" y="3383"/>
                    <a:pt x="6309" y="3407"/>
                    <a:pt x="6316" y="3333"/>
                  </a:cubicBezTo>
                  <a:cubicBezTo>
                    <a:pt x="6210" y="3344"/>
                    <a:pt x="6251" y="3331"/>
                    <a:pt x="6188" y="3263"/>
                  </a:cubicBezTo>
                  <a:lnTo>
                    <a:pt x="6146" y="3320"/>
                  </a:lnTo>
                  <a:lnTo>
                    <a:pt x="6118" y="3238"/>
                  </a:lnTo>
                  <a:lnTo>
                    <a:pt x="6071" y="3279"/>
                  </a:lnTo>
                  <a:cubicBezTo>
                    <a:pt x="6069" y="3282"/>
                    <a:pt x="6065" y="3287"/>
                    <a:pt x="6063" y="3289"/>
                  </a:cubicBezTo>
                  <a:lnTo>
                    <a:pt x="6040" y="3285"/>
                  </a:lnTo>
                  <a:cubicBezTo>
                    <a:pt x="6039" y="3281"/>
                    <a:pt x="6034" y="3262"/>
                    <a:pt x="6032" y="3257"/>
                  </a:cubicBezTo>
                  <a:lnTo>
                    <a:pt x="6019" y="3214"/>
                  </a:lnTo>
                  <a:cubicBezTo>
                    <a:pt x="6017" y="3210"/>
                    <a:pt x="6016" y="3204"/>
                    <a:pt x="6014" y="3199"/>
                  </a:cubicBezTo>
                  <a:cubicBezTo>
                    <a:pt x="5906" y="3238"/>
                    <a:pt x="6009" y="3236"/>
                    <a:pt x="5930" y="3269"/>
                  </a:cubicBezTo>
                  <a:lnTo>
                    <a:pt x="5930" y="3160"/>
                  </a:lnTo>
                  <a:lnTo>
                    <a:pt x="5880" y="3157"/>
                  </a:lnTo>
                  <a:cubicBezTo>
                    <a:pt x="5843" y="3241"/>
                    <a:pt x="5882" y="3230"/>
                    <a:pt x="5814" y="3213"/>
                  </a:cubicBezTo>
                  <a:lnTo>
                    <a:pt x="5831" y="3120"/>
                  </a:lnTo>
                  <a:cubicBezTo>
                    <a:pt x="5826" y="3116"/>
                    <a:pt x="5786" y="3106"/>
                    <a:pt x="5786" y="3106"/>
                  </a:cubicBezTo>
                  <a:lnTo>
                    <a:pt x="5755" y="3143"/>
                  </a:lnTo>
                  <a:cubicBezTo>
                    <a:pt x="5727" y="3179"/>
                    <a:pt x="5751" y="3173"/>
                    <a:pt x="5710" y="3176"/>
                  </a:cubicBezTo>
                  <a:lnTo>
                    <a:pt x="5718" y="3064"/>
                  </a:lnTo>
                  <a:lnTo>
                    <a:pt x="5655" y="3058"/>
                  </a:lnTo>
                  <a:cubicBezTo>
                    <a:pt x="5630" y="3140"/>
                    <a:pt x="5669" y="3103"/>
                    <a:pt x="5611" y="3142"/>
                  </a:cubicBezTo>
                  <a:cubicBezTo>
                    <a:pt x="5554" y="3095"/>
                    <a:pt x="5602" y="3120"/>
                    <a:pt x="5605" y="3022"/>
                  </a:cubicBezTo>
                  <a:cubicBezTo>
                    <a:pt x="5563" y="2936"/>
                    <a:pt x="5542" y="3047"/>
                    <a:pt x="5524" y="3091"/>
                  </a:cubicBezTo>
                  <a:lnTo>
                    <a:pt x="5455" y="3069"/>
                  </a:lnTo>
                  <a:cubicBezTo>
                    <a:pt x="5475" y="2989"/>
                    <a:pt x="5470" y="3055"/>
                    <a:pt x="5473" y="2993"/>
                  </a:cubicBezTo>
                  <a:cubicBezTo>
                    <a:pt x="5475" y="2959"/>
                    <a:pt x="5466" y="2937"/>
                    <a:pt x="5460" y="2899"/>
                  </a:cubicBezTo>
                  <a:cubicBezTo>
                    <a:pt x="5411" y="2915"/>
                    <a:pt x="5404" y="2969"/>
                    <a:pt x="5384" y="3024"/>
                  </a:cubicBezTo>
                  <a:cubicBezTo>
                    <a:pt x="5382" y="3021"/>
                    <a:pt x="5379" y="3011"/>
                    <a:pt x="5379" y="3013"/>
                  </a:cubicBezTo>
                  <a:cubicBezTo>
                    <a:pt x="5378" y="3016"/>
                    <a:pt x="5375" y="3004"/>
                    <a:pt x="5374" y="3002"/>
                  </a:cubicBezTo>
                  <a:lnTo>
                    <a:pt x="5349" y="2871"/>
                  </a:lnTo>
                  <a:cubicBezTo>
                    <a:pt x="5279" y="2879"/>
                    <a:pt x="5316" y="2847"/>
                    <a:pt x="5294" y="2908"/>
                  </a:cubicBezTo>
                  <a:close/>
                  <a:moveTo>
                    <a:pt x="4940" y="2837"/>
                  </a:moveTo>
                  <a:lnTo>
                    <a:pt x="4892" y="2855"/>
                  </a:lnTo>
                  <a:lnTo>
                    <a:pt x="4896" y="2899"/>
                  </a:lnTo>
                  <a:lnTo>
                    <a:pt x="5119" y="2989"/>
                  </a:lnTo>
                  <a:lnTo>
                    <a:pt x="5186" y="3002"/>
                  </a:lnTo>
                  <a:cubicBezTo>
                    <a:pt x="5194" y="2912"/>
                    <a:pt x="5191" y="2943"/>
                    <a:pt x="5251" y="2907"/>
                  </a:cubicBezTo>
                  <a:lnTo>
                    <a:pt x="5238" y="2851"/>
                  </a:lnTo>
                  <a:lnTo>
                    <a:pt x="5206" y="2773"/>
                  </a:lnTo>
                  <a:cubicBezTo>
                    <a:pt x="5174" y="2823"/>
                    <a:pt x="5179" y="2860"/>
                    <a:pt x="5139" y="2919"/>
                  </a:cubicBezTo>
                  <a:cubicBezTo>
                    <a:pt x="5076" y="2855"/>
                    <a:pt x="5152" y="2863"/>
                    <a:pt x="5056" y="2701"/>
                  </a:cubicBezTo>
                  <a:lnTo>
                    <a:pt x="4999" y="2847"/>
                  </a:lnTo>
                  <a:cubicBezTo>
                    <a:pt x="4942" y="2852"/>
                    <a:pt x="4980" y="2866"/>
                    <a:pt x="4940" y="2837"/>
                  </a:cubicBezTo>
                  <a:close/>
                  <a:moveTo>
                    <a:pt x="4591" y="2700"/>
                  </a:moveTo>
                  <a:lnTo>
                    <a:pt x="4549" y="2702"/>
                  </a:lnTo>
                  <a:lnTo>
                    <a:pt x="4559" y="2751"/>
                  </a:lnTo>
                  <a:cubicBezTo>
                    <a:pt x="4606" y="2777"/>
                    <a:pt x="4751" y="2845"/>
                    <a:pt x="4815" y="2860"/>
                  </a:cubicBezTo>
                  <a:lnTo>
                    <a:pt x="4874" y="2865"/>
                  </a:lnTo>
                  <a:lnTo>
                    <a:pt x="4877" y="2792"/>
                  </a:lnTo>
                  <a:lnTo>
                    <a:pt x="4936" y="2774"/>
                  </a:lnTo>
                  <a:cubicBezTo>
                    <a:pt x="4941" y="2717"/>
                    <a:pt x="4939" y="2712"/>
                    <a:pt x="4883" y="2649"/>
                  </a:cubicBezTo>
                  <a:cubicBezTo>
                    <a:pt x="4879" y="2645"/>
                    <a:pt x="4874" y="2639"/>
                    <a:pt x="4869" y="2635"/>
                  </a:cubicBezTo>
                  <a:cubicBezTo>
                    <a:pt x="4863" y="2685"/>
                    <a:pt x="4853" y="2755"/>
                    <a:pt x="4807" y="2780"/>
                  </a:cubicBezTo>
                  <a:cubicBezTo>
                    <a:pt x="4726" y="2720"/>
                    <a:pt x="4787" y="2761"/>
                    <a:pt x="4771" y="2666"/>
                  </a:cubicBezTo>
                  <a:cubicBezTo>
                    <a:pt x="4761" y="2614"/>
                    <a:pt x="4739" y="2577"/>
                    <a:pt x="4702" y="2565"/>
                  </a:cubicBezTo>
                  <a:cubicBezTo>
                    <a:pt x="4680" y="2641"/>
                    <a:pt x="4703" y="2645"/>
                    <a:pt x="4650" y="2714"/>
                  </a:cubicBezTo>
                  <a:lnTo>
                    <a:pt x="4591" y="2700"/>
                  </a:lnTo>
                  <a:close/>
                  <a:moveTo>
                    <a:pt x="4468" y="2715"/>
                  </a:moveTo>
                  <a:lnTo>
                    <a:pt x="4510" y="2713"/>
                  </a:lnTo>
                  <a:lnTo>
                    <a:pt x="4523" y="2638"/>
                  </a:lnTo>
                  <a:lnTo>
                    <a:pt x="4583" y="2637"/>
                  </a:lnTo>
                  <a:cubicBezTo>
                    <a:pt x="4636" y="2608"/>
                    <a:pt x="4550" y="2500"/>
                    <a:pt x="4527" y="2471"/>
                  </a:cubicBezTo>
                  <a:cubicBezTo>
                    <a:pt x="4504" y="2552"/>
                    <a:pt x="4509" y="2590"/>
                    <a:pt x="4457" y="2644"/>
                  </a:cubicBezTo>
                  <a:lnTo>
                    <a:pt x="4371" y="2608"/>
                  </a:lnTo>
                  <a:cubicBezTo>
                    <a:pt x="4364" y="2694"/>
                    <a:pt x="4387" y="2696"/>
                    <a:pt x="4468" y="2715"/>
                  </a:cubicBezTo>
                  <a:close/>
                  <a:moveTo>
                    <a:pt x="4118" y="2467"/>
                  </a:moveTo>
                  <a:cubicBezTo>
                    <a:pt x="4210" y="2456"/>
                    <a:pt x="4142" y="2458"/>
                    <a:pt x="4169" y="2488"/>
                  </a:cubicBezTo>
                  <a:lnTo>
                    <a:pt x="4164" y="2592"/>
                  </a:lnTo>
                  <a:cubicBezTo>
                    <a:pt x="4217" y="2623"/>
                    <a:pt x="4286" y="2646"/>
                    <a:pt x="4342" y="2651"/>
                  </a:cubicBezTo>
                  <a:lnTo>
                    <a:pt x="4346" y="2552"/>
                  </a:lnTo>
                  <a:cubicBezTo>
                    <a:pt x="4471" y="2595"/>
                    <a:pt x="4383" y="2563"/>
                    <a:pt x="4416" y="2540"/>
                  </a:cubicBezTo>
                  <a:cubicBezTo>
                    <a:pt x="4408" y="2490"/>
                    <a:pt x="4414" y="2507"/>
                    <a:pt x="4395" y="2465"/>
                  </a:cubicBezTo>
                  <a:cubicBezTo>
                    <a:pt x="4393" y="2460"/>
                    <a:pt x="4380" y="2436"/>
                    <a:pt x="4377" y="2431"/>
                  </a:cubicBezTo>
                  <a:cubicBezTo>
                    <a:pt x="4358" y="2404"/>
                    <a:pt x="4364" y="2413"/>
                    <a:pt x="4345" y="2394"/>
                  </a:cubicBezTo>
                  <a:cubicBezTo>
                    <a:pt x="4307" y="2588"/>
                    <a:pt x="4286" y="2551"/>
                    <a:pt x="4208" y="2542"/>
                  </a:cubicBezTo>
                  <a:cubicBezTo>
                    <a:pt x="4195" y="2463"/>
                    <a:pt x="4226" y="2429"/>
                    <a:pt x="4178" y="2401"/>
                  </a:cubicBezTo>
                  <a:lnTo>
                    <a:pt x="4150" y="2296"/>
                  </a:lnTo>
                  <a:cubicBezTo>
                    <a:pt x="4109" y="2350"/>
                    <a:pt x="4107" y="2446"/>
                    <a:pt x="4055" y="2459"/>
                  </a:cubicBezTo>
                  <a:cubicBezTo>
                    <a:pt x="3897" y="2442"/>
                    <a:pt x="4016" y="2314"/>
                    <a:pt x="3845" y="2333"/>
                  </a:cubicBezTo>
                  <a:cubicBezTo>
                    <a:pt x="3820" y="2371"/>
                    <a:pt x="3808" y="2386"/>
                    <a:pt x="3818" y="2446"/>
                  </a:cubicBezTo>
                  <a:lnTo>
                    <a:pt x="4121" y="2569"/>
                  </a:lnTo>
                  <a:lnTo>
                    <a:pt x="4118" y="2467"/>
                  </a:lnTo>
                  <a:close/>
                  <a:moveTo>
                    <a:pt x="760" y="5226"/>
                  </a:moveTo>
                  <a:lnTo>
                    <a:pt x="1531" y="5248"/>
                  </a:lnTo>
                  <a:lnTo>
                    <a:pt x="1533" y="5062"/>
                  </a:lnTo>
                  <a:cubicBezTo>
                    <a:pt x="1529" y="5061"/>
                    <a:pt x="1524" y="5060"/>
                    <a:pt x="1520" y="5059"/>
                  </a:cubicBezTo>
                  <a:lnTo>
                    <a:pt x="746" y="5061"/>
                  </a:lnTo>
                  <a:lnTo>
                    <a:pt x="760" y="5226"/>
                  </a:lnTo>
                  <a:close/>
                  <a:moveTo>
                    <a:pt x="4196" y="5318"/>
                  </a:moveTo>
                  <a:lnTo>
                    <a:pt x="4524" y="5285"/>
                  </a:lnTo>
                  <a:lnTo>
                    <a:pt x="4526" y="5063"/>
                  </a:lnTo>
                  <a:cubicBezTo>
                    <a:pt x="4430" y="5050"/>
                    <a:pt x="3987" y="5043"/>
                    <a:pt x="3908" y="5067"/>
                  </a:cubicBezTo>
                  <a:lnTo>
                    <a:pt x="3909" y="5306"/>
                  </a:lnTo>
                  <a:lnTo>
                    <a:pt x="4196" y="5318"/>
                  </a:lnTo>
                  <a:close/>
                  <a:moveTo>
                    <a:pt x="3091" y="3951"/>
                  </a:moveTo>
                  <a:cubicBezTo>
                    <a:pt x="3077" y="4005"/>
                    <a:pt x="3066" y="4085"/>
                    <a:pt x="3080" y="4164"/>
                  </a:cubicBezTo>
                  <a:lnTo>
                    <a:pt x="3583" y="4158"/>
                  </a:lnTo>
                  <a:lnTo>
                    <a:pt x="3583" y="3989"/>
                  </a:lnTo>
                  <a:lnTo>
                    <a:pt x="3478" y="3914"/>
                  </a:lnTo>
                  <a:lnTo>
                    <a:pt x="3449" y="3944"/>
                  </a:lnTo>
                  <a:cubicBezTo>
                    <a:pt x="3338" y="4044"/>
                    <a:pt x="3202" y="3965"/>
                    <a:pt x="3191" y="3922"/>
                  </a:cubicBezTo>
                  <a:cubicBezTo>
                    <a:pt x="3189" y="3916"/>
                    <a:pt x="3185" y="3915"/>
                    <a:pt x="3181" y="3912"/>
                  </a:cubicBezTo>
                  <a:cubicBezTo>
                    <a:pt x="3176" y="3914"/>
                    <a:pt x="3171" y="3917"/>
                    <a:pt x="3168" y="3919"/>
                  </a:cubicBezTo>
                  <a:lnTo>
                    <a:pt x="3091" y="3951"/>
                  </a:lnTo>
                  <a:close/>
                  <a:moveTo>
                    <a:pt x="6483" y="5229"/>
                  </a:moveTo>
                  <a:lnTo>
                    <a:pt x="6488" y="5049"/>
                  </a:lnTo>
                  <a:cubicBezTo>
                    <a:pt x="6362" y="5048"/>
                    <a:pt x="6104" y="5035"/>
                    <a:pt x="5994" y="5064"/>
                  </a:cubicBezTo>
                  <a:lnTo>
                    <a:pt x="6000" y="5221"/>
                  </a:lnTo>
                  <a:cubicBezTo>
                    <a:pt x="6126" y="5267"/>
                    <a:pt x="6353" y="5202"/>
                    <a:pt x="6483" y="5229"/>
                  </a:cubicBezTo>
                  <a:close/>
                  <a:moveTo>
                    <a:pt x="5893" y="4186"/>
                  </a:moveTo>
                  <a:cubicBezTo>
                    <a:pt x="5902" y="4217"/>
                    <a:pt x="5909" y="4224"/>
                    <a:pt x="5914" y="4232"/>
                  </a:cubicBezTo>
                  <a:lnTo>
                    <a:pt x="6478" y="4336"/>
                  </a:lnTo>
                  <a:lnTo>
                    <a:pt x="6482" y="3781"/>
                  </a:lnTo>
                  <a:cubicBezTo>
                    <a:pt x="6484" y="3692"/>
                    <a:pt x="6484" y="3673"/>
                    <a:pt x="6487" y="3623"/>
                  </a:cubicBezTo>
                  <a:lnTo>
                    <a:pt x="6048" y="3450"/>
                  </a:lnTo>
                  <a:cubicBezTo>
                    <a:pt x="5981" y="3431"/>
                    <a:pt x="5921" y="3399"/>
                    <a:pt x="5857" y="3393"/>
                  </a:cubicBezTo>
                  <a:cubicBezTo>
                    <a:pt x="5872" y="3587"/>
                    <a:pt x="5882" y="3912"/>
                    <a:pt x="5893" y="4186"/>
                  </a:cubicBezTo>
                  <a:close/>
                  <a:moveTo>
                    <a:pt x="6158" y="3598"/>
                  </a:moveTo>
                  <a:lnTo>
                    <a:pt x="6159" y="3799"/>
                  </a:lnTo>
                  <a:lnTo>
                    <a:pt x="5978" y="3750"/>
                  </a:lnTo>
                  <a:lnTo>
                    <a:pt x="5969" y="3525"/>
                  </a:lnTo>
                  <a:lnTo>
                    <a:pt x="6158" y="3598"/>
                  </a:lnTo>
                  <a:close/>
                  <a:moveTo>
                    <a:pt x="6131" y="3843"/>
                  </a:moveTo>
                  <a:lnTo>
                    <a:pt x="6126" y="4012"/>
                  </a:lnTo>
                  <a:lnTo>
                    <a:pt x="6149" y="4026"/>
                  </a:lnTo>
                  <a:lnTo>
                    <a:pt x="6143" y="4161"/>
                  </a:lnTo>
                  <a:lnTo>
                    <a:pt x="5990" y="4123"/>
                  </a:lnTo>
                  <a:lnTo>
                    <a:pt x="5974" y="3802"/>
                  </a:lnTo>
                  <a:lnTo>
                    <a:pt x="6131" y="3843"/>
                  </a:lnTo>
                  <a:close/>
                  <a:moveTo>
                    <a:pt x="6248" y="4194"/>
                  </a:moveTo>
                  <a:lnTo>
                    <a:pt x="6248" y="3629"/>
                  </a:lnTo>
                  <a:lnTo>
                    <a:pt x="6378" y="3654"/>
                  </a:lnTo>
                  <a:lnTo>
                    <a:pt x="6382" y="3852"/>
                  </a:lnTo>
                  <a:lnTo>
                    <a:pt x="6270" y="3835"/>
                  </a:lnTo>
                  <a:lnTo>
                    <a:pt x="6270" y="3869"/>
                  </a:lnTo>
                  <a:lnTo>
                    <a:pt x="6378" y="3886"/>
                  </a:lnTo>
                  <a:lnTo>
                    <a:pt x="6378" y="4217"/>
                  </a:lnTo>
                  <a:lnTo>
                    <a:pt x="6248" y="4194"/>
                  </a:lnTo>
                  <a:close/>
                  <a:moveTo>
                    <a:pt x="4157" y="3746"/>
                  </a:moveTo>
                  <a:lnTo>
                    <a:pt x="4152" y="3725"/>
                  </a:lnTo>
                  <a:lnTo>
                    <a:pt x="4123" y="3674"/>
                  </a:lnTo>
                  <a:cubicBezTo>
                    <a:pt x="4043" y="3709"/>
                    <a:pt x="4119" y="3726"/>
                    <a:pt x="4032" y="3682"/>
                  </a:cubicBezTo>
                  <a:cubicBezTo>
                    <a:pt x="3964" y="3647"/>
                    <a:pt x="3968" y="3691"/>
                    <a:pt x="3932" y="3659"/>
                  </a:cubicBezTo>
                  <a:cubicBezTo>
                    <a:pt x="3891" y="3590"/>
                    <a:pt x="3903" y="2850"/>
                    <a:pt x="3914" y="2714"/>
                  </a:cubicBezTo>
                  <a:cubicBezTo>
                    <a:pt x="3991" y="2719"/>
                    <a:pt x="4064" y="2766"/>
                    <a:pt x="4141" y="2779"/>
                  </a:cubicBezTo>
                  <a:cubicBezTo>
                    <a:pt x="4261" y="2801"/>
                    <a:pt x="4231" y="2859"/>
                    <a:pt x="4231" y="2977"/>
                  </a:cubicBezTo>
                  <a:cubicBezTo>
                    <a:pt x="4230" y="3064"/>
                    <a:pt x="4233" y="3152"/>
                    <a:pt x="4232" y="3239"/>
                  </a:cubicBezTo>
                  <a:cubicBezTo>
                    <a:pt x="4232" y="3345"/>
                    <a:pt x="4261" y="3671"/>
                    <a:pt x="4207" y="3738"/>
                  </a:cubicBezTo>
                  <a:lnTo>
                    <a:pt x="4157" y="3746"/>
                  </a:lnTo>
                  <a:close/>
                  <a:moveTo>
                    <a:pt x="4515" y="3816"/>
                  </a:moveTo>
                  <a:cubicBezTo>
                    <a:pt x="4518" y="3636"/>
                    <a:pt x="4537" y="2970"/>
                    <a:pt x="4503" y="2837"/>
                  </a:cubicBezTo>
                  <a:cubicBezTo>
                    <a:pt x="4422" y="2800"/>
                    <a:pt x="3864" y="2581"/>
                    <a:pt x="3810" y="2578"/>
                  </a:cubicBezTo>
                  <a:lnTo>
                    <a:pt x="3812" y="3677"/>
                  </a:lnTo>
                  <a:cubicBezTo>
                    <a:pt x="3822" y="3823"/>
                    <a:pt x="3887" y="3848"/>
                    <a:pt x="3888" y="3848"/>
                  </a:cubicBezTo>
                  <a:cubicBezTo>
                    <a:pt x="3889" y="3845"/>
                    <a:pt x="3895" y="3853"/>
                    <a:pt x="3899" y="3856"/>
                  </a:cubicBezTo>
                  <a:cubicBezTo>
                    <a:pt x="4020" y="3834"/>
                    <a:pt x="4371" y="3947"/>
                    <a:pt x="4544" y="3956"/>
                  </a:cubicBezTo>
                  <a:cubicBezTo>
                    <a:pt x="4553" y="3793"/>
                    <a:pt x="4528" y="3963"/>
                    <a:pt x="4515" y="3816"/>
                  </a:cubicBezTo>
                  <a:close/>
                  <a:moveTo>
                    <a:pt x="104" y="5207"/>
                  </a:moveTo>
                  <a:lnTo>
                    <a:pt x="607" y="5219"/>
                  </a:lnTo>
                  <a:lnTo>
                    <a:pt x="608" y="5054"/>
                  </a:lnTo>
                  <a:lnTo>
                    <a:pt x="99" y="5053"/>
                  </a:lnTo>
                  <a:lnTo>
                    <a:pt x="104" y="5207"/>
                  </a:lnTo>
                  <a:close/>
                  <a:moveTo>
                    <a:pt x="4632" y="4948"/>
                  </a:moveTo>
                  <a:cubicBezTo>
                    <a:pt x="4691" y="4876"/>
                    <a:pt x="4662" y="4408"/>
                    <a:pt x="4663" y="4253"/>
                  </a:cubicBezTo>
                  <a:cubicBezTo>
                    <a:pt x="4664" y="4045"/>
                    <a:pt x="4683" y="4068"/>
                    <a:pt x="4615" y="4047"/>
                  </a:cubicBezTo>
                  <a:cubicBezTo>
                    <a:pt x="4581" y="4102"/>
                    <a:pt x="4592" y="4701"/>
                    <a:pt x="4596" y="4849"/>
                  </a:cubicBezTo>
                  <a:cubicBezTo>
                    <a:pt x="4598" y="4939"/>
                    <a:pt x="4582" y="4908"/>
                    <a:pt x="4632" y="4948"/>
                  </a:cubicBezTo>
                  <a:close/>
                  <a:moveTo>
                    <a:pt x="1360" y="3022"/>
                  </a:moveTo>
                  <a:cubicBezTo>
                    <a:pt x="1617" y="2977"/>
                    <a:pt x="1537" y="2910"/>
                    <a:pt x="1572" y="2866"/>
                  </a:cubicBezTo>
                  <a:lnTo>
                    <a:pt x="1607" y="2931"/>
                  </a:lnTo>
                  <a:cubicBezTo>
                    <a:pt x="1661" y="2913"/>
                    <a:pt x="1654" y="2906"/>
                    <a:pt x="1726" y="2886"/>
                  </a:cubicBezTo>
                  <a:lnTo>
                    <a:pt x="1747" y="2801"/>
                  </a:lnTo>
                  <a:cubicBezTo>
                    <a:pt x="1781" y="2887"/>
                    <a:pt x="1733" y="2833"/>
                    <a:pt x="1809" y="2858"/>
                  </a:cubicBezTo>
                  <a:cubicBezTo>
                    <a:pt x="1850" y="2822"/>
                    <a:pt x="1898" y="2802"/>
                    <a:pt x="1956" y="2783"/>
                  </a:cubicBezTo>
                  <a:cubicBezTo>
                    <a:pt x="2047" y="2754"/>
                    <a:pt x="2072" y="2768"/>
                    <a:pt x="2085" y="2672"/>
                  </a:cubicBezTo>
                  <a:cubicBezTo>
                    <a:pt x="2080" y="2674"/>
                    <a:pt x="2074" y="2674"/>
                    <a:pt x="2071" y="2680"/>
                  </a:cubicBezTo>
                  <a:cubicBezTo>
                    <a:pt x="2069" y="2686"/>
                    <a:pt x="2062" y="2686"/>
                    <a:pt x="2058" y="2688"/>
                  </a:cubicBezTo>
                  <a:cubicBezTo>
                    <a:pt x="2004" y="2714"/>
                    <a:pt x="2067" y="2687"/>
                    <a:pt x="2032" y="2701"/>
                  </a:cubicBezTo>
                  <a:cubicBezTo>
                    <a:pt x="1985" y="2719"/>
                    <a:pt x="2037" y="2711"/>
                    <a:pt x="1973" y="2714"/>
                  </a:cubicBezTo>
                  <a:lnTo>
                    <a:pt x="1922" y="2575"/>
                  </a:lnTo>
                  <a:cubicBezTo>
                    <a:pt x="1912" y="2592"/>
                    <a:pt x="1866" y="2624"/>
                    <a:pt x="1857" y="2667"/>
                  </a:cubicBezTo>
                  <a:cubicBezTo>
                    <a:pt x="1838" y="2759"/>
                    <a:pt x="1916" y="2697"/>
                    <a:pt x="1835" y="2771"/>
                  </a:cubicBezTo>
                  <a:cubicBezTo>
                    <a:pt x="1777" y="2754"/>
                    <a:pt x="1816" y="2811"/>
                    <a:pt x="1753" y="2653"/>
                  </a:cubicBezTo>
                  <a:cubicBezTo>
                    <a:pt x="1752" y="2649"/>
                    <a:pt x="1750" y="2643"/>
                    <a:pt x="1747" y="2639"/>
                  </a:cubicBezTo>
                  <a:cubicBezTo>
                    <a:pt x="1734" y="2655"/>
                    <a:pt x="1747" y="2634"/>
                    <a:pt x="1722" y="2673"/>
                  </a:cubicBezTo>
                  <a:cubicBezTo>
                    <a:pt x="1666" y="2762"/>
                    <a:pt x="1703" y="2770"/>
                    <a:pt x="1688" y="2847"/>
                  </a:cubicBezTo>
                  <a:cubicBezTo>
                    <a:pt x="1623" y="2856"/>
                    <a:pt x="1627" y="2876"/>
                    <a:pt x="1580" y="2709"/>
                  </a:cubicBezTo>
                  <a:cubicBezTo>
                    <a:pt x="1448" y="2846"/>
                    <a:pt x="1576" y="2873"/>
                    <a:pt x="1468" y="2915"/>
                  </a:cubicBezTo>
                  <a:cubicBezTo>
                    <a:pt x="1449" y="2884"/>
                    <a:pt x="1460" y="2892"/>
                    <a:pt x="1448" y="2860"/>
                  </a:cubicBezTo>
                  <a:lnTo>
                    <a:pt x="1412" y="2800"/>
                  </a:lnTo>
                  <a:cubicBezTo>
                    <a:pt x="1317" y="2925"/>
                    <a:pt x="1411" y="2898"/>
                    <a:pt x="1363" y="2977"/>
                  </a:cubicBezTo>
                  <a:cubicBezTo>
                    <a:pt x="1321" y="2942"/>
                    <a:pt x="1315" y="2889"/>
                    <a:pt x="1293" y="2839"/>
                  </a:cubicBezTo>
                  <a:cubicBezTo>
                    <a:pt x="1265" y="2857"/>
                    <a:pt x="1284" y="2834"/>
                    <a:pt x="1281" y="2870"/>
                  </a:cubicBezTo>
                  <a:lnTo>
                    <a:pt x="1223" y="2975"/>
                  </a:lnTo>
                  <a:lnTo>
                    <a:pt x="1190" y="2891"/>
                  </a:lnTo>
                  <a:cubicBezTo>
                    <a:pt x="1169" y="2909"/>
                    <a:pt x="1190" y="2883"/>
                    <a:pt x="1162" y="2921"/>
                  </a:cubicBezTo>
                  <a:cubicBezTo>
                    <a:pt x="1090" y="3017"/>
                    <a:pt x="1162" y="3004"/>
                    <a:pt x="1088" y="3076"/>
                  </a:cubicBezTo>
                  <a:cubicBezTo>
                    <a:pt x="1083" y="3063"/>
                    <a:pt x="1071" y="3028"/>
                    <a:pt x="1066" y="3016"/>
                  </a:cubicBezTo>
                  <a:lnTo>
                    <a:pt x="1027" y="2955"/>
                  </a:lnTo>
                  <a:lnTo>
                    <a:pt x="975" y="3070"/>
                  </a:lnTo>
                  <a:lnTo>
                    <a:pt x="926" y="3011"/>
                  </a:lnTo>
                  <a:cubicBezTo>
                    <a:pt x="869" y="3102"/>
                    <a:pt x="876" y="3057"/>
                    <a:pt x="873" y="3178"/>
                  </a:cubicBezTo>
                  <a:lnTo>
                    <a:pt x="828" y="3056"/>
                  </a:lnTo>
                  <a:cubicBezTo>
                    <a:pt x="815" y="3078"/>
                    <a:pt x="810" y="3086"/>
                    <a:pt x="785" y="3100"/>
                  </a:cubicBezTo>
                  <a:cubicBezTo>
                    <a:pt x="779" y="3157"/>
                    <a:pt x="789" y="3197"/>
                    <a:pt x="768" y="3234"/>
                  </a:cubicBezTo>
                  <a:cubicBezTo>
                    <a:pt x="719" y="3208"/>
                    <a:pt x="750" y="3246"/>
                    <a:pt x="732" y="3154"/>
                  </a:cubicBezTo>
                  <a:lnTo>
                    <a:pt x="662" y="3176"/>
                  </a:lnTo>
                  <a:lnTo>
                    <a:pt x="666" y="3270"/>
                  </a:lnTo>
                  <a:cubicBezTo>
                    <a:pt x="592" y="3221"/>
                    <a:pt x="666" y="3225"/>
                    <a:pt x="593" y="3188"/>
                  </a:cubicBezTo>
                  <a:cubicBezTo>
                    <a:pt x="544" y="3229"/>
                    <a:pt x="559" y="3230"/>
                    <a:pt x="565" y="3314"/>
                  </a:cubicBezTo>
                  <a:cubicBezTo>
                    <a:pt x="495" y="3299"/>
                    <a:pt x="555" y="3318"/>
                    <a:pt x="535" y="3284"/>
                  </a:cubicBezTo>
                  <a:lnTo>
                    <a:pt x="488" y="3261"/>
                  </a:lnTo>
                  <a:lnTo>
                    <a:pt x="419" y="3329"/>
                  </a:lnTo>
                  <a:cubicBezTo>
                    <a:pt x="379" y="3299"/>
                    <a:pt x="427" y="3324"/>
                    <a:pt x="384" y="3306"/>
                  </a:cubicBezTo>
                  <a:cubicBezTo>
                    <a:pt x="366" y="3339"/>
                    <a:pt x="358" y="3326"/>
                    <a:pt x="347" y="3335"/>
                  </a:cubicBezTo>
                  <a:lnTo>
                    <a:pt x="336" y="3357"/>
                  </a:lnTo>
                  <a:lnTo>
                    <a:pt x="301" y="3295"/>
                  </a:lnTo>
                  <a:lnTo>
                    <a:pt x="283" y="3341"/>
                  </a:lnTo>
                  <a:cubicBezTo>
                    <a:pt x="286" y="3398"/>
                    <a:pt x="293" y="3392"/>
                    <a:pt x="280" y="3429"/>
                  </a:cubicBezTo>
                  <a:cubicBezTo>
                    <a:pt x="227" y="3405"/>
                    <a:pt x="267" y="3438"/>
                    <a:pt x="226" y="3372"/>
                  </a:cubicBezTo>
                  <a:lnTo>
                    <a:pt x="189" y="3390"/>
                  </a:lnTo>
                  <a:cubicBezTo>
                    <a:pt x="190" y="3444"/>
                    <a:pt x="203" y="3424"/>
                    <a:pt x="174" y="3461"/>
                  </a:cubicBezTo>
                  <a:cubicBezTo>
                    <a:pt x="125" y="3447"/>
                    <a:pt x="160" y="3432"/>
                    <a:pt x="96" y="3406"/>
                  </a:cubicBezTo>
                  <a:cubicBezTo>
                    <a:pt x="75" y="3472"/>
                    <a:pt x="95" y="3463"/>
                    <a:pt x="105" y="3552"/>
                  </a:cubicBezTo>
                  <a:lnTo>
                    <a:pt x="801" y="3268"/>
                  </a:lnTo>
                  <a:cubicBezTo>
                    <a:pt x="862" y="3243"/>
                    <a:pt x="1026" y="3184"/>
                    <a:pt x="1075" y="3156"/>
                  </a:cubicBezTo>
                  <a:cubicBezTo>
                    <a:pt x="1119" y="3140"/>
                    <a:pt x="1153" y="3122"/>
                    <a:pt x="1193" y="3106"/>
                  </a:cubicBezTo>
                  <a:cubicBezTo>
                    <a:pt x="1260" y="3080"/>
                    <a:pt x="1312" y="3070"/>
                    <a:pt x="1360" y="3022"/>
                  </a:cubicBezTo>
                  <a:close/>
                  <a:moveTo>
                    <a:pt x="2038" y="2627"/>
                  </a:moveTo>
                  <a:cubicBezTo>
                    <a:pt x="2059" y="2640"/>
                    <a:pt x="2025" y="2668"/>
                    <a:pt x="2105" y="2634"/>
                  </a:cubicBezTo>
                  <a:cubicBezTo>
                    <a:pt x="2111" y="2695"/>
                    <a:pt x="2125" y="2696"/>
                    <a:pt x="2132" y="2708"/>
                  </a:cubicBezTo>
                  <a:cubicBezTo>
                    <a:pt x="2218" y="2682"/>
                    <a:pt x="2249" y="2697"/>
                    <a:pt x="2256" y="2611"/>
                  </a:cubicBezTo>
                  <a:cubicBezTo>
                    <a:pt x="2178" y="2642"/>
                    <a:pt x="2260" y="2639"/>
                    <a:pt x="2167" y="2637"/>
                  </a:cubicBezTo>
                  <a:lnTo>
                    <a:pt x="2102" y="2471"/>
                  </a:lnTo>
                  <a:cubicBezTo>
                    <a:pt x="2065" y="2521"/>
                    <a:pt x="2044" y="2569"/>
                    <a:pt x="2038" y="2627"/>
                  </a:cubicBezTo>
                  <a:close/>
                  <a:moveTo>
                    <a:pt x="2760" y="2427"/>
                  </a:moveTo>
                  <a:cubicBezTo>
                    <a:pt x="2818" y="2435"/>
                    <a:pt x="2778" y="2442"/>
                    <a:pt x="2815" y="2418"/>
                  </a:cubicBezTo>
                  <a:lnTo>
                    <a:pt x="2806" y="2331"/>
                  </a:lnTo>
                  <a:lnTo>
                    <a:pt x="2707" y="2343"/>
                  </a:lnTo>
                  <a:cubicBezTo>
                    <a:pt x="2685" y="2393"/>
                    <a:pt x="2676" y="2374"/>
                    <a:pt x="2691" y="2430"/>
                  </a:cubicBezTo>
                  <a:lnTo>
                    <a:pt x="2605" y="2460"/>
                  </a:lnTo>
                  <a:cubicBezTo>
                    <a:pt x="2520" y="2409"/>
                    <a:pt x="2556" y="2370"/>
                    <a:pt x="2517" y="2301"/>
                  </a:cubicBezTo>
                  <a:cubicBezTo>
                    <a:pt x="2465" y="2321"/>
                    <a:pt x="2512" y="2276"/>
                    <a:pt x="2472" y="2354"/>
                  </a:cubicBezTo>
                  <a:cubicBezTo>
                    <a:pt x="2390" y="2512"/>
                    <a:pt x="2481" y="2423"/>
                    <a:pt x="2461" y="2501"/>
                  </a:cubicBezTo>
                  <a:cubicBezTo>
                    <a:pt x="2450" y="2544"/>
                    <a:pt x="2395" y="2545"/>
                    <a:pt x="2349" y="2547"/>
                  </a:cubicBezTo>
                  <a:cubicBezTo>
                    <a:pt x="2319" y="2484"/>
                    <a:pt x="2315" y="2442"/>
                    <a:pt x="2272" y="2395"/>
                  </a:cubicBezTo>
                  <a:cubicBezTo>
                    <a:pt x="2250" y="2438"/>
                    <a:pt x="2229" y="2486"/>
                    <a:pt x="2221" y="2540"/>
                  </a:cubicBezTo>
                  <a:cubicBezTo>
                    <a:pt x="2225" y="2543"/>
                    <a:pt x="2234" y="2540"/>
                    <a:pt x="2236" y="2546"/>
                  </a:cubicBezTo>
                  <a:cubicBezTo>
                    <a:pt x="2238" y="2552"/>
                    <a:pt x="2247" y="2551"/>
                    <a:pt x="2250" y="2552"/>
                  </a:cubicBezTo>
                  <a:cubicBezTo>
                    <a:pt x="2310" y="2579"/>
                    <a:pt x="2260" y="2565"/>
                    <a:pt x="2307" y="2636"/>
                  </a:cubicBezTo>
                  <a:cubicBezTo>
                    <a:pt x="2380" y="2616"/>
                    <a:pt x="2628" y="2485"/>
                    <a:pt x="2735" y="2470"/>
                  </a:cubicBezTo>
                  <a:cubicBezTo>
                    <a:pt x="2744" y="2455"/>
                    <a:pt x="2749" y="2440"/>
                    <a:pt x="2760" y="2427"/>
                  </a:cubicBezTo>
                  <a:close/>
                  <a:moveTo>
                    <a:pt x="5561" y="3351"/>
                  </a:moveTo>
                  <a:lnTo>
                    <a:pt x="5569" y="3603"/>
                  </a:lnTo>
                  <a:lnTo>
                    <a:pt x="5377" y="3537"/>
                  </a:lnTo>
                  <a:lnTo>
                    <a:pt x="5383" y="3294"/>
                  </a:lnTo>
                  <a:lnTo>
                    <a:pt x="5561" y="3351"/>
                  </a:lnTo>
                  <a:close/>
                  <a:moveTo>
                    <a:pt x="5067" y="3462"/>
                  </a:moveTo>
                  <a:lnTo>
                    <a:pt x="5059" y="3719"/>
                  </a:lnTo>
                  <a:lnTo>
                    <a:pt x="5088" y="3723"/>
                  </a:lnTo>
                  <a:lnTo>
                    <a:pt x="5099" y="3475"/>
                  </a:lnTo>
                  <a:lnTo>
                    <a:pt x="5131" y="3483"/>
                  </a:lnTo>
                  <a:lnTo>
                    <a:pt x="5123" y="3940"/>
                  </a:lnTo>
                  <a:lnTo>
                    <a:pt x="4913" y="3886"/>
                  </a:lnTo>
                  <a:lnTo>
                    <a:pt x="4903" y="3420"/>
                  </a:lnTo>
                  <a:lnTo>
                    <a:pt x="5067" y="3462"/>
                  </a:lnTo>
                  <a:close/>
                  <a:moveTo>
                    <a:pt x="5092" y="3185"/>
                  </a:moveTo>
                  <a:lnTo>
                    <a:pt x="5121" y="3416"/>
                  </a:lnTo>
                  <a:lnTo>
                    <a:pt x="4922" y="3368"/>
                  </a:lnTo>
                  <a:lnTo>
                    <a:pt x="4905" y="3130"/>
                  </a:lnTo>
                  <a:lnTo>
                    <a:pt x="5092" y="3185"/>
                  </a:lnTo>
                  <a:close/>
                  <a:moveTo>
                    <a:pt x="5374" y="4002"/>
                  </a:moveTo>
                  <a:lnTo>
                    <a:pt x="5377" y="3616"/>
                  </a:lnTo>
                  <a:lnTo>
                    <a:pt x="5531" y="3653"/>
                  </a:lnTo>
                  <a:lnTo>
                    <a:pt x="5529" y="3870"/>
                  </a:lnTo>
                  <a:lnTo>
                    <a:pt x="5573" y="3882"/>
                  </a:lnTo>
                  <a:lnTo>
                    <a:pt x="5570" y="4038"/>
                  </a:lnTo>
                  <a:lnTo>
                    <a:pt x="5374" y="4002"/>
                  </a:lnTo>
                  <a:close/>
                  <a:moveTo>
                    <a:pt x="4670" y="3998"/>
                  </a:moveTo>
                  <a:lnTo>
                    <a:pt x="5208" y="4090"/>
                  </a:lnTo>
                  <a:lnTo>
                    <a:pt x="5812" y="4207"/>
                  </a:lnTo>
                  <a:cubicBezTo>
                    <a:pt x="5813" y="3935"/>
                    <a:pt x="5773" y="3661"/>
                    <a:pt x="5795" y="3379"/>
                  </a:cubicBezTo>
                  <a:lnTo>
                    <a:pt x="5755" y="3332"/>
                  </a:lnTo>
                  <a:cubicBezTo>
                    <a:pt x="5752" y="3329"/>
                    <a:pt x="5748" y="3324"/>
                    <a:pt x="5745" y="3320"/>
                  </a:cubicBezTo>
                  <a:cubicBezTo>
                    <a:pt x="5690" y="3318"/>
                    <a:pt x="5277" y="3149"/>
                    <a:pt x="5183" y="3109"/>
                  </a:cubicBezTo>
                  <a:cubicBezTo>
                    <a:pt x="5098" y="3074"/>
                    <a:pt x="4675" y="2898"/>
                    <a:pt x="4620" y="2896"/>
                  </a:cubicBezTo>
                  <a:cubicBezTo>
                    <a:pt x="4614" y="2942"/>
                    <a:pt x="4600" y="3813"/>
                    <a:pt x="4626" y="3875"/>
                  </a:cubicBezTo>
                  <a:cubicBezTo>
                    <a:pt x="4654" y="3944"/>
                    <a:pt x="4653" y="3862"/>
                    <a:pt x="4670" y="3998"/>
                  </a:cubicBezTo>
                  <a:close/>
                  <a:moveTo>
                    <a:pt x="3959" y="4428"/>
                  </a:moveTo>
                  <a:cubicBezTo>
                    <a:pt x="4009" y="4488"/>
                    <a:pt x="4059" y="4465"/>
                    <a:pt x="4148" y="4473"/>
                  </a:cubicBezTo>
                  <a:cubicBezTo>
                    <a:pt x="4182" y="4576"/>
                    <a:pt x="4150" y="4889"/>
                    <a:pt x="4161" y="4954"/>
                  </a:cubicBezTo>
                  <a:cubicBezTo>
                    <a:pt x="4175" y="5031"/>
                    <a:pt x="4170" y="4991"/>
                    <a:pt x="4195" y="5009"/>
                  </a:cubicBezTo>
                  <a:cubicBezTo>
                    <a:pt x="4222" y="4976"/>
                    <a:pt x="4207" y="5038"/>
                    <a:pt x="4221" y="4953"/>
                  </a:cubicBezTo>
                  <a:lnTo>
                    <a:pt x="4221" y="4726"/>
                  </a:lnTo>
                  <a:cubicBezTo>
                    <a:pt x="4221" y="4621"/>
                    <a:pt x="4227" y="4514"/>
                    <a:pt x="4220" y="4411"/>
                  </a:cubicBezTo>
                  <a:cubicBezTo>
                    <a:pt x="4145" y="4409"/>
                    <a:pt x="4011" y="4386"/>
                    <a:pt x="3959" y="4428"/>
                  </a:cubicBezTo>
                  <a:close/>
                  <a:moveTo>
                    <a:pt x="4986" y="4540"/>
                  </a:moveTo>
                  <a:cubicBezTo>
                    <a:pt x="5025" y="4587"/>
                    <a:pt x="5065" y="4568"/>
                    <a:pt x="5135" y="4574"/>
                  </a:cubicBezTo>
                  <a:cubicBezTo>
                    <a:pt x="5162" y="4656"/>
                    <a:pt x="5136" y="4902"/>
                    <a:pt x="5145" y="4953"/>
                  </a:cubicBezTo>
                  <a:cubicBezTo>
                    <a:pt x="5155" y="5014"/>
                    <a:pt x="5152" y="4982"/>
                    <a:pt x="5172" y="4996"/>
                  </a:cubicBezTo>
                  <a:cubicBezTo>
                    <a:pt x="5193" y="4971"/>
                    <a:pt x="5181" y="5020"/>
                    <a:pt x="5192" y="4953"/>
                  </a:cubicBezTo>
                  <a:lnTo>
                    <a:pt x="5192" y="4774"/>
                  </a:lnTo>
                  <a:cubicBezTo>
                    <a:pt x="5192" y="4691"/>
                    <a:pt x="5197" y="4607"/>
                    <a:pt x="5191" y="4526"/>
                  </a:cubicBezTo>
                  <a:cubicBezTo>
                    <a:pt x="5132" y="4525"/>
                    <a:pt x="5027" y="4506"/>
                    <a:pt x="4986" y="4540"/>
                  </a:cubicBezTo>
                  <a:close/>
                  <a:moveTo>
                    <a:pt x="5493" y="4639"/>
                  </a:moveTo>
                  <a:cubicBezTo>
                    <a:pt x="5522" y="4673"/>
                    <a:pt x="5551" y="4659"/>
                    <a:pt x="5602" y="4664"/>
                  </a:cubicBezTo>
                  <a:cubicBezTo>
                    <a:pt x="5621" y="4724"/>
                    <a:pt x="5603" y="4903"/>
                    <a:pt x="5609" y="4940"/>
                  </a:cubicBezTo>
                  <a:cubicBezTo>
                    <a:pt x="5617" y="4985"/>
                    <a:pt x="5614" y="4962"/>
                    <a:pt x="5629" y="4972"/>
                  </a:cubicBezTo>
                  <a:cubicBezTo>
                    <a:pt x="5644" y="4953"/>
                    <a:pt x="5635" y="4989"/>
                    <a:pt x="5643" y="4940"/>
                  </a:cubicBezTo>
                  <a:lnTo>
                    <a:pt x="5643" y="4809"/>
                  </a:lnTo>
                  <a:cubicBezTo>
                    <a:pt x="5643" y="4749"/>
                    <a:pt x="5647" y="4688"/>
                    <a:pt x="5643" y="4629"/>
                  </a:cubicBezTo>
                  <a:cubicBezTo>
                    <a:pt x="5600" y="4628"/>
                    <a:pt x="5523" y="4614"/>
                    <a:pt x="5493" y="4639"/>
                  </a:cubicBezTo>
                  <a:close/>
                  <a:moveTo>
                    <a:pt x="6088" y="4608"/>
                  </a:moveTo>
                  <a:lnTo>
                    <a:pt x="6095" y="4639"/>
                  </a:lnTo>
                  <a:lnTo>
                    <a:pt x="6205" y="4640"/>
                  </a:lnTo>
                  <a:lnTo>
                    <a:pt x="6212" y="4949"/>
                  </a:lnTo>
                  <a:lnTo>
                    <a:pt x="6229" y="4948"/>
                  </a:lnTo>
                  <a:lnTo>
                    <a:pt x="6226" y="4615"/>
                  </a:lnTo>
                  <a:lnTo>
                    <a:pt x="6088" y="4608"/>
                  </a:lnTo>
                  <a:close/>
                  <a:moveTo>
                    <a:pt x="4061" y="4158"/>
                  </a:moveTo>
                  <a:cubicBezTo>
                    <a:pt x="4104" y="4131"/>
                    <a:pt x="4070" y="4146"/>
                    <a:pt x="4130" y="4143"/>
                  </a:cubicBezTo>
                  <a:cubicBezTo>
                    <a:pt x="4150" y="4175"/>
                    <a:pt x="4169" y="4210"/>
                    <a:pt x="4197" y="4251"/>
                  </a:cubicBezTo>
                  <a:cubicBezTo>
                    <a:pt x="4249" y="4327"/>
                    <a:pt x="4202" y="4283"/>
                    <a:pt x="4290" y="4323"/>
                  </a:cubicBezTo>
                  <a:cubicBezTo>
                    <a:pt x="4307" y="4429"/>
                    <a:pt x="4305" y="4566"/>
                    <a:pt x="4282" y="4653"/>
                  </a:cubicBezTo>
                  <a:cubicBezTo>
                    <a:pt x="4255" y="4754"/>
                    <a:pt x="4271" y="4891"/>
                    <a:pt x="4268" y="5003"/>
                  </a:cubicBezTo>
                  <a:lnTo>
                    <a:pt x="4457" y="5008"/>
                  </a:lnTo>
                  <a:cubicBezTo>
                    <a:pt x="4480" y="4982"/>
                    <a:pt x="4454" y="5019"/>
                    <a:pt x="4483" y="4977"/>
                  </a:cubicBezTo>
                  <a:cubicBezTo>
                    <a:pt x="4495" y="4959"/>
                    <a:pt x="4501" y="4952"/>
                    <a:pt x="4508" y="4930"/>
                  </a:cubicBezTo>
                  <a:cubicBezTo>
                    <a:pt x="4519" y="4893"/>
                    <a:pt x="4517" y="4855"/>
                    <a:pt x="4516" y="4814"/>
                  </a:cubicBezTo>
                  <a:lnTo>
                    <a:pt x="4513" y="4024"/>
                  </a:lnTo>
                  <a:lnTo>
                    <a:pt x="4126" y="3964"/>
                  </a:lnTo>
                  <a:cubicBezTo>
                    <a:pt x="4083" y="3932"/>
                    <a:pt x="3987" y="3916"/>
                    <a:pt x="3968" y="3922"/>
                  </a:cubicBezTo>
                  <a:lnTo>
                    <a:pt x="3882" y="3990"/>
                  </a:lnTo>
                  <a:lnTo>
                    <a:pt x="3876" y="4149"/>
                  </a:lnTo>
                  <a:lnTo>
                    <a:pt x="3950" y="4201"/>
                  </a:lnTo>
                  <a:cubicBezTo>
                    <a:pt x="3936" y="4220"/>
                    <a:pt x="3896" y="4273"/>
                    <a:pt x="3892" y="4282"/>
                  </a:cubicBezTo>
                  <a:cubicBezTo>
                    <a:pt x="3869" y="4334"/>
                    <a:pt x="3878" y="4377"/>
                    <a:pt x="3898" y="4413"/>
                  </a:cubicBezTo>
                  <a:cubicBezTo>
                    <a:pt x="3906" y="4398"/>
                    <a:pt x="3903" y="4425"/>
                    <a:pt x="3913" y="4375"/>
                  </a:cubicBezTo>
                  <a:cubicBezTo>
                    <a:pt x="3915" y="4362"/>
                    <a:pt x="3917" y="4329"/>
                    <a:pt x="3919" y="4312"/>
                  </a:cubicBezTo>
                  <a:cubicBezTo>
                    <a:pt x="4016" y="4298"/>
                    <a:pt x="3964" y="4320"/>
                    <a:pt x="4006" y="4256"/>
                  </a:cubicBezTo>
                  <a:cubicBezTo>
                    <a:pt x="4030" y="4220"/>
                    <a:pt x="4044" y="4209"/>
                    <a:pt x="4061" y="4158"/>
                  </a:cubicBezTo>
                  <a:close/>
                  <a:moveTo>
                    <a:pt x="3663" y="4160"/>
                  </a:moveTo>
                  <a:lnTo>
                    <a:pt x="3816" y="4159"/>
                  </a:lnTo>
                  <a:lnTo>
                    <a:pt x="3814" y="3987"/>
                  </a:lnTo>
                  <a:lnTo>
                    <a:pt x="3666" y="3983"/>
                  </a:lnTo>
                  <a:lnTo>
                    <a:pt x="3663" y="4160"/>
                  </a:lnTo>
                  <a:close/>
                  <a:moveTo>
                    <a:pt x="2850" y="3993"/>
                  </a:moveTo>
                  <a:cubicBezTo>
                    <a:pt x="2841" y="4144"/>
                    <a:pt x="2849" y="4076"/>
                    <a:pt x="2862" y="4161"/>
                  </a:cubicBezTo>
                  <a:lnTo>
                    <a:pt x="2992" y="4163"/>
                  </a:lnTo>
                  <a:lnTo>
                    <a:pt x="2993" y="3984"/>
                  </a:lnTo>
                  <a:lnTo>
                    <a:pt x="2850" y="3993"/>
                  </a:lnTo>
                  <a:close/>
                  <a:moveTo>
                    <a:pt x="1936" y="4932"/>
                  </a:moveTo>
                  <a:lnTo>
                    <a:pt x="1939" y="4393"/>
                  </a:lnTo>
                  <a:cubicBezTo>
                    <a:pt x="2009" y="4333"/>
                    <a:pt x="2027" y="4292"/>
                    <a:pt x="2051" y="4208"/>
                  </a:cubicBezTo>
                  <a:cubicBezTo>
                    <a:pt x="2149" y="4238"/>
                    <a:pt x="2106" y="4258"/>
                    <a:pt x="2166" y="4326"/>
                  </a:cubicBezTo>
                  <a:cubicBezTo>
                    <a:pt x="2196" y="4360"/>
                    <a:pt x="2188" y="4326"/>
                    <a:pt x="2209" y="4369"/>
                  </a:cubicBezTo>
                  <a:cubicBezTo>
                    <a:pt x="2225" y="4403"/>
                    <a:pt x="2216" y="4426"/>
                    <a:pt x="2212" y="4461"/>
                  </a:cubicBezTo>
                  <a:lnTo>
                    <a:pt x="2224" y="4997"/>
                  </a:lnTo>
                  <a:lnTo>
                    <a:pt x="2412" y="4995"/>
                  </a:lnTo>
                  <a:cubicBezTo>
                    <a:pt x="2394" y="4958"/>
                    <a:pt x="2403" y="4912"/>
                    <a:pt x="2405" y="4830"/>
                  </a:cubicBezTo>
                  <a:cubicBezTo>
                    <a:pt x="2406" y="4783"/>
                    <a:pt x="2413" y="4695"/>
                    <a:pt x="2385" y="4659"/>
                  </a:cubicBezTo>
                  <a:lnTo>
                    <a:pt x="2388" y="4332"/>
                  </a:lnTo>
                  <a:cubicBezTo>
                    <a:pt x="2524" y="4228"/>
                    <a:pt x="2444" y="4230"/>
                    <a:pt x="2534" y="4146"/>
                  </a:cubicBezTo>
                  <a:cubicBezTo>
                    <a:pt x="2576" y="4156"/>
                    <a:pt x="2562" y="4151"/>
                    <a:pt x="2593" y="4178"/>
                  </a:cubicBezTo>
                  <a:cubicBezTo>
                    <a:pt x="2664" y="4242"/>
                    <a:pt x="2577" y="4228"/>
                    <a:pt x="2700" y="4306"/>
                  </a:cubicBezTo>
                  <a:lnTo>
                    <a:pt x="2718" y="4993"/>
                  </a:lnTo>
                  <a:lnTo>
                    <a:pt x="2772" y="4992"/>
                  </a:lnTo>
                  <a:cubicBezTo>
                    <a:pt x="2795" y="4865"/>
                    <a:pt x="2787" y="4750"/>
                    <a:pt x="2787" y="4586"/>
                  </a:cubicBezTo>
                  <a:cubicBezTo>
                    <a:pt x="2787" y="4338"/>
                    <a:pt x="2823" y="4337"/>
                    <a:pt x="2701" y="4199"/>
                  </a:cubicBezTo>
                  <a:cubicBezTo>
                    <a:pt x="2754" y="4155"/>
                    <a:pt x="2759" y="4213"/>
                    <a:pt x="2783" y="4130"/>
                  </a:cubicBezTo>
                  <a:cubicBezTo>
                    <a:pt x="2822" y="3999"/>
                    <a:pt x="2745" y="3993"/>
                    <a:pt x="2744" y="3992"/>
                  </a:cubicBezTo>
                  <a:cubicBezTo>
                    <a:pt x="2725" y="3893"/>
                    <a:pt x="2508" y="3947"/>
                    <a:pt x="2417" y="3964"/>
                  </a:cubicBezTo>
                  <a:cubicBezTo>
                    <a:pt x="2335" y="3980"/>
                    <a:pt x="2147" y="4024"/>
                    <a:pt x="2063" y="4018"/>
                  </a:cubicBezTo>
                  <a:lnTo>
                    <a:pt x="1744" y="4073"/>
                  </a:lnTo>
                  <a:cubicBezTo>
                    <a:pt x="1697" y="4218"/>
                    <a:pt x="1748" y="4806"/>
                    <a:pt x="1741" y="5001"/>
                  </a:cubicBezTo>
                  <a:lnTo>
                    <a:pt x="2043" y="4998"/>
                  </a:lnTo>
                  <a:lnTo>
                    <a:pt x="2055" y="4528"/>
                  </a:lnTo>
                  <a:cubicBezTo>
                    <a:pt x="2150" y="4502"/>
                    <a:pt x="2170" y="4547"/>
                    <a:pt x="2183" y="4450"/>
                  </a:cubicBezTo>
                  <a:lnTo>
                    <a:pt x="2010" y="4467"/>
                  </a:lnTo>
                  <a:cubicBezTo>
                    <a:pt x="1962" y="4496"/>
                    <a:pt x="1970" y="4487"/>
                    <a:pt x="1974" y="4526"/>
                  </a:cubicBezTo>
                  <a:lnTo>
                    <a:pt x="2010" y="4467"/>
                  </a:lnTo>
                  <a:lnTo>
                    <a:pt x="1971" y="4531"/>
                  </a:lnTo>
                  <a:lnTo>
                    <a:pt x="2055" y="4528"/>
                  </a:lnTo>
                  <a:lnTo>
                    <a:pt x="1975" y="4531"/>
                  </a:lnTo>
                  <a:cubicBezTo>
                    <a:pt x="1975" y="4540"/>
                    <a:pt x="1976" y="4552"/>
                    <a:pt x="1976" y="4567"/>
                  </a:cubicBezTo>
                  <a:cubicBezTo>
                    <a:pt x="1975" y="4609"/>
                    <a:pt x="1976" y="4880"/>
                    <a:pt x="1970" y="4935"/>
                  </a:cubicBezTo>
                  <a:lnTo>
                    <a:pt x="1936" y="4932"/>
                  </a:lnTo>
                  <a:close/>
                  <a:moveTo>
                    <a:pt x="2504" y="4994"/>
                  </a:moveTo>
                  <a:lnTo>
                    <a:pt x="2507" y="4498"/>
                  </a:lnTo>
                  <a:cubicBezTo>
                    <a:pt x="2512" y="4496"/>
                    <a:pt x="2519" y="4494"/>
                    <a:pt x="2523" y="4493"/>
                  </a:cubicBezTo>
                  <a:lnTo>
                    <a:pt x="2570" y="4481"/>
                  </a:lnTo>
                  <a:cubicBezTo>
                    <a:pt x="2670" y="4458"/>
                    <a:pt x="2643" y="4478"/>
                    <a:pt x="2675" y="4428"/>
                  </a:cubicBezTo>
                  <a:cubicBezTo>
                    <a:pt x="2620" y="4376"/>
                    <a:pt x="2513" y="4394"/>
                    <a:pt x="2427" y="4412"/>
                  </a:cubicBezTo>
                  <a:lnTo>
                    <a:pt x="2435" y="4995"/>
                  </a:lnTo>
                  <a:lnTo>
                    <a:pt x="2504" y="4994"/>
                  </a:lnTo>
                  <a:close/>
                  <a:moveTo>
                    <a:pt x="4162" y="3518"/>
                  </a:moveTo>
                  <a:lnTo>
                    <a:pt x="4211" y="3533"/>
                  </a:lnTo>
                  <a:lnTo>
                    <a:pt x="4200" y="3059"/>
                  </a:lnTo>
                  <a:lnTo>
                    <a:pt x="3988" y="2976"/>
                  </a:lnTo>
                  <a:lnTo>
                    <a:pt x="3989" y="3022"/>
                  </a:lnTo>
                  <a:lnTo>
                    <a:pt x="4150" y="3086"/>
                  </a:lnTo>
                  <a:lnTo>
                    <a:pt x="4162" y="3518"/>
                  </a:lnTo>
                  <a:close/>
                  <a:moveTo>
                    <a:pt x="1269" y="3213"/>
                  </a:moveTo>
                  <a:lnTo>
                    <a:pt x="1518" y="3123"/>
                  </a:lnTo>
                  <a:lnTo>
                    <a:pt x="1512" y="3204"/>
                  </a:lnTo>
                  <a:lnTo>
                    <a:pt x="1488" y="3935"/>
                  </a:lnTo>
                  <a:lnTo>
                    <a:pt x="1452" y="3980"/>
                  </a:lnTo>
                  <a:lnTo>
                    <a:pt x="1384" y="3957"/>
                  </a:lnTo>
                  <a:lnTo>
                    <a:pt x="1351" y="3990"/>
                  </a:lnTo>
                  <a:lnTo>
                    <a:pt x="1300" y="3966"/>
                  </a:lnTo>
                  <a:lnTo>
                    <a:pt x="1254" y="4006"/>
                  </a:lnTo>
                  <a:lnTo>
                    <a:pt x="1257" y="3839"/>
                  </a:lnTo>
                  <a:lnTo>
                    <a:pt x="1286" y="3830"/>
                  </a:lnTo>
                  <a:lnTo>
                    <a:pt x="1296" y="3465"/>
                  </a:lnTo>
                  <a:lnTo>
                    <a:pt x="1431" y="3411"/>
                  </a:lnTo>
                  <a:lnTo>
                    <a:pt x="1432" y="3372"/>
                  </a:lnTo>
                  <a:lnTo>
                    <a:pt x="1264" y="3438"/>
                  </a:lnTo>
                  <a:lnTo>
                    <a:pt x="1269" y="3213"/>
                  </a:lnTo>
                  <a:close/>
                  <a:moveTo>
                    <a:pt x="917" y="3926"/>
                  </a:moveTo>
                  <a:lnTo>
                    <a:pt x="881" y="3937"/>
                  </a:lnTo>
                  <a:lnTo>
                    <a:pt x="877" y="4070"/>
                  </a:lnTo>
                  <a:cubicBezTo>
                    <a:pt x="982" y="4050"/>
                    <a:pt x="1012" y="4050"/>
                    <a:pt x="1107" y="4033"/>
                  </a:cubicBezTo>
                  <a:lnTo>
                    <a:pt x="1128" y="3282"/>
                  </a:lnTo>
                  <a:lnTo>
                    <a:pt x="896" y="3383"/>
                  </a:lnTo>
                  <a:lnTo>
                    <a:pt x="891" y="3579"/>
                  </a:lnTo>
                  <a:lnTo>
                    <a:pt x="1048" y="3517"/>
                  </a:lnTo>
                  <a:lnTo>
                    <a:pt x="1047" y="3552"/>
                  </a:lnTo>
                  <a:lnTo>
                    <a:pt x="926" y="3600"/>
                  </a:lnTo>
                  <a:lnTo>
                    <a:pt x="917" y="3926"/>
                  </a:lnTo>
                  <a:close/>
                  <a:moveTo>
                    <a:pt x="828" y="3338"/>
                  </a:moveTo>
                  <a:lnTo>
                    <a:pt x="1040" y="3250"/>
                  </a:lnTo>
                  <a:lnTo>
                    <a:pt x="1035" y="3247"/>
                  </a:lnTo>
                  <a:lnTo>
                    <a:pt x="1683" y="3008"/>
                  </a:lnTo>
                  <a:lnTo>
                    <a:pt x="1627" y="4044"/>
                  </a:lnTo>
                  <a:cubicBezTo>
                    <a:pt x="1331" y="4105"/>
                    <a:pt x="955" y="4168"/>
                    <a:pt x="803" y="4197"/>
                  </a:cubicBezTo>
                  <a:lnTo>
                    <a:pt x="774" y="4079"/>
                  </a:lnTo>
                  <a:lnTo>
                    <a:pt x="777" y="3358"/>
                  </a:lnTo>
                  <a:lnTo>
                    <a:pt x="828" y="3338"/>
                  </a:lnTo>
                  <a:close/>
                  <a:moveTo>
                    <a:pt x="1414" y="4134"/>
                  </a:moveTo>
                  <a:cubicBezTo>
                    <a:pt x="1306" y="4231"/>
                    <a:pt x="893" y="4196"/>
                    <a:pt x="778" y="4283"/>
                  </a:cubicBezTo>
                  <a:cubicBezTo>
                    <a:pt x="764" y="4373"/>
                    <a:pt x="765" y="4910"/>
                    <a:pt x="786" y="4989"/>
                  </a:cubicBezTo>
                  <a:cubicBezTo>
                    <a:pt x="793" y="4993"/>
                    <a:pt x="800" y="4996"/>
                    <a:pt x="807" y="4998"/>
                  </a:cubicBezTo>
                  <a:lnTo>
                    <a:pt x="929" y="4997"/>
                  </a:lnTo>
                  <a:lnTo>
                    <a:pt x="929" y="4996"/>
                  </a:lnTo>
                  <a:lnTo>
                    <a:pt x="946" y="4995"/>
                  </a:lnTo>
                  <a:lnTo>
                    <a:pt x="948" y="4601"/>
                  </a:lnTo>
                  <a:lnTo>
                    <a:pt x="1087" y="4586"/>
                  </a:lnTo>
                  <a:lnTo>
                    <a:pt x="1087" y="4563"/>
                  </a:lnTo>
                  <a:lnTo>
                    <a:pt x="920" y="4576"/>
                  </a:lnTo>
                  <a:lnTo>
                    <a:pt x="919" y="4539"/>
                  </a:lnTo>
                  <a:cubicBezTo>
                    <a:pt x="945" y="4452"/>
                    <a:pt x="918" y="4514"/>
                    <a:pt x="960" y="4486"/>
                  </a:cubicBezTo>
                  <a:cubicBezTo>
                    <a:pt x="970" y="4469"/>
                    <a:pt x="978" y="4446"/>
                    <a:pt x="983" y="4437"/>
                  </a:cubicBezTo>
                  <a:cubicBezTo>
                    <a:pt x="1015" y="4380"/>
                    <a:pt x="979" y="4415"/>
                    <a:pt x="1038" y="4382"/>
                  </a:cubicBezTo>
                  <a:lnTo>
                    <a:pt x="1091" y="4479"/>
                  </a:lnTo>
                  <a:cubicBezTo>
                    <a:pt x="1144" y="4505"/>
                    <a:pt x="1103" y="4469"/>
                    <a:pt x="1119" y="4518"/>
                  </a:cubicBezTo>
                  <a:cubicBezTo>
                    <a:pt x="1130" y="4550"/>
                    <a:pt x="1125" y="4550"/>
                    <a:pt x="1123" y="4580"/>
                  </a:cubicBezTo>
                  <a:cubicBezTo>
                    <a:pt x="1161" y="4663"/>
                    <a:pt x="1114" y="4909"/>
                    <a:pt x="1149" y="4996"/>
                  </a:cubicBezTo>
                  <a:lnTo>
                    <a:pt x="1228" y="4995"/>
                  </a:lnTo>
                  <a:cubicBezTo>
                    <a:pt x="1228" y="4979"/>
                    <a:pt x="1229" y="4964"/>
                    <a:pt x="1229" y="4949"/>
                  </a:cubicBezTo>
                  <a:lnTo>
                    <a:pt x="1238" y="4949"/>
                  </a:lnTo>
                  <a:lnTo>
                    <a:pt x="1239" y="4555"/>
                  </a:lnTo>
                  <a:lnTo>
                    <a:pt x="1378" y="4539"/>
                  </a:lnTo>
                  <a:lnTo>
                    <a:pt x="1378" y="4517"/>
                  </a:lnTo>
                  <a:lnTo>
                    <a:pt x="1217" y="4529"/>
                  </a:lnTo>
                  <a:lnTo>
                    <a:pt x="1222" y="4484"/>
                  </a:lnTo>
                  <a:cubicBezTo>
                    <a:pt x="1243" y="4434"/>
                    <a:pt x="1205" y="4478"/>
                    <a:pt x="1250" y="4444"/>
                  </a:cubicBezTo>
                  <a:lnTo>
                    <a:pt x="1323" y="4321"/>
                  </a:lnTo>
                  <a:cubicBezTo>
                    <a:pt x="1365" y="4341"/>
                    <a:pt x="1352" y="4302"/>
                    <a:pt x="1369" y="4372"/>
                  </a:cubicBezTo>
                  <a:cubicBezTo>
                    <a:pt x="1515" y="4451"/>
                    <a:pt x="1468" y="4707"/>
                    <a:pt x="1468" y="4989"/>
                  </a:cubicBezTo>
                  <a:cubicBezTo>
                    <a:pt x="1471" y="4990"/>
                    <a:pt x="1474" y="4992"/>
                    <a:pt x="1477" y="4993"/>
                  </a:cubicBezTo>
                  <a:lnTo>
                    <a:pt x="1550" y="4992"/>
                  </a:lnTo>
                  <a:cubicBezTo>
                    <a:pt x="1559" y="4979"/>
                    <a:pt x="1566" y="4959"/>
                    <a:pt x="1586" y="4935"/>
                  </a:cubicBezTo>
                  <a:lnTo>
                    <a:pt x="1586" y="4120"/>
                  </a:lnTo>
                  <a:lnTo>
                    <a:pt x="1414" y="4134"/>
                  </a:lnTo>
                  <a:close/>
                  <a:moveTo>
                    <a:pt x="214" y="4778"/>
                  </a:moveTo>
                  <a:cubicBezTo>
                    <a:pt x="213" y="4759"/>
                    <a:pt x="212" y="4738"/>
                    <a:pt x="211" y="4717"/>
                  </a:cubicBezTo>
                  <a:lnTo>
                    <a:pt x="212" y="4635"/>
                  </a:lnTo>
                  <a:lnTo>
                    <a:pt x="212" y="4635"/>
                  </a:lnTo>
                  <a:lnTo>
                    <a:pt x="341" y="4621"/>
                  </a:lnTo>
                  <a:lnTo>
                    <a:pt x="341" y="4599"/>
                  </a:lnTo>
                  <a:lnTo>
                    <a:pt x="215" y="4609"/>
                  </a:lnTo>
                  <a:cubicBezTo>
                    <a:pt x="222" y="4569"/>
                    <a:pt x="240" y="4535"/>
                    <a:pt x="279" y="4516"/>
                  </a:cubicBezTo>
                  <a:cubicBezTo>
                    <a:pt x="335" y="4549"/>
                    <a:pt x="350" y="4576"/>
                    <a:pt x="356" y="4664"/>
                  </a:cubicBezTo>
                  <a:cubicBezTo>
                    <a:pt x="362" y="4766"/>
                    <a:pt x="355" y="4932"/>
                    <a:pt x="356" y="5013"/>
                  </a:cubicBezTo>
                  <a:lnTo>
                    <a:pt x="423" y="5011"/>
                  </a:lnTo>
                  <a:cubicBezTo>
                    <a:pt x="428" y="4920"/>
                    <a:pt x="414" y="4766"/>
                    <a:pt x="412" y="4674"/>
                  </a:cubicBezTo>
                  <a:lnTo>
                    <a:pt x="412" y="4630"/>
                  </a:lnTo>
                  <a:lnTo>
                    <a:pt x="412" y="4630"/>
                  </a:lnTo>
                  <a:lnTo>
                    <a:pt x="541" y="4616"/>
                  </a:lnTo>
                  <a:lnTo>
                    <a:pt x="541" y="4595"/>
                  </a:lnTo>
                  <a:lnTo>
                    <a:pt x="415" y="4604"/>
                  </a:lnTo>
                  <a:lnTo>
                    <a:pt x="416" y="4604"/>
                  </a:lnTo>
                  <a:cubicBezTo>
                    <a:pt x="417" y="4599"/>
                    <a:pt x="424" y="4521"/>
                    <a:pt x="475" y="4483"/>
                  </a:cubicBezTo>
                  <a:cubicBezTo>
                    <a:pt x="489" y="4442"/>
                    <a:pt x="497" y="4465"/>
                    <a:pt x="510" y="4480"/>
                  </a:cubicBezTo>
                  <a:cubicBezTo>
                    <a:pt x="519" y="4493"/>
                    <a:pt x="569" y="4568"/>
                    <a:pt x="569" y="4582"/>
                  </a:cubicBezTo>
                  <a:lnTo>
                    <a:pt x="561" y="5007"/>
                  </a:lnTo>
                  <a:lnTo>
                    <a:pt x="596" y="5010"/>
                  </a:lnTo>
                  <a:lnTo>
                    <a:pt x="614" y="4316"/>
                  </a:lnTo>
                  <a:cubicBezTo>
                    <a:pt x="445" y="4324"/>
                    <a:pt x="231" y="4384"/>
                    <a:pt x="98" y="4404"/>
                  </a:cubicBezTo>
                  <a:lnTo>
                    <a:pt x="100" y="5006"/>
                  </a:lnTo>
                  <a:lnTo>
                    <a:pt x="216" y="5011"/>
                  </a:lnTo>
                  <a:lnTo>
                    <a:pt x="214" y="4778"/>
                  </a:lnTo>
                  <a:close/>
                  <a:moveTo>
                    <a:pt x="609" y="3476"/>
                  </a:moveTo>
                  <a:cubicBezTo>
                    <a:pt x="625" y="3561"/>
                    <a:pt x="611" y="3735"/>
                    <a:pt x="614" y="3834"/>
                  </a:cubicBezTo>
                  <a:cubicBezTo>
                    <a:pt x="616" y="3932"/>
                    <a:pt x="602" y="4106"/>
                    <a:pt x="617" y="4189"/>
                  </a:cubicBezTo>
                  <a:cubicBezTo>
                    <a:pt x="530" y="4199"/>
                    <a:pt x="529" y="4195"/>
                    <a:pt x="456" y="4167"/>
                  </a:cubicBezTo>
                  <a:lnTo>
                    <a:pt x="466" y="3805"/>
                  </a:lnTo>
                  <a:lnTo>
                    <a:pt x="612" y="3747"/>
                  </a:lnTo>
                  <a:lnTo>
                    <a:pt x="613" y="3705"/>
                  </a:lnTo>
                  <a:lnTo>
                    <a:pt x="458" y="3766"/>
                  </a:lnTo>
                  <a:lnTo>
                    <a:pt x="460" y="3529"/>
                  </a:lnTo>
                  <a:lnTo>
                    <a:pt x="609" y="3476"/>
                  </a:lnTo>
                  <a:close/>
                  <a:moveTo>
                    <a:pt x="165" y="4258"/>
                  </a:moveTo>
                  <a:lnTo>
                    <a:pt x="165" y="4251"/>
                  </a:lnTo>
                  <a:lnTo>
                    <a:pt x="159" y="4257"/>
                  </a:lnTo>
                  <a:lnTo>
                    <a:pt x="165" y="4258"/>
                  </a:lnTo>
                  <a:close/>
                  <a:moveTo>
                    <a:pt x="210" y="3862"/>
                  </a:moveTo>
                  <a:lnTo>
                    <a:pt x="349" y="3808"/>
                  </a:lnTo>
                  <a:cubicBezTo>
                    <a:pt x="350" y="3717"/>
                    <a:pt x="349" y="3631"/>
                    <a:pt x="342" y="3572"/>
                  </a:cubicBezTo>
                  <a:lnTo>
                    <a:pt x="191" y="3627"/>
                  </a:lnTo>
                  <a:cubicBezTo>
                    <a:pt x="182" y="3753"/>
                    <a:pt x="199" y="3784"/>
                    <a:pt x="210" y="3862"/>
                  </a:cubicBezTo>
                  <a:close/>
                  <a:moveTo>
                    <a:pt x="349" y="3850"/>
                  </a:moveTo>
                  <a:lnTo>
                    <a:pt x="220" y="3901"/>
                  </a:lnTo>
                  <a:lnTo>
                    <a:pt x="218" y="3948"/>
                  </a:lnTo>
                  <a:cubicBezTo>
                    <a:pt x="220" y="3977"/>
                    <a:pt x="221" y="4012"/>
                    <a:pt x="220" y="4054"/>
                  </a:cubicBezTo>
                  <a:lnTo>
                    <a:pt x="215" y="4066"/>
                  </a:lnTo>
                  <a:lnTo>
                    <a:pt x="210" y="4260"/>
                  </a:lnTo>
                  <a:lnTo>
                    <a:pt x="261" y="4264"/>
                  </a:lnTo>
                  <a:cubicBezTo>
                    <a:pt x="263" y="4260"/>
                    <a:pt x="266" y="4252"/>
                    <a:pt x="267" y="4255"/>
                  </a:cubicBezTo>
                  <a:cubicBezTo>
                    <a:pt x="268" y="4257"/>
                    <a:pt x="272" y="4248"/>
                    <a:pt x="273" y="4246"/>
                  </a:cubicBezTo>
                  <a:lnTo>
                    <a:pt x="296" y="4214"/>
                  </a:lnTo>
                  <a:cubicBezTo>
                    <a:pt x="346" y="4224"/>
                    <a:pt x="392" y="4243"/>
                    <a:pt x="449" y="4218"/>
                  </a:cubicBezTo>
                  <a:cubicBezTo>
                    <a:pt x="442" y="4213"/>
                    <a:pt x="436" y="4209"/>
                    <a:pt x="431" y="4207"/>
                  </a:cubicBezTo>
                  <a:lnTo>
                    <a:pt x="410" y="4213"/>
                  </a:lnTo>
                  <a:lnTo>
                    <a:pt x="410" y="4199"/>
                  </a:lnTo>
                  <a:cubicBezTo>
                    <a:pt x="394" y="4196"/>
                    <a:pt x="379" y="4198"/>
                    <a:pt x="348" y="4184"/>
                  </a:cubicBezTo>
                  <a:cubicBezTo>
                    <a:pt x="343" y="4106"/>
                    <a:pt x="347" y="3976"/>
                    <a:pt x="349" y="3850"/>
                  </a:cubicBezTo>
                  <a:close/>
                  <a:moveTo>
                    <a:pt x="97" y="3699"/>
                  </a:moveTo>
                  <a:cubicBezTo>
                    <a:pt x="90" y="3753"/>
                    <a:pt x="101" y="3825"/>
                    <a:pt x="101" y="3939"/>
                  </a:cubicBezTo>
                  <a:cubicBezTo>
                    <a:pt x="101" y="4063"/>
                    <a:pt x="108" y="4210"/>
                    <a:pt x="99" y="4330"/>
                  </a:cubicBezTo>
                  <a:cubicBezTo>
                    <a:pt x="184" y="4337"/>
                    <a:pt x="578" y="4245"/>
                    <a:pt x="690" y="4222"/>
                  </a:cubicBezTo>
                  <a:cubicBezTo>
                    <a:pt x="701" y="4182"/>
                    <a:pt x="661" y="4176"/>
                    <a:pt x="679" y="4148"/>
                  </a:cubicBezTo>
                  <a:lnTo>
                    <a:pt x="698" y="4127"/>
                  </a:lnTo>
                  <a:cubicBezTo>
                    <a:pt x="702" y="4122"/>
                    <a:pt x="733" y="4118"/>
                    <a:pt x="736" y="4114"/>
                  </a:cubicBezTo>
                  <a:cubicBezTo>
                    <a:pt x="740" y="4110"/>
                    <a:pt x="739" y="4084"/>
                    <a:pt x="743" y="4079"/>
                  </a:cubicBezTo>
                  <a:lnTo>
                    <a:pt x="739" y="3371"/>
                  </a:lnTo>
                  <a:cubicBezTo>
                    <a:pt x="524" y="3436"/>
                    <a:pt x="291" y="3543"/>
                    <a:pt x="81" y="3622"/>
                  </a:cubicBezTo>
                  <a:lnTo>
                    <a:pt x="97" y="3699"/>
                  </a:lnTo>
                  <a:close/>
                  <a:moveTo>
                    <a:pt x="5934" y="5008"/>
                  </a:moveTo>
                  <a:lnTo>
                    <a:pt x="6049" y="5008"/>
                  </a:lnTo>
                  <a:lnTo>
                    <a:pt x="6045" y="4584"/>
                  </a:lnTo>
                  <a:lnTo>
                    <a:pt x="6162" y="4496"/>
                  </a:lnTo>
                  <a:lnTo>
                    <a:pt x="6256" y="4545"/>
                  </a:lnTo>
                  <a:lnTo>
                    <a:pt x="6254" y="4686"/>
                  </a:lnTo>
                  <a:lnTo>
                    <a:pt x="6272" y="5008"/>
                  </a:lnTo>
                  <a:lnTo>
                    <a:pt x="6308" y="5008"/>
                  </a:lnTo>
                  <a:lnTo>
                    <a:pt x="6313" y="4612"/>
                  </a:lnTo>
                  <a:lnTo>
                    <a:pt x="6396" y="4523"/>
                  </a:lnTo>
                  <a:lnTo>
                    <a:pt x="6444" y="4627"/>
                  </a:lnTo>
                  <a:lnTo>
                    <a:pt x="6444" y="4633"/>
                  </a:lnTo>
                  <a:lnTo>
                    <a:pt x="6348" y="4625"/>
                  </a:lnTo>
                  <a:lnTo>
                    <a:pt x="6353" y="4650"/>
                  </a:lnTo>
                  <a:lnTo>
                    <a:pt x="6442" y="4654"/>
                  </a:lnTo>
                  <a:lnTo>
                    <a:pt x="6417" y="5008"/>
                  </a:lnTo>
                  <a:lnTo>
                    <a:pt x="6468" y="5008"/>
                  </a:lnTo>
                  <a:lnTo>
                    <a:pt x="6484" y="4393"/>
                  </a:lnTo>
                  <a:lnTo>
                    <a:pt x="5924" y="4294"/>
                  </a:lnTo>
                  <a:lnTo>
                    <a:pt x="5934" y="5008"/>
                  </a:lnTo>
                  <a:close/>
                  <a:moveTo>
                    <a:pt x="8968" y="591"/>
                  </a:moveTo>
                  <a:cubicBezTo>
                    <a:pt x="8957" y="707"/>
                    <a:pt x="9098" y="641"/>
                    <a:pt x="9336" y="691"/>
                  </a:cubicBezTo>
                  <a:cubicBezTo>
                    <a:pt x="10257" y="882"/>
                    <a:pt x="10825" y="1153"/>
                    <a:pt x="11610" y="1649"/>
                  </a:cubicBezTo>
                  <a:cubicBezTo>
                    <a:pt x="11997" y="1893"/>
                    <a:pt x="12347" y="2153"/>
                    <a:pt x="12680" y="2412"/>
                  </a:cubicBezTo>
                  <a:cubicBezTo>
                    <a:pt x="12870" y="2560"/>
                    <a:pt x="13047" y="2668"/>
                    <a:pt x="13229" y="2790"/>
                  </a:cubicBezTo>
                  <a:cubicBezTo>
                    <a:pt x="13359" y="2877"/>
                    <a:pt x="13807" y="3164"/>
                    <a:pt x="13976" y="3208"/>
                  </a:cubicBezTo>
                  <a:cubicBezTo>
                    <a:pt x="13968" y="3155"/>
                    <a:pt x="13769" y="2840"/>
                    <a:pt x="13913" y="2774"/>
                  </a:cubicBezTo>
                  <a:cubicBezTo>
                    <a:pt x="14027" y="2722"/>
                    <a:pt x="14064" y="2783"/>
                    <a:pt x="14099" y="2855"/>
                  </a:cubicBezTo>
                  <a:cubicBezTo>
                    <a:pt x="14172" y="3001"/>
                    <a:pt x="14252" y="3205"/>
                    <a:pt x="14310" y="3248"/>
                  </a:cubicBezTo>
                  <a:cubicBezTo>
                    <a:pt x="14383" y="3303"/>
                    <a:pt x="14403" y="3293"/>
                    <a:pt x="14433" y="3384"/>
                  </a:cubicBezTo>
                  <a:cubicBezTo>
                    <a:pt x="14477" y="3375"/>
                    <a:pt x="14508" y="3359"/>
                    <a:pt x="14534" y="3335"/>
                  </a:cubicBezTo>
                  <a:cubicBezTo>
                    <a:pt x="14591" y="3283"/>
                    <a:pt x="14689" y="3092"/>
                    <a:pt x="14700" y="3010"/>
                  </a:cubicBezTo>
                  <a:cubicBezTo>
                    <a:pt x="14245" y="2863"/>
                    <a:pt x="13488" y="2376"/>
                    <a:pt x="13360" y="2293"/>
                  </a:cubicBezTo>
                  <a:cubicBezTo>
                    <a:pt x="12937" y="2018"/>
                    <a:pt x="12595" y="1720"/>
                    <a:pt x="12192" y="1449"/>
                  </a:cubicBezTo>
                  <a:cubicBezTo>
                    <a:pt x="11742" y="1145"/>
                    <a:pt x="11391" y="944"/>
                    <a:pt x="10921" y="708"/>
                  </a:cubicBezTo>
                  <a:cubicBezTo>
                    <a:pt x="10582" y="537"/>
                    <a:pt x="10200" y="407"/>
                    <a:pt x="9818" y="306"/>
                  </a:cubicBezTo>
                  <a:cubicBezTo>
                    <a:pt x="9686" y="271"/>
                    <a:pt x="9520" y="254"/>
                    <a:pt x="9406" y="216"/>
                  </a:cubicBezTo>
                  <a:cubicBezTo>
                    <a:pt x="9303" y="297"/>
                    <a:pt x="9101" y="576"/>
                    <a:pt x="8968" y="591"/>
                  </a:cubicBezTo>
                  <a:close/>
                  <a:moveTo>
                    <a:pt x="14171" y="4065"/>
                  </a:moveTo>
                  <a:lnTo>
                    <a:pt x="14171" y="4355"/>
                  </a:lnTo>
                  <a:lnTo>
                    <a:pt x="14369" y="4355"/>
                  </a:lnTo>
                  <a:lnTo>
                    <a:pt x="14369" y="4065"/>
                  </a:lnTo>
                  <a:lnTo>
                    <a:pt x="14495" y="4065"/>
                  </a:lnTo>
                  <a:lnTo>
                    <a:pt x="14495" y="4515"/>
                  </a:lnTo>
                  <a:lnTo>
                    <a:pt x="14699" y="4515"/>
                  </a:lnTo>
                  <a:lnTo>
                    <a:pt x="14699" y="4065"/>
                  </a:lnTo>
                  <a:lnTo>
                    <a:pt x="14819" y="4065"/>
                  </a:lnTo>
                  <a:lnTo>
                    <a:pt x="14819" y="4657"/>
                  </a:lnTo>
                  <a:lnTo>
                    <a:pt x="15033" y="4657"/>
                  </a:lnTo>
                  <a:lnTo>
                    <a:pt x="15033" y="4065"/>
                  </a:lnTo>
                  <a:lnTo>
                    <a:pt x="15162" y="4065"/>
                  </a:lnTo>
                  <a:lnTo>
                    <a:pt x="15162" y="4828"/>
                  </a:lnTo>
                  <a:lnTo>
                    <a:pt x="15365" y="4828"/>
                  </a:lnTo>
                  <a:lnTo>
                    <a:pt x="15365" y="4065"/>
                  </a:lnTo>
                  <a:lnTo>
                    <a:pt x="15490" y="4065"/>
                  </a:lnTo>
                  <a:lnTo>
                    <a:pt x="15490" y="4977"/>
                  </a:lnTo>
                  <a:lnTo>
                    <a:pt x="15705" y="4977"/>
                  </a:lnTo>
                  <a:lnTo>
                    <a:pt x="15705" y="4065"/>
                  </a:lnTo>
                  <a:lnTo>
                    <a:pt x="15843" y="4065"/>
                  </a:lnTo>
                  <a:lnTo>
                    <a:pt x="15843" y="5105"/>
                  </a:lnTo>
                  <a:lnTo>
                    <a:pt x="16042" y="5105"/>
                  </a:lnTo>
                  <a:lnTo>
                    <a:pt x="16042" y="4065"/>
                  </a:lnTo>
                  <a:lnTo>
                    <a:pt x="16168" y="4065"/>
                  </a:lnTo>
                  <a:lnTo>
                    <a:pt x="16168" y="5388"/>
                  </a:lnTo>
                  <a:lnTo>
                    <a:pt x="16382" y="5388"/>
                  </a:lnTo>
                  <a:lnTo>
                    <a:pt x="16382" y="4065"/>
                  </a:lnTo>
                  <a:lnTo>
                    <a:pt x="16599" y="4065"/>
                  </a:lnTo>
                  <a:lnTo>
                    <a:pt x="16594" y="3854"/>
                  </a:lnTo>
                  <a:lnTo>
                    <a:pt x="13266" y="3858"/>
                  </a:lnTo>
                  <a:lnTo>
                    <a:pt x="13272" y="4065"/>
                  </a:lnTo>
                  <a:lnTo>
                    <a:pt x="13485" y="4065"/>
                  </a:lnTo>
                  <a:lnTo>
                    <a:pt x="13487" y="5398"/>
                  </a:lnTo>
                  <a:lnTo>
                    <a:pt x="13716" y="5398"/>
                  </a:lnTo>
                  <a:lnTo>
                    <a:pt x="13726" y="4065"/>
                  </a:lnTo>
                  <a:lnTo>
                    <a:pt x="13828" y="4065"/>
                  </a:lnTo>
                  <a:lnTo>
                    <a:pt x="13828" y="4210"/>
                  </a:lnTo>
                  <a:lnTo>
                    <a:pt x="14055" y="4210"/>
                  </a:lnTo>
                  <a:lnTo>
                    <a:pt x="14055" y="4065"/>
                  </a:lnTo>
                  <a:lnTo>
                    <a:pt x="14171" y="4065"/>
                  </a:lnTo>
                  <a:close/>
                  <a:moveTo>
                    <a:pt x="17743" y="436"/>
                  </a:moveTo>
                  <a:cubicBezTo>
                    <a:pt x="17766" y="466"/>
                    <a:pt x="17760" y="1103"/>
                    <a:pt x="17757" y="1124"/>
                  </a:cubicBezTo>
                  <a:cubicBezTo>
                    <a:pt x="17748" y="1217"/>
                    <a:pt x="17682" y="1185"/>
                    <a:pt x="17579" y="1187"/>
                  </a:cubicBezTo>
                  <a:cubicBezTo>
                    <a:pt x="17549" y="1299"/>
                    <a:pt x="17521" y="1428"/>
                    <a:pt x="17490" y="1553"/>
                  </a:cubicBezTo>
                  <a:lnTo>
                    <a:pt x="17224" y="2658"/>
                  </a:lnTo>
                  <a:lnTo>
                    <a:pt x="17157" y="3000"/>
                  </a:lnTo>
                  <a:lnTo>
                    <a:pt x="17429" y="2994"/>
                  </a:lnTo>
                  <a:cubicBezTo>
                    <a:pt x="17437" y="2874"/>
                    <a:pt x="17412" y="2879"/>
                    <a:pt x="17473" y="2820"/>
                  </a:cubicBezTo>
                  <a:cubicBezTo>
                    <a:pt x="17496" y="2760"/>
                    <a:pt x="17569" y="2712"/>
                    <a:pt x="17658" y="2714"/>
                  </a:cubicBezTo>
                  <a:cubicBezTo>
                    <a:pt x="17774" y="2716"/>
                    <a:pt x="17778" y="2785"/>
                    <a:pt x="17856" y="2823"/>
                  </a:cubicBezTo>
                  <a:cubicBezTo>
                    <a:pt x="17880" y="2790"/>
                    <a:pt x="17908" y="2754"/>
                    <a:pt x="17954" y="2732"/>
                  </a:cubicBezTo>
                  <a:cubicBezTo>
                    <a:pt x="18083" y="2671"/>
                    <a:pt x="18108" y="2742"/>
                    <a:pt x="18114" y="2750"/>
                  </a:cubicBezTo>
                  <a:cubicBezTo>
                    <a:pt x="18302" y="2714"/>
                    <a:pt x="18204" y="2924"/>
                    <a:pt x="18226" y="3020"/>
                  </a:cubicBezTo>
                  <a:lnTo>
                    <a:pt x="18485" y="3021"/>
                  </a:lnTo>
                  <a:cubicBezTo>
                    <a:pt x="18490" y="2938"/>
                    <a:pt x="18411" y="2664"/>
                    <a:pt x="18386" y="2579"/>
                  </a:cubicBezTo>
                  <a:cubicBezTo>
                    <a:pt x="18344" y="2436"/>
                    <a:pt x="18308" y="2279"/>
                    <a:pt x="18272" y="2117"/>
                  </a:cubicBezTo>
                  <a:cubicBezTo>
                    <a:pt x="18248" y="2011"/>
                    <a:pt x="18063" y="1231"/>
                    <a:pt x="18032" y="1206"/>
                  </a:cubicBezTo>
                  <a:cubicBezTo>
                    <a:pt x="18006" y="1190"/>
                    <a:pt x="18055" y="1203"/>
                    <a:pt x="17988" y="1190"/>
                  </a:cubicBezTo>
                  <a:lnTo>
                    <a:pt x="17826" y="1183"/>
                  </a:lnTo>
                  <a:lnTo>
                    <a:pt x="17818" y="430"/>
                  </a:lnTo>
                  <a:cubicBezTo>
                    <a:pt x="17974" y="418"/>
                    <a:pt x="18220" y="500"/>
                    <a:pt x="18375" y="483"/>
                  </a:cubicBezTo>
                  <a:cubicBezTo>
                    <a:pt x="18422" y="382"/>
                    <a:pt x="18408" y="227"/>
                    <a:pt x="18439" y="113"/>
                  </a:cubicBezTo>
                  <a:cubicBezTo>
                    <a:pt x="18374" y="81"/>
                    <a:pt x="17826" y="0"/>
                    <a:pt x="17777" y="22"/>
                  </a:cubicBezTo>
                  <a:cubicBezTo>
                    <a:pt x="17733" y="57"/>
                    <a:pt x="17738" y="382"/>
                    <a:pt x="17743" y="436"/>
                  </a:cubicBezTo>
                  <a:close/>
                  <a:moveTo>
                    <a:pt x="17798" y="3921"/>
                  </a:moveTo>
                  <a:lnTo>
                    <a:pt x="17785" y="3642"/>
                  </a:lnTo>
                  <a:cubicBezTo>
                    <a:pt x="17791" y="3565"/>
                    <a:pt x="17814" y="3557"/>
                    <a:pt x="17888" y="3532"/>
                  </a:cubicBezTo>
                  <a:cubicBezTo>
                    <a:pt x="17919" y="3763"/>
                    <a:pt x="17837" y="3595"/>
                    <a:pt x="17818" y="3817"/>
                  </a:cubicBezTo>
                  <a:cubicBezTo>
                    <a:pt x="17817" y="3834"/>
                    <a:pt x="17819" y="3853"/>
                    <a:pt x="17816" y="3869"/>
                  </a:cubicBezTo>
                  <a:lnTo>
                    <a:pt x="17798" y="3921"/>
                  </a:lnTo>
                  <a:close/>
                  <a:moveTo>
                    <a:pt x="17466" y="3070"/>
                  </a:moveTo>
                  <a:cubicBezTo>
                    <a:pt x="17469" y="3102"/>
                    <a:pt x="17413" y="3372"/>
                    <a:pt x="17405" y="3434"/>
                  </a:cubicBezTo>
                  <a:cubicBezTo>
                    <a:pt x="17384" y="3588"/>
                    <a:pt x="17378" y="3704"/>
                    <a:pt x="17353" y="3851"/>
                  </a:cubicBezTo>
                  <a:cubicBezTo>
                    <a:pt x="17139" y="4000"/>
                    <a:pt x="17260" y="4089"/>
                    <a:pt x="17287" y="4205"/>
                  </a:cubicBezTo>
                  <a:cubicBezTo>
                    <a:pt x="17301" y="4263"/>
                    <a:pt x="17289" y="4312"/>
                    <a:pt x="17295" y="4371"/>
                  </a:cubicBezTo>
                  <a:cubicBezTo>
                    <a:pt x="17322" y="4577"/>
                    <a:pt x="17439" y="4436"/>
                    <a:pt x="17566" y="4448"/>
                  </a:cubicBezTo>
                  <a:cubicBezTo>
                    <a:pt x="17620" y="4453"/>
                    <a:pt x="17588" y="4473"/>
                    <a:pt x="17665" y="4454"/>
                  </a:cubicBezTo>
                  <a:cubicBezTo>
                    <a:pt x="17719" y="4440"/>
                    <a:pt x="17712" y="4439"/>
                    <a:pt x="17787" y="4435"/>
                  </a:cubicBezTo>
                  <a:cubicBezTo>
                    <a:pt x="17779" y="4330"/>
                    <a:pt x="17754" y="4163"/>
                    <a:pt x="17798" y="4078"/>
                  </a:cubicBezTo>
                  <a:cubicBezTo>
                    <a:pt x="17807" y="4091"/>
                    <a:pt x="17811" y="4076"/>
                    <a:pt x="17820" y="4131"/>
                  </a:cubicBezTo>
                  <a:cubicBezTo>
                    <a:pt x="17834" y="4212"/>
                    <a:pt x="17802" y="4155"/>
                    <a:pt x="17845" y="4280"/>
                  </a:cubicBezTo>
                  <a:lnTo>
                    <a:pt x="17855" y="4313"/>
                  </a:lnTo>
                  <a:cubicBezTo>
                    <a:pt x="17870" y="4362"/>
                    <a:pt x="17864" y="4325"/>
                    <a:pt x="17878" y="4380"/>
                  </a:cubicBezTo>
                  <a:cubicBezTo>
                    <a:pt x="17883" y="4399"/>
                    <a:pt x="17883" y="4407"/>
                    <a:pt x="17888" y="4425"/>
                  </a:cubicBezTo>
                  <a:cubicBezTo>
                    <a:pt x="17898" y="4462"/>
                    <a:pt x="17880" y="4428"/>
                    <a:pt x="17903" y="4469"/>
                  </a:cubicBezTo>
                  <a:cubicBezTo>
                    <a:pt x="17966" y="4472"/>
                    <a:pt x="18070" y="4476"/>
                    <a:pt x="18132" y="4472"/>
                  </a:cubicBezTo>
                  <a:cubicBezTo>
                    <a:pt x="18268" y="4462"/>
                    <a:pt x="18174" y="4426"/>
                    <a:pt x="18351" y="4442"/>
                  </a:cubicBezTo>
                  <a:cubicBezTo>
                    <a:pt x="18349" y="4337"/>
                    <a:pt x="18308" y="4295"/>
                    <a:pt x="18336" y="4215"/>
                  </a:cubicBezTo>
                  <a:cubicBezTo>
                    <a:pt x="18354" y="4164"/>
                    <a:pt x="18368" y="4225"/>
                    <a:pt x="18358" y="4118"/>
                  </a:cubicBezTo>
                  <a:cubicBezTo>
                    <a:pt x="18353" y="4057"/>
                    <a:pt x="18263" y="3679"/>
                    <a:pt x="18291" y="3542"/>
                  </a:cubicBezTo>
                  <a:cubicBezTo>
                    <a:pt x="18109" y="3393"/>
                    <a:pt x="18424" y="3258"/>
                    <a:pt x="18131" y="3032"/>
                  </a:cubicBezTo>
                  <a:cubicBezTo>
                    <a:pt x="18129" y="2902"/>
                    <a:pt x="18175" y="2942"/>
                    <a:pt x="18159" y="2817"/>
                  </a:cubicBezTo>
                  <a:lnTo>
                    <a:pt x="18095" y="2790"/>
                  </a:lnTo>
                  <a:cubicBezTo>
                    <a:pt x="18013" y="2783"/>
                    <a:pt x="17945" y="2776"/>
                    <a:pt x="17926" y="2843"/>
                  </a:cubicBezTo>
                  <a:cubicBezTo>
                    <a:pt x="17909" y="2904"/>
                    <a:pt x="17930" y="2975"/>
                    <a:pt x="17958" y="3012"/>
                  </a:cubicBezTo>
                  <a:lnTo>
                    <a:pt x="17904" y="3032"/>
                  </a:lnTo>
                  <a:cubicBezTo>
                    <a:pt x="17824" y="3064"/>
                    <a:pt x="17812" y="3139"/>
                    <a:pt x="17807" y="3126"/>
                  </a:cubicBezTo>
                  <a:cubicBezTo>
                    <a:pt x="17805" y="3123"/>
                    <a:pt x="17801" y="3134"/>
                    <a:pt x="17798" y="3137"/>
                  </a:cubicBezTo>
                  <a:cubicBezTo>
                    <a:pt x="17769" y="3104"/>
                    <a:pt x="17748" y="3078"/>
                    <a:pt x="17720" y="3057"/>
                  </a:cubicBezTo>
                  <a:cubicBezTo>
                    <a:pt x="17725" y="3006"/>
                    <a:pt x="17855" y="2667"/>
                    <a:pt x="17537" y="2821"/>
                  </a:cubicBezTo>
                  <a:cubicBezTo>
                    <a:pt x="17513" y="2941"/>
                    <a:pt x="17566" y="3030"/>
                    <a:pt x="17466" y="3070"/>
                  </a:cubicBezTo>
                  <a:close/>
                  <a:moveTo>
                    <a:pt x="16880" y="5396"/>
                  </a:moveTo>
                  <a:lnTo>
                    <a:pt x="18733" y="5399"/>
                  </a:lnTo>
                  <a:cubicBezTo>
                    <a:pt x="18740" y="5323"/>
                    <a:pt x="18647" y="5090"/>
                    <a:pt x="18623" y="5005"/>
                  </a:cubicBezTo>
                  <a:cubicBezTo>
                    <a:pt x="18588" y="4882"/>
                    <a:pt x="18536" y="4679"/>
                    <a:pt x="18488" y="4596"/>
                  </a:cubicBezTo>
                  <a:lnTo>
                    <a:pt x="17124" y="4592"/>
                  </a:lnTo>
                  <a:cubicBezTo>
                    <a:pt x="17088" y="4715"/>
                    <a:pt x="16874" y="5340"/>
                    <a:pt x="16880" y="5396"/>
                  </a:cubicBezTo>
                  <a:close/>
                  <a:moveTo>
                    <a:pt x="19039" y="4271"/>
                  </a:moveTo>
                  <a:cubicBezTo>
                    <a:pt x="19208" y="4259"/>
                    <a:pt x="19309" y="4246"/>
                    <a:pt x="19467" y="4226"/>
                  </a:cubicBezTo>
                  <a:cubicBezTo>
                    <a:pt x="19483" y="4078"/>
                    <a:pt x="19382" y="3882"/>
                    <a:pt x="19412" y="3751"/>
                  </a:cubicBezTo>
                  <a:lnTo>
                    <a:pt x="18574" y="3813"/>
                  </a:lnTo>
                  <a:lnTo>
                    <a:pt x="18575" y="4291"/>
                  </a:lnTo>
                  <a:lnTo>
                    <a:pt x="19039" y="4271"/>
                  </a:lnTo>
                  <a:close/>
                  <a:moveTo>
                    <a:pt x="14759" y="3515"/>
                  </a:moveTo>
                  <a:lnTo>
                    <a:pt x="15123" y="3515"/>
                  </a:lnTo>
                  <a:lnTo>
                    <a:pt x="15151" y="3598"/>
                  </a:lnTo>
                  <a:cubicBezTo>
                    <a:pt x="15153" y="3602"/>
                    <a:pt x="15155" y="3608"/>
                    <a:pt x="15158" y="3612"/>
                  </a:cubicBezTo>
                  <a:lnTo>
                    <a:pt x="15389" y="3611"/>
                  </a:lnTo>
                  <a:lnTo>
                    <a:pt x="15415" y="3516"/>
                  </a:lnTo>
                  <a:cubicBezTo>
                    <a:pt x="15739" y="3505"/>
                    <a:pt x="15813" y="3513"/>
                    <a:pt x="15834" y="3525"/>
                  </a:cubicBezTo>
                  <a:cubicBezTo>
                    <a:pt x="15852" y="3537"/>
                    <a:pt x="15794" y="3593"/>
                    <a:pt x="15861" y="3604"/>
                  </a:cubicBezTo>
                  <a:cubicBezTo>
                    <a:pt x="15925" y="3615"/>
                    <a:pt x="16093" y="3603"/>
                    <a:pt x="16094" y="3532"/>
                  </a:cubicBezTo>
                  <a:cubicBezTo>
                    <a:pt x="15801" y="3436"/>
                    <a:pt x="15111" y="3223"/>
                    <a:pt x="14931" y="3140"/>
                  </a:cubicBezTo>
                  <a:cubicBezTo>
                    <a:pt x="14884" y="3221"/>
                    <a:pt x="14754" y="3437"/>
                    <a:pt x="14759" y="3515"/>
                  </a:cubicBezTo>
                  <a:close/>
                  <a:moveTo>
                    <a:pt x="16700" y="4131"/>
                  </a:moveTo>
                  <a:lnTo>
                    <a:pt x="17038" y="4193"/>
                  </a:lnTo>
                  <a:cubicBezTo>
                    <a:pt x="17039" y="4033"/>
                    <a:pt x="17040" y="3873"/>
                    <a:pt x="17042" y="3713"/>
                  </a:cubicBezTo>
                  <a:cubicBezTo>
                    <a:pt x="16809" y="3700"/>
                    <a:pt x="16623" y="3663"/>
                    <a:pt x="16472" y="3609"/>
                  </a:cubicBezTo>
                  <a:lnTo>
                    <a:pt x="16469" y="3773"/>
                  </a:lnTo>
                  <a:lnTo>
                    <a:pt x="16672" y="3799"/>
                  </a:lnTo>
                  <a:lnTo>
                    <a:pt x="16700" y="4131"/>
                  </a:lnTo>
                  <a:close/>
                  <a:moveTo>
                    <a:pt x="17116" y="4061"/>
                  </a:moveTo>
                  <a:lnTo>
                    <a:pt x="17124" y="4458"/>
                  </a:lnTo>
                  <a:cubicBezTo>
                    <a:pt x="17125" y="4463"/>
                    <a:pt x="17128" y="4469"/>
                    <a:pt x="17129" y="4472"/>
                  </a:cubicBezTo>
                  <a:cubicBezTo>
                    <a:pt x="17130" y="4475"/>
                    <a:pt x="17131" y="4481"/>
                    <a:pt x="17134" y="4485"/>
                  </a:cubicBezTo>
                  <a:cubicBezTo>
                    <a:pt x="17226" y="4489"/>
                    <a:pt x="17209" y="4492"/>
                    <a:pt x="17219" y="4391"/>
                  </a:cubicBezTo>
                  <a:cubicBezTo>
                    <a:pt x="17226" y="4321"/>
                    <a:pt x="17230" y="4276"/>
                    <a:pt x="17209" y="4214"/>
                  </a:cubicBezTo>
                  <a:cubicBezTo>
                    <a:pt x="17091" y="3881"/>
                    <a:pt x="17267" y="3918"/>
                    <a:pt x="17297" y="3765"/>
                  </a:cubicBezTo>
                  <a:cubicBezTo>
                    <a:pt x="17317" y="3657"/>
                    <a:pt x="17363" y="3349"/>
                    <a:pt x="17355" y="3262"/>
                  </a:cubicBezTo>
                  <a:cubicBezTo>
                    <a:pt x="17051" y="3252"/>
                    <a:pt x="17115" y="3142"/>
                    <a:pt x="17116" y="4061"/>
                  </a:cubicBezTo>
                  <a:close/>
                  <a:moveTo>
                    <a:pt x="18324" y="3509"/>
                  </a:moveTo>
                  <a:lnTo>
                    <a:pt x="18422" y="4057"/>
                  </a:lnTo>
                  <a:lnTo>
                    <a:pt x="18435" y="4084"/>
                  </a:lnTo>
                  <a:cubicBezTo>
                    <a:pt x="18473" y="4197"/>
                    <a:pt x="18421" y="3990"/>
                    <a:pt x="18444" y="4114"/>
                  </a:cubicBezTo>
                  <a:cubicBezTo>
                    <a:pt x="18446" y="4121"/>
                    <a:pt x="18447" y="4174"/>
                    <a:pt x="18447" y="4183"/>
                  </a:cubicBezTo>
                  <a:cubicBezTo>
                    <a:pt x="18445" y="4372"/>
                    <a:pt x="18383" y="4469"/>
                    <a:pt x="18480" y="4496"/>
                  </a:cubicBezTo>
                  <a:cubicBezTo>
                    <a:pt x="18520" y="4421"/>
                    <a:pt x="18495" y="3940"/>
                    <a:pt x="18495" y="3816"/>
                  </a:cubicBezTo>
                  <a:cubicBezTo>
                    <a:pt x="18496" y="3249"/>
                    <a:pt x="18552" y="3260"/>
                    <a:pt x="18360" y="3259"/>
                  </a:cubicBezTo>
                  <a:cubicBezTo>
                    <a:pt x="18347" y="3326"/>
                    <a:pt x="18361" y="3330"/>
                    <a:pt x="18343" y="3385"/>
                  </a:cubicBezTo>
                  <a:cubicBezTo>
                    <a:pt x="18323" y="3445"/>
                    <a:pt x="18297" y="3402"/>
                    <a:pt x="18324" y="3509"/>
                  </a:cubicBezTo>
                  <a:close/>
                  <a:moveTo>
                    <a:pt x="14139" y="3315"/>
                  </a:moveTo>
                  <a:cubicBezTo>
                    <a:pt x="14171" y="3418"/>
                    <a:pt x="14112" y="3452"/>
                    <a:pt x="14173" y="3522"/>
                  </a:cubicBezTo>
                  <a:cubicBezTo>
                    <a:pt x="14267" y="3555"/>
                    <a:pt x="14371" y="3530"/>
                    <a:pt x="14353" y="3418"/>
                  </a:cubicBezTo>
                  <a:cubicBezTo>
                    <a:pt x="14336" y="3312"/>
                    <a:pt x="14259" y="3369"/>
                    <a:pt x="14199" y="3255"/>
                  </a:cubicBezTo>
                  <a:lnTo>
                    <a:pt x="14055" y="2925"/>
                  </a:lnTo>
                  <a:cubicBezTo>
                    <a:pt x="13995" y="2804"/>
                    <a:pt x="13906" y="2823"/>
                    <a:pt x="13971" y="2978"/>
                  </a:cubicBezTo>
                  <a:cubicBezTo>
                    <a:pt x="14010" y="3072"/>
                    <a:pt x="14115" y="3240"/>
                    <a:pt x="14139" y="3315"/>
                  </a:cubicBezTo>
                  <a:close/>
                  <a:moveTo>
                    <a:pt x="14811" y="3002"/>
                  </a:moveTo>
                  <a:cubicBezTo>
                    <a:pt x="14771" y="3104"/>
                    <a:pt x="14720" y="3192"/>
                    <a:pt x="14673" y="3277"/>
                  </a:cubicBezTo>
                  <a:cubicBezTo>
                    <a:pt x="14656" y="3307"/>
                    <a:pt x="14622" y="3384"/>
                    <a:pt x="14605" y="3403"/>
                  </a:cubicBezTo>
                  <a:cubicBezTo>
                    <a:pt x="14569" y="3443"/>
                    <a:pt x="14543" y="3407"/>
                    <a:pt x="14480" y="3487"/>
                  </a:cubicBezTo>
                  <a:cubicBezTo>
                    <a:pt x="14470" y="3571"/>
                    <a:pt x="14485" y="3613"/>
                    <a:pt x="14531" y="3631"/>
                  </a:cubicBezTo>
                  <a:cubicBezTo>
                    <a:pt x="14575" y="3648"/>
                    <a:pt x="14679" y="3650"/>
                    <a:pt x="14692" y="3543"/>
                  </a:cubicBezTo>
                  <a:cubicBezTo>
                    <a:pt x="14694" y="3521"/>
                    <a:pt x="14683" y="3500"/>
                    <a:pt x="14687" y="3456"/>
                  </a:cubicBezTo>
                  <a:cubicBezTo>
                    <a:pt x="14690" y="3416"/>
                    <a:pt x="14716" y="3368"/>
                    <a:pt x="14750" y="3302"/>
                  </a:cubicBezTo>
                  <a:cubicBezTo>
                    <a:pt x="14785" y="3234"/>
                    <a:pt x="14851" y="3117"/>
                    <a:pt x="14884" y="3026"/>
                  </a:cubicBezTo>
                  <a:cubicBezTo>
                    <a:pt x="14923" y="2920"/>
                    <a:pt x="14837" y="2929"/>
                    <a:pt x="14811" y="3002"/>
                  </a:cubicBezTo>
                  <a:close/>
                  <a:moveTo>
                    <a:pt x="15717" y="3598"/>
                  </a:moveTo>
                  <a:lnTo>
                    <a:pt x="15491" y="3596"/>
                  </a:lnTo>
                  <a:lnTo>
                    <a:pt x="15492" y="3811"/>
                  </a:lnTo>
                  <a:lnTo>
                    <a:pt x="15711" y="3812"/>
                  </a:lnTo>
                  <a:lnTo>
                    <a:pt x="15717" y="3598"/>
                  </a:lnTo>
                  <a:close/>
                  <a:moveTo>
                    <a:pt x="16390" y="3597"/>
                  </a:moveTo>
                  <a:lnTo>
                    <a:pt x="16161" y="3598"/>
                  </a:lnTo>
                  <a:lnTo>
                    <a:pt x="16165" y="3814"/>
                  </a:lnTo>
                  <a:lnTo>
                    <a:pt x="16390" y="3812"/>
                  </a:lnTo>
                  <a:lnTo>
                    <a:pt x="16390" y="3597"/>
                  </a:lnTo>
                  <a:close/>
                  <a:moveTo>
                    <a:pt x="14160" y="3811"/>
                  </a:moveTo>
                  <a:lnTo>
                    <a:pt x="14382" y="3812"/>
                  </a:lnTo>
                  <a:lnTo>
                    <a:pt x="14389" y="3607"/>
                  </a:lnTo>
                  <a:lnTo>
                    <a:pt x="14158" y="3600"/>
                  </a:lnTo>
                  <a:lnTo>
                    <a:pt x="14160" y="3811"/>
                  </a:lnTo>
                  <a:close/>
                  <a:moveTo>
                    <a:pt x="14814" y="3595"/>
                  </a:moveTo>
                  <a:lnTo>
                    <a:pt x="14823" y="3813"/>
                  </a:lnTo>
                  <a:lnTo>
                    <a:pt x="15033" y="3813"/>
                  </a:lnTo>
                  <a:lnTo>
                    <a:pt x="15043" y="3604"/>
                  </a:lnTo>
                  <a:lnTo>
                    <a:pt x="14814" y="3595"/>
                  </a:lnTo>
                  <a:close/>
                  <a:moveTo>
                    <a:pt x="13515" y="3609"/>
                  </a:moveTo>
                  <a:lnTo>
                    <a:pt x="13516" y="3797"/>
                  </a:lnTo>
                  <a:lnTo>
                    <a:pt x="13715" y="3801"/>
                  </a:lnTo>
                  <a:lnTo>
                    <a:pt x="13714" y="3615"/>
                  </a:lnTo>
                  <a:lnTo>
                    <a:pt x="13515" y="3609"/>
                  </a:lnTo>
                  <a:close/>
                  <a:moveTo>
                    <a:pt x="17037" y="3173"/>
                  </a:moveTo>
                  <a:cubicBezTo>
                    <a:pt x="17112" y="3180"/>
                    <a:pt x="17185" y="3176"/>
                    <a:pt x="17257" y="3177"/>
                  </a:cubicBezTo>
                  <a:cubicBezTo>
                    <a:pt x="17355" y="3177"/>
                    <a:pt x="17387" y="3198"/>
                    <a:pt x="17389" y="3104"/>
                  </a:cubicBezTo>
                  <a:lnTo>
                    <a:pt x="17036" y="3099"/>
                  </a:lnTo>
                  <a:lnTo>
                    <a:pt x="17037" y="3173"/>
                  </a:lnTo>
                  <a:close/>
                  <a:moveTo>
                    <a:pt x="15833" y="3799"/>
                  </a:moveTo>
                  <a:lnTo>
                    <a:pt x="16046" y="3799"/>
                  </a:lnTo>
                  <a:lnTo>
                    <a:pt x="16054" y="3708"/>
                  </a:lnTo>
                  <a:lnTo>
                    <a:pt x="15833" y="3706"/>
                  </a:lnTo>
                  <a:lnTo>
                    <a:pt x="15833" y="3799"/>
                  </a:lnTo>
                  <a:close/>
                  <a:moveTo>
                    <a:pt x="13830" y="3811"/>
                  </a:moveTo>
                  <a:cubicBezTo>
                    <a:pt x="13901" y="3815"/>
                    <a:pt x="13990" y="3823"/>
                    <a:pt x="14042" y="3799"/>
                  </a:cubicBezTo>
                  <a:lnTo>
                    <a:pt x="14046" y="3707"/>
                  </a:lnTo>
                  <a:lnTo>
                    <a:pt x="13827" y="3706"/>
                  </a:lnTo>
                  <a:lnTo>
                    <a:pt x="13830" y="3811"/>
                  </a:lnTo>
                  <a:close/>
                  <a:moveTo>
                    <a:pt x="18304" y="3117"/>
                  </a:moveTo>
                  <a:cubicBezTo>
                    <a:pt x="18334" y="3180"/>
                    <a:pt x="18333" y="3174"/>
                    <a:pt x="18427" y="3176"/>
                  </a:cubicBezTo>
                  <a:cubicBezTo>
                    <a:pt x="18576" y="3181"/>
                    <a:pt x="18545" y="3166"/>
                    <a:pt x="18562" y="3134"/>
                  </a:cubicBezTo>
                  <a:cubicBezTo>
                    <a:pt x="18532" y="3089"/>
                    <a:pt x="18601" y="3096"/>
                    <a:pt x="18427" y="3097"/>
                  </a:cubicBezTo>
                  <a:cubicBezTo>
                    <a:pt x="18358" y="3098"/>
                    <a:pt x="18352" y="3086"/>
                    <a:pt x="18304" y="3117"/>
                  </a:cubicBezTo>
                  <a:close/>
                  <a:moveTo>
                    <a:pt x="14507" y="3729"/>
                  </a:moveTo>
                  <a:lnTo>
                    <a:pt x="14506" y="3803"/>
                  </a:lnTo>
                  <a:lnTo>
                    <a:pt x="14707" y="3803"/>
                  </a:lnTo>
                  <a:lnTo>
                    <a:pt x="14707" y="3729"/>
                  </a:lnTo>
                  <a:cubicBezTo>
                    <a:pt x="14661" y="3711"/>
                    <a:pt x="14552" y="3712"/>
                    <a:pt x="14507" y="3729"/>
                  </a:cubicBezTo>
                  <a:close/>
                  <a:moveTo>
                    <a:pt x="15172" y="3729"/>
                  </a:moveTo>
                  <a:lnTo>
                    <a:pt x="15171" y="3799"/>
                  </a:lnTo>
                  <a:lnTo>
                    <a:pt x="15374" y="3802"/>
                  </a:lnTo>
                  <a:lnTo>
                    <a:pt x="15374" y="3729"/>
                  </a:lnTo>
                  <a:cubicBezTo>
                    <a:pt x="15327" y="3714"/>
                    <a:pt x="15229" y="3713"/>
                    <a:pt x="15172" y="3729"/>
                  </a:cubicBezTo>
                  <a:close/>
                  <a:moveTo>
                    <a:pt x="17839" y="2859"/>
                  </a:moveTo>
                  <a:cubicBezTo>
                    <a:pt x="17847" y="2923"/>
                    <a:pt x="17874" y="2920"/>
                    <a:pt x="17869" y="2949"/>
                  </a:cubicBezTo>
                  <a:cubicBezTo>
                    <a:pt x="17859" y="3005"/>
                    <a:pt x="17809" y="2986"/>
                    <a:pt x="17809" y="2973"/>
                  </a:cubicBezTo>
                  <a:cubicBezTo>
                    <a:pt x="17809" y="2963"/>
                    <a:pt x="17839" y="2858"/>
                    <a:pt x="17839" y="285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44" name="Freeform 19">
              <a:extLst>
                <a:ext uri="{FF2B5EF4-FFF2-40B4-BE49-F238E27FC236}">
                  <a16:creationId xmlns:a16="http://schemas.microsoft.com/office/drawing/2014/main" id="{CA55C2A1-D544-AF34-EBC2-F8636C0EB4E0}"/>
                </a:ext>
              </a:extLst>
            </p:cNvPr>
            <p:cNvSpPr>
              <a:spLocks/>
            </p:cNvSpPr>
            <p:nvPr/>
          </p:nvSpPr>
          <p:spPr bwMode="auto">
            <a:xfrm>
              <a:off x="1434328" y="5497469"/>
              <a:ext cx="208505" cy="197259"/>
            </a:xfrm>
            <a:custGeom>
              <a:avLst/>
              <a:gdLst>
                <a:gd name="T0" fmla="*/ 814 w 1955"/>
                <a:gd name="T1" fmla="*/ 1840 h 1843"/>
                <a:gd name="T2" fmla="*/ 1108 w 1955"/>
                <a:gd name="T3" fmla="*/ 1843 h 1843"/>
                <a:gd name="T4" fmla="*/ 1955 w 1955"/>
                <a:gd name="T5" fmla="*/ 0 h 1843"/>
                <a:gd name="T6" fmla="*/ 1597 w 1955"/>
                <a:gd name="T7" fmla="*/ 0 h 1843"/>
                <a:gd name="T8" fmla="*/ 968 w 1955"/>
                <a:gd name="T9" fmla="*/ 1373 h 1843"/>
                <a:gd name="T10" fmla="*/ 361 w 1955"/>
                <a:gd name="T11" fmla="*/ 0 h 1843"/>
                <a:gd name="T12" fmla="*/ 0 w 1955"/>
                <a:gd name="T13" fmla="*/ 0 h 1843"/>
                <a:gd name="T14" fmla="*/ 814 w 1955"/>
                <a:gd name="T15" fmla="*/ 1840 h 18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5" h="1843">
                  <a:moveTo>
                    <a:pt x="814" y="1840"/>
                  </a:moveTo>
                  <a:lnTo>
                    <a:pt x="1108" y="1843"/>
                  </a:lnTo>
                  <a:lnTo>
                    <a:pt x="1955" y="0"/>
                  </a:lnTo>
                  <a:lnTo>
                    <a:pt x="1597" y="0"/>
                  </a:lnTo>
                  <a:lnTo>
                    <a:pt x="968" y="1373"/>
                  </a:lnTo>
                  <a:lnTo>
                    <a:pt x="361" y="0"/>
                  </a:lnTo>
                  <a:lnTo>
                    <a:pt x="0" y="0"/>
                  </a:lnTo>
                  <a:lnTo>
                    <a:pt x="814" y="1840"/>
                  </a:ln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5" name="Freeform 20">
              <a:extLst>
                <a:ext uri="{FF2B5EF4-FFF2-40B4-BE49-F238E27FC236}">
                  <a16:creationId xmlns:a16="http://schemas.microsoft.com/office/drawing/2014/main" id="{3CDDB2EA-3A13-F45F-796A-8300ACDFD6A9}"/>
                </a:ext>
              </a:extLst>
            </p:cNvPr>
            <p:cNvSpPr>
              <a:spLocks/>
            </p:cNvSpPr>
            <p:nvPr/>
          </p:nvSpPr>
          <p:spPr bwMode="auto">
            <a:xfrm>
              <a:off x="1720145" y="5497001"/>
              <a:ext cx="206631" cy="197728"/>
            </a:xfrm>
            <a:custGeom>
              <a:avLst/>
              <a:gdLst>
                <a:gd name="T0" fmla="*/ 225 w 1941"/>
                <a:gd name="T1" fmla="*/ 490 h 1846"/>
                <a:gd name="T2" fmla="*/ 822 w 1941"/>
                <a:gd name="T3" fmla="*/ 1841 h 1846"/>
                <a:gd name="T4" fmla="*/ 1154 w 1941"/>
                <a:gd name="T5" fmla="*/ 1846 h 1846"/>
                <a:gd name="T6" fmla="*/ 1941 w 1941"/>
                <a:gd name="T7" fmla="*/ 0 h 1846"/>
                <a:gd name="T8" fmla="*/ 1610 w 1941"/>
                <a:gd name="T9" fmla="*/ 0 h 1846"/>
                <a:gd name="T10" fmla="*/ 1462 w 1941"/>
                <a:gd name="T11" fmla="*/ 338 h 1846"/>
                <a:gd name="T12" fmla="*/ 1007 w 1941"/>
                <a:gd name="T13" fmla="*/ 1365 h 1846"/>
                <a:gd name="T14" fmla="*/ 985 w 1941"/>
                <a:gd name="T15" fmla="*/ 1365 h 1846"/>
                <a:gd name="T16" fmla="*/ 368 w 1941"/>
                <a:gd name="T17" fmla="*/ 0 h 1846"/>
                <a:gd name="T18" fmla="*/ 0 w 1941"/>
                <a:gd name="T19" fmla="*/ 0 h 1846"/>
                <a:gd name="T20" fmla="*/ 225 w 1941"/>
                <a:gd name="T21" fmla="*/ 490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1" h="1846">
                  <a:moveTo>
                    <a:pt x="225" y="490"/>
                  </a:moveTo>
                  <a:lnTo>
                    <a:pt x="822" y="1841"/>
                  </a:lnTo>
                  <a:lnTo>
                    <a:pt x="1154" y="1846"/>
                  </a:lnTo>
                  <a:lnTo>
                    <a:pt x="1941" y="0"/>
                  </a:lnTo>
                  <a:lnTo>
                    <a:pt x="1610" y="0"/>
                  </a:lnTo>
                  <a:lnTo>
                    <a:pt x="1462" y="338"/>
                  </a:lnTo>
                  <a:lnTo>
                    <a:pt x="1007" y="1365"/>
                  </a:lnTo>
                  <a:lnTo>
                    <a:pt x="985" y="1365"/>
                  </a:lnTo>
                  <a:lnTo>
                    <a:pt x="368" y="0"/>
                  </a:lnTo>
                  <a:lnTo>
                    <a:pt x="0" y="0"/>
                  </a:lnTo>
                  <a:lnTo>
                    <a:pt x="225" y="490"/>
                  </a:ln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6" name="Freeform 21">
              <a:extLst>
                <a:ext uri="{FF2B5EF4-FFF2-40B4-BE49-F238E27FC236}">
                  <a16:creationId xmlns:a16="http://schemas.microsoft.com/office/drawing/2014/main" id="{0282F558-E7A5-106E-038C-7578FD840F34}"/>
                </a:ext>
              </a:extLst>
            </p:cNvPr>
            <p:cNvSpPr>
              <a:spLocks/>
            </p:cNvSpPr>
            <p:nvPr/>
          </p:nvSpPr>
          <p:spPr bwMode="auto">
            <a:xfrm>
              <a:off x="2223368" y="6077068"/>
              <a:ext cx="127915" cy="140566"/>
            </a:xfrm>
            <a:custGeom>
              <a:avLst/>
              <a:gdLst>
                <a:gd name="T0" fmla="*/ 0 w 1200"/>
                <a:gd name="T1" fmla="*/ 747 h 1311"/>
                <a:gd name="T2" fmla="*/ 631 w 1200"/>
                <a:gd name="T3" fmla="*/ 1299 h 1311"/>
                <a:gd name="T4" fmla="*/ 1200 w 1200"/>
                <a:gd name="T5" fmla="*/ 729 h 1311"/>
                <a:gd name="T6" fmla="*/ 0 w 1200"/>
                <a:gd name="T7" fmla="*/ 747 h 1311"/>
              </a:gdLst>
              <a:ahLst/>
              <a:cxnLst>
                <a:cxn ang="0">
                  <a:pos x="T0" y="T1"/>
                </a:cxn>
                <a:cxn ang="0">
                  <a:pos x="T2" y="T3"/>
                </a:cxn>
                <a:cxn ang="0">
                  <a:pos x="T4" y="T5"/>
                </a:cxn>
                <a:cxn ang="0">
                  <a:pos x="T6" y="T7"/>
                </a:cxn>
              </a:cxnLst>
              <a:rect l="0" t="0" r="r" b="b"/>
              <a:pathLst>
                <a:path w="1200" h="1311">
                  <a:moveTo>
                    <a:pt x="0" y="747"/>
                  </a:moveTo>
                  <a:cubicBezTo>
                    <a:pt x="2" y="1156"/>
                    <a:pt x="328" y="1311"/>
                    <a:pt x="631" y="1299"/>
                  </a:cubicBezTo>
                  <a:cubicBezTo>
                    <a:pt x="988" y="1284"/>
                    <a:pt x="1200" y="1085"/>
                    <a:pt x="1200" y="729"/>
                  </a:cubicBezTo>
                  <a:cubicBezTo>
                    <a:pt x="1200" y="27"/>
                    <a:pt x="0" y="0"/>
                    <a:pt x="0" y="74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sz="1600"/>
            </a:p>
          </p:txBody>
        </p:sp>
        <p:sp>
          <p:nvSpPr>
            <p:cNvPr id="1347" name="Freeform 22">
              <a:extLst>
                <a:ext uri="{FF2B5EF4-FFF2-40B4-BE49-F238E27FC236}">
                  <a16:creationId xmlns:a16="http://schemas.microsoft.com/office/drawing/2014/main" id="{0A6F4EBB-951E-D5E3-8E1A-A70DF164178D}"/>
                </a:ext>
              </a:extLst>
            </p:cNvPr>
            <p:cNvSpPr>
              <a:spLocks/>
            </p:cNvSpPr>
            <p:nvPr/>
          </p:nvSpPr>
          <p:spPr bwMode="auto">
            <a:xfrm>
              <a:off x="1662513" y="5497001"/>
              <a:ext cx="36078" cy="196791"/>
            </a:xfrm>
            <a:custGeom>
              <a:avLst/>
              <a:gdLst>
                <a:gd name="T0" fmla="*/ 328 w 337"/>
                <a:gd name="T1" fmla="*/ 0 h 1840"/>
                <a:gd name="T2" fmla="*/ 0 w 337"/>
                <a:gd name="T3" fmla="*/ 2 h 1840"/>
                <a:gd name="T4" fmla="*/ 0 w 337"/>
                <a:gd name="T5" fmla="*/ 1831 h 1840"/>
                <a:gd name="T6" fmla="*/ 337 w 337"/>
                <a:gd name="T7" fmla="*/ 1840 h 1840"/>
                <a:gd name="T8" fmla="*/ 328 w 337"/>
                <a:gd name="T9" fmla="*/ 0 h 1840"/>
              </a:gdLst>
              <a:ahLst/>
              <a:cxnLst>
                <a:cxn ang="0">
                  <a:pos x="T0" y="T1"/>
                </a:cxn>
                <a:cxn ang="0">
                  <a:pos x="T2" y="T3"/>
                </a:cxn>
                <a:cxn ang="0">
                  <a:pos x="T4" y="T5"/>
                </a:cxn>
                <a:cxn ang="0">
                  <a:pos x="T6" y="T7"/>
                </a:cxn>
                <a:cxn ang="0">
                  <a:pos x="T8" y="T9"/>
                </a:cxn>
              </a:cxnLst>
              <a:rect l="0" t="0" r="r" b="b"/>
              <a:pathLst>
                <a:path w="337" h="1840">
                  <a:moveTo>
                    <a:pt x="328" y="0"/>
                  </a:moveTo>
                  <a:lnTo>
                    <a:pt x="0" y="2"/>
                  </a:lnTo>
                  <a:lnTo>
                    <a:pt x="0" y="1831"/>
                  </a:lnTo>
                  <a:lnTo>
                    <a:pt x="337" y="1840"/>
                  </a:lnTo>
                  <a:lnTo>
                    <a:pt x="328" y="0"/>
                  </a:ln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8" name="Freeform 23">
              <a:extLst>
                <a:ext uri="{FF2B5EF4-FFF2-40B4-BE49-F238E27FC236}">
                  <a16:creationId xmlns:a16="http://schemas.microsoft.com/office/drawing/2014/main" id="{28507F9B-338F-5CD5-34F8-A5AA1647E988}"/>
                </a:ext>
              </a:extLst>
            </p:cNvPr>
            <p:cNvSpPr>
              <a:spLocks/>
            </p:cNvSpPr>
            <p:nvPr/>
          </p:nvSpPr>
          <p:spPr bwMode="auto">
            <a:xfrm>
              <a:off x="533304" y="5571501"/>
              <a:ext cx="39358" cy="178987"/>
            </a:xfrm>
            <a:custGeom>
              <a:avLst/>
              <a:gdLst>
                <a:gd name="T0" fmla="*/ 0 w 369"/>
                <a:gd name="T1" fmla="*/ 1670 h 1672"/>
                <a:gd name="T2" fmla="*/ 369 w 369"/>
                <a:gd name="T3" fmla="*/ 1672 h 1672"/>
                <a:gd name="T4" fmla="*/ 315 w 369"/>
                <a:gd name="T5" fmla="*/ 0 h 1672"/>
                <a:gd name="T6" fmla="*/ 40 w 369"/>
                <a:gd name="T7" fmla="*/ 0 h 1672"/>
                <a:gd name="T8" fmla="*/ 0 w 369"/>
                <a:gd name="T9" fmla="*/ 1670 h 1672"/>
              </a:gdLst>
              <a:ahLst/>
              <a:cxnLst>
                <a:cxn ang="0">
                  <a:pos x="T0" y="T1"/>
                </a:cxn>
                <a:cxn ang="0">
                  <a:pos x="T2" y="T3"/>
                </a:cxn>
                <a:cxn ang="0">
                  <a:pos x="T4" y="T5"/>
                </a:cxn>
                <a:cxn ang="0">
                  <a:pos x="T6" y="T7"/>
                </a:cxn>
                <a:cxn ang="0">
                  <a:pos x="T8" y="T9"/>
                </a:cxn>
              </a:cxnLst>
              <a:rect l="0" t="0" r="r" b="b"/>
              <a:pathLst>
                <a:path w="369" h="1672">
                  <a:moveTo>
                    <a:pt x="0" y="1670"/>
                  </a:moveTo>
                  <a:lnTo>
                    <a:pt x="369" y="1672"/>
                  </a:lnTo>
                  <a:lnTo>
                    <a:pt x="315" y="0"/>
                  </a:lnTo>
                  <a:lnTo>
                    <a:pt x="40" y="0"/>
                  </a:lnTo>
                  <a:cubicBezTo>
                    <a:pt x="20" y="559"/>
                    <a:pt x="2" y="1107"/>
                    <a:pt x="0" y="1670"/>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49" name="Freeform 24">
              <a:extLst>
                <a:ext uri="{FF2B5EF4-FFF2-40B4-BE49-F238E27FC236}">
                  <a16:creationId xmlns:a16="http://schemas.microsoft.com/office/drawing/2014/main" id="{7819FE06-7A8E-2381-97D3-2BA2B615C8F5}"/>
                </a:ext>
              </a:extLst>
            </p:cNvPr>
            <p:cNvSpPr>
              <a:spLocks/>
            </p:cNvSpPr>
            <p:nvPr/>
          </p:nvSpPr>
          <p:spPr bwMode="auto">
            <a:xfrm>
              <a:off x="1205675" y="5422969"/>
              <a:ext cx="109641" cy="55289"/>
            </a:xfrm>
            <a:custGeom>
              <a:avLst/>
              <a:gdLst>
                <a:gd name="T0" fmla="*/ 0 w 1029"/>
                <a:gd name="T1" fmla="*/ 519 h 519"/>
                <a:gd name="T2" fmla="*/ 381 w 1029"/>
                <a:gd name="T3" fmla="*/ 510 h 519"/>
                <a:gd name="T4" fmla="*/ 1029 w 1029"/>
                <a:gd name="T5" fmla="*/ 0 h 519"/>
                <a:gd name="T6" fmla="*/ 528 w 1029"/>
                <a:gd name="T7" fmla="*/ 2 h 519"/>
                <a:gd name="T8" fmla="*/ 0 w 1029"/>
                <a:gd name="T9" fmla="*/ 519 h 519"/>
              </a:gdLst>
              <a:ahLst/>
              <a:cxnLst>
                <a:cxn ang="0">
                  <a:pos x="T0" y="T1"/>
                </a:cxn>
                <a:cxn ang="0">
                  <a:pos x="T2" y="T3"/>
                </a:cxn>
                <a:cxn ang="0">
                  <a:pos x="T4" y="T5"/>
                </a:cxn>
                <a:cxn ang="0">
                  <a:pos x="T6" y="T7"/>
                </a:cxn>
                <a:cxn ang="0">
                  <a:pos x="T8" y="T9"/>
                </a:cxn>
              </a:cxnLst>
              <a:rect l="0" t="0" r="r" b="b"/>
              <a:pathLst>
                <a:path w="1029" h="519">
                  <a:moveTo>
                    <a:pt x="0" y="519"/>
                  </a:moveTo>
                  <a:lnTo>
                    <a:pt x="381" y="510"/>
                  </a:lnTo>
                  <a:lnTo>
                    <a:pt x="1029" y="0"/>
                  </a:lnTo>
                  <a:lnTo>
                    <a:pt x="528" y="2"/>
                  </a:lnTo>
                  <a:lnTo>
                    <a:pt x="0" y="519"/>
                  </a:ln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50" name="Freeform 25">
              <a:extLst>
                <a:ext uri="{FF2B5EF4-FFF2-40B4-BE49-F238E27FC236}">
                  <a16:creationId xmlns:a16="http://schemas.microsoft.com/office/drawing/2014/main" id="{8E46A8DA-8420-AE68-DF7A-A23925970A59}"/>
                </a:ext>
              </a:extLst>
            </p:cNvPr>
            <p:cNvSpPr>
              <a:spLocks/>
            </p:cNvSpPr>
            <p:nvPr/>
          </p:nvSpPr>
          <p:spPr bwMode="auto">
            <a:xfrm>
              <a:off x="522996" y="5482944"/>
              <a:ext cx="54820" cy="62317"/>
            </a:xfrm>
            <a:custGeom>
              <a:avLst/>
              <a:gdLst>
                <a:gd name="T0" fmla="*/ 54 w 515"/>
                <a:gd name="T1" fmla="*/ 391 h 585"/>
                <a:gd name="T2" fmla="*/ 331 w 515"/>
                <a:gd name="T3" fmla="*/ 556 h 585"/>
                <a:gd name="T4" fmla="*/ 494 w 515"/>
                <a:gd name="T5" fmla="*/ 292 h 585"/>
                <a:gd name="T6" fmla="*/ 54 w 515"/>
                <a:gd name="T7" fmla="*/ 391 h 585"/>
              </a:gdLst>
              <a:ahLst/>
              <a:cxnLst>
                <a:cxn ang="0">
                  <a:pos x="T0" y="T1"/>
                </a:cxn>
                <a:cxn ang="0">
                  <a:pos x="T2" y="T3"/>
                </a:cxn>
                <a:cxn ang="0">
                  <a:pos x="T4" y="T5"/>
                </a:cxn>
                <a:cxn ang="0">
                  <a:pos x="T6" y="T7"/>
                </a:cxn>
              </a:cxnLst>
              <a:rect l="0" t="0" r="r" b="b"/>
              <a:pathLst>
                <a:path w="515" h="585">
                  <a:moveTo>
                    <a:pt x="54" y="391"/>
                  </a:moveTo>
                  <a:cubicBezTo>
                    <a:pt x="73" y="499"/>
                    <a:pt x="189" y="585"/>
                    <a:pt x="331" y="556"/>
                  </a:cubicBezTo>
                  <a:cubicBezTo>
                    <a:pt x="467" y="528"/>
                    <a:pt x="515" y="402"/>
                    <a:pt x="494" y="292"/>
                  </a:cubicBezTo>
                  <a:cubicBezTo>
                    <a:pt x="439" y="0"/>
                    <a:pt x="0" y="82"/>
                    <a:pt x="54" y="391"/>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sp>
          <p:nvSpPr>
            <p:cNvPr id="1351" name="Freeform 26">
              <a:extLst>
                <a:ext uri="{FF2B5EF4-FFF2-40B4-BE49-F238E27FC236}">
                  <a16:creationId xmlns:a16="http://schemas.microsoft.com/office/drawing/2014/main" id="{7DFFE04C-76A7-15D8-901B-EB3A3DB59FA7}"/>
                </a:ext>
              </a:extLst>
            </p:cNvPr>
            <p:cNvSpPr>
              <a:spLocks/>
            </p:cNvSpPr>
            <p:nvPr/>
          </p:nvSpPr>
          <p:spPr bwMode="auto">
            <a:xfrm>
              <a:off x="1654079" y="5422969"/>
              <a:ext cx="51072" cy="52009"/>
            </a:xfrm>
            <a:custGeom>
              <a:avLst/>
              <a:gdLst>
                <a:gd name="T0" fmla="*/ 30 w 479"/>
                <a:gd name="T1" fmla="*/ 294 h 488"/>
                <a:gd name="T2" fmla="*/ 307 w 479"/>
                <a:gd name="T3" fmla="*/ 459 h 488"/>
                <a:gd name="T4" fmla="*/ 475 w 479"/>
                <a:gd name="T5" fmla="*/ 255 h 488"/>
                <a:gd name="T6" fmla="*/ 292 w 479"/>
                <a:gd name="T7" fmla="*/ 16 h 488"/>
                <a:gd name="T8" fmla="*/ 30 w 479"/>
                <a:gd name="T9" fmla="*/ 294 h 488"/>
              </a:gdLst>
              <a:ahLst/>
              <a:cxnLst>
                <a:cxn ang="0">
                  <a:pos x="T0" y="T1"/>
                </a:cxn>
                <a:cxn ang="0">
                  <a:pos x="T2" y="T3"/>
                </a:cxn>
                <a:cxn ang="0">
                  <a:pos x="T4" y="T5"/>
                </a:cxn>
                <a:cxn ang="0">
                  <a:pos x="T6" y="T7"/>
                </a:cxn>
                <a:cxn ang="0">
                  <a:pos x="T8" y="T9"/>
                </a:cxn>
              </a:cxnLst>
              <a:rect l="0" t="0" r="r" b="b"/>
              <a:pathLst>
                <a:path w="479" h="488">
                  <a:moveTo>
                    <a:pt x="30" y="294"/>
                  </a:moveTo>
                  <a:cubicBezTo>
                    <a:pt x="49" y="402"/>
                    <a:pt x="165" y="488"/>
                    <a:pt x="307" y="459"/>
                  </a:cubicBezTo>
                  <a:cubicBezTo>
                    <a:pt x="419" y="436"/>
                    <a:pt x="471" y="347"/>
                    <a:pt x="475" y="255"/>
                  </a:cubicBezTo>
                  <a:cubicBezTo>
                    <a:pt x="479" y="143"/>
                    <a:pt x="412" y="27"/>
                    <a:pt x="292" y="16"/>
                  </a:cubicBezTo>
                  <a:cubicBezTo>
                    <a:pt x="123" y="0"/>
                    <a:pt x="0" y="123"/>
                    <a:pt x="30" y="294"/>
                  </a:cubicBezTo>
                  <a:close/>
                </a:path>
              </a:pathLst>
            </a:custGeom>
            <a:solidFill>
              <a:schemeClr val="bg2">
                <a:lumMod val="90000"/>
              </a:schemeClr>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s-MX" sz="1600">
                <a:solidFill>
                  <a:schemeClr val="bg2">
                    <a:lumMod val="90000"/>
                  </a:schemeClr>
                </a:solidFill>
              </a:endParaRPr>
            </a:p>
          </p:txBody>
        </p:sp>
      </p:grpSp>
      <p:sp>
        <p:nvSpPr>
          <p:cNvPr id="1116" name="CuadroTexto 1115">
            <a:extLst>
              <a:ext uri="{FF2B5EF4-FFF2-40B4-BE49-F238E27FC236}">
                <a16:creationId xmlns:a16="http://schemas.microsoft.com/office/drawing/2014/main" id="{03B317E9-18F1-50EA-41CF-AC8885ACBD59}"/>
              </a:ext>
            </a:extLst>
          </p:cNvPr>
          <p:cNvSpPr txBox="1"/>
          <p:nvPr/>
        </p:nvSpPr>
        <p:spPr>
          <a:xfrm>
            <a:off x="10467339" y="6533886"/>
            <a:ext cx="1638589" cy="338554"/>
          </a:xfrm>
          <a:prstGeom prst="rect">
            <a:avLst/>
          </a:prstGeom>
          <a:noFill/>
          <a:effectLst/>
        </p:spPr>
        <p:txBody>
          <a:bodyPr wrap="none" rtlCol="0">
            <a:spAutoFit/>
          </a:bodyPr>
          <a:lstStyle/>
          <a:p>
            <a:pPr algn="r"/>
            <a:r>
              <a:rPr lang="es-MX" sz="1600" b="1" dirty="0">
                <a:effectLst>
                  <a:outerShdw blurRad="38100" dist="38100" dir="2700000" algn="tl">
                    <a:srgbClr val="000000">
                      <a:alpha val="43137"/>
                    </a:srgbClr>
                  </a:outerShdw>
                </a:effectLst>
                <a:latin typeface="Century Gothic" panose="020B0502020202020204" pitchFamily="34" charset="0"/>
              </a:rPr>
              <a:t>Marzo de 2026</a:t>
            </a:r>
          </a:p>
        </p:txBody>
      </p:sp>
    </p:spTree>
    <p:extLst>
      <p:ext uri="{BB962C8B-B14F-4D97-AF65-F5344CB8AC3E}">
        <p14:creationId xmlns:p14="http://schemas.microsoft.com/office/powerpoint/2010/main" val="23392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31687-1C06-5EC9-7805-B7DB9BF308D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0477AF-47E8-3EF4-F32B-E02751ED621D}"/>
              </a:ext>
            </a:extLst>
          </p:cNvPr>
          <p:cNvSpPr txBox="1"/>
          <p:nvPr/>
        </p:nvSpPr>
        <p:spPr>
          <a:xfrm>
            <a:off x="191344" y="332656"/>
            <a:ext cx="8847294"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Etapas del Presupuesto de egresos</a:t>
            </a:r>
          </a:p>
        </p:txBody>
      </p:sp>
      <p:sp>
        <p:nvSpPr>
          <p:cNvPr id="18" name="Elipse 17">
            <a:extLst>
              <a:ext uri="{FF2B5EF4-FFF2-40B4-BE49-F238E27FC236}">
                <a16:creationId xmlns:a16="http://schemas.microsoft.com/office/drawing/2014/main" id="{B6765E1D-EF1E-81B6-2183-AD167EF98958}"/>
              </a:ext>
            </a:extLst>
          </p:cNvPr>
          <p:cNvSpPr/>
          <p:nvPr/>
        </p:nvSpPr>
        <p:spPr>
          <a:xfrm>
            <a:off x="1409716" y="1529076"/>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accent6">
                    <a:lumMod val="50000"/>
                  </a:schemeClr>
                </a:solidFill>
              </a:rPr>
              <a:t>Planeación</a:t>
            </a:r>
          </a:p>
        </p:txBody>
      </p:sp>
      <p:sp>
        <p:nvSpPr>
          <p:cNvPr id="19" name="Elipse 18">
            <a:extLst>
              <a:ext uri="{FF2B5EF4-FFF2-40B4-BE49-F238E27FC236}">
                <a16:creationId xmlns:a16="http://schemas.microsoft.com/office/drawing/2014/main" id="{807AEFAB-F57B-7397-B9E5-D4FBC5376EE2}"/>
              </a:ext>
            </a:extLst>
          </p:cNvPr>
          <p:cNvSpPr/>
          <p:nvPr/>
        </p:nvSpPr>
        <p:spPr>
          <a:xfrm>
            <a:off x="4809000" y="1529076"/>
            <a:ext cx="2573082"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err="1">
                <a:solidFill>
                  <a:schemeClr val="accent6">
                    <a:lumMod val="50000"/>
                  </a:schemeClr>
                </a:solidFill>
              </a:rPr>
              <a:t>Presupuestación</a:t>
            </a:r>
            <a:r>
              <a:rPr lang="es-MX" b="1" dirty="0">
                <a:solidFill>
                  <a:schemeClr val="accent6">
                    <a:lumMod val="50000"/>
                  </a:schemeClr>
                </a:solidFill>
              </a:rPr>
              <a:t> </a:t>
            </a:r>
          </a:p>
        </p:txBody>
      </p:sp>
      <p:sp>
        <p:nvSpPr>
          <p:cNvPr id="20" name="Elipse 19">
            <a:extLst>
              <a:ext uri="{FF2B5EF4-FFF2-40B4-BE49-F238E27FC236}">
                <a16:creationId xmlns:a16="http://schemas.microsoft.com/office/drawing/2014/main" id="{DBAACC96-8119-A416-A963-E2FFB48C4274}"/>
              </a:ext>
            </a:extLst>
          </p:cNvPr>
          <p:cNvSpPr/>
          <p:nvPr/>
        </p:nvSpPr>
        <p:spPr>
          <a:xfrm>
            <a:off x="8207366" y="1529076"/>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accent6">
                    <a:lumMod val="50000"/>
                  </a:schemeClr>
                </a:solidFill>
              </a:rPr>
              <a:t>Programación </a:t>
            </a:r>
          </a:p>
        </p:txBody>
      </p:sp>
      <p:sp>
        <p:nvSpPr>
          <p:cNvPr id="21" name="Proceso alternativo 13">
            <a:extLst>
              <a:ext uri="{FF2B5EF4-FFF2-40B4-BE49-F238E27FC236}">
                <a16:creationId xmlns:a16="http://schemas.microsoft.com/office/drawing/2014/main" id="{507899A9-C7F1-042D-8390-F392F291CCB1}"/>
              </a:ext>
            </a:extLst>
          </p:cNvPr>
          <p:cNvSpPr/>
          <p:nvPr/>
        </p:nvSpPr>
        <p:spPr>
          <a:xfrm>
            <a:off x="1409716" y="2348880"/>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002060"/>
                </a:solidFill>
              </a:rPr>
              <a:t>En esta etapa se establecen los objetivos, metas y acciones a los cuales se deberán enfocar los recursos públicos</a:t>
            </a:r>
          </a:p>
        </p:txBody>
      </p:sp>
      <p:sp>
        <p:nvSpPr>
          <p:cNvPr id="22" name="Proceso alternativo 15">
            <a:extLst>
              <a:ext uri="{FF2B5EF4-FFF2-40B4-BE49-F238E27FC236}">
                <a16:creationId xmlns:a16="http://schemas.microsoft.com/office/drawing/2014/main" id="{96AFE210-73A5-CC74-D86E-97A5E116F770}"/>
              </a:ext>
            </a:extLst>
          </p:cNvPr>
          <p:cNvSpPr/>
          <p:nvPr/>
        </p:nvSpPr>
        <p:spPr>
          <a:xfrm>
            <a:off x="4809000" y="2348880"/>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002060"/>
                </a:solidFill>
              </a:rPr>
              <a:t>En esta etapa se establece la cantidad, fuente de financiamiento y distribución de recursos aprobados</a:t>
            </a:r>
          </a:p>
        </p:txBody>
      </p:sp>
      <p:sp>
        <p:nvSpPr>
          <p:cNvPr id="23" name="Proceso alternativo 16">
            <a:extLst>
              <a:ext uri="{FF2B5EF4-FFF2-40B4-BE49-F238E27FC236}">
                <a16:creationId xmlns:a16="http://schemas.microsoft.com/office/drawing/2014/main" id="{6225EFFE-71E0-9A81-8F8A-7C24B0A8F115}"/>
              </a:ext>
            </a:extLst>
          </p:cNvPr>
          <p:cNvSpPr/>
          <p:nvPr/>
        </p:nvSpPr>
        <p:spPr>
          <a:xfrm>
            <a:off x="8207366" y="2348880"/>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002060"/>
                </a:solidFill>
              </a:rPr>
              <a:t>Aquí se definen los programas presupuestarios que tendrán a cargo las dependencias del municipio, así como los recursos necesarios para cumplir sus objetivos</a:t>
            </a:r>
          </a:p>
        </p:txBody>
      </p:sp>
      <p:sp>
        <p:nvSpPr>
          <p:cNvPr id="24" name="Flecha derecha 17">
            <a:extLst>
              <a:ext uri="{FF2B5EF4-FFF2-40B4-BE49-F238E27FC236}">
                <a16:creationId xmlns:a16="http://schemas.microsoft.com/office/drawing/2014/main" id="{80324E63-9842-AF9D-A2DC-FBB8C0A3F5F3}"/>
              </a:ext>
            </a:extLst>
          </p:cNvPr>
          <p:cNvSpPr/>
          <p:nvPr/>
        </p:nvSpPr>
        <p:spPr>
          <a:xfrm>
            <a:off x="3983716" y="3596927"/>
            <a:ext cx="825284"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Flecha derecha 18">
            <a:extLst>
              <a:ext uri="{FF2B5EF4-FFF2-40B4-BE49-F238E27FC236}">
                <a16:creationId xmlns:a16="http://schemas.microsoft.com/office/drawing/2014/main" id="{27AA80A4-63F9-6931-A212-81371C6736D9}"/>
              </a:ext>
            </a:extLst>
          </p:cNvPr>
          <p:cNvSpPr/>
          <p:nvPr/>
        </p:nvSpPr>
        <p:spPr>
          <a:xfrm>
            <a:off x="7382082" y="3596927"/>
            <a:ext cx="825284"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19157865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CCEB5-6F5C-952B-3A1C-13FC14420AB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1A40C34-7870-0C86-7478-AEBFA3950F8F}"/>
              </a:ext>
            </a:extLst>
          </p:cNvPr>
          <p:cNvSpPr txBox="1"/>
          <p:nvPr/>
        </p:nvSpPr>
        <p:spPr>
          <a:xfrm>
            <a:off x="191344" y="332656"/>
            <a:ext cx="8847294"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Etapas del Presupuesto de egresos</a:t>
            </a:r>
          </a:p>
        </p:txBody>
      </p:sp>
      <p:sp>
        <p:nvSpPr>
          <p:cNvPr id="4" name="Elipse 3">
            <a:extLst>
              <a:ext uri="{FF2B5EF4-FFF2-40B4-BE49-F238E27FC236}">
                <a16:creationId xmlns:a16="http://schemas.microsoft.com/office/drawing/2014/main" id="{F9B0E1C0-F511-6E24-388F-E6300D0FCA65}"/>
              </a:ext>
            </a:extLst>
          </p:cNvPr>
          <p:cNvSpPr/>
          <p:nvPr/>
        </p:nvSpPr>
        <p:spPr>
          <a:xfrm>
            <a:off x="733808" y="1746443"/>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Ejercicio y control</a:t>
            </a:r>
          </a:p>
        </p:txBody>
      </p:sp>
      <p:sp>
        <p:nvSpPr>
          <p:cNvPr id="5" name="Elipse 4">
            <a:extLst>
              <a:ext uri="{FF2B5EF4-FFF2-40B4-BE49-F238E27FC236}">
                <a16:creationId xmlns:a16="http://schemas.microsoft.com/office/drawing/2014/main" id="{16E32477-9BC2-D6DA-13E5-3D8D761AFE17}"/>
              </a:ext>
            </a:extLst>
          </p:cNvPr>
          <p:cNvSpPr/>
          <p:nvPr/>
        </p:nvSpPr>
        <p:spPr>
          <a:xfrm>
            <a:off x="3486912" y="1747700"/>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Seguimiento</a:t>
            </a:r>
          </a:p>
        </p:txBody>
      </p:sp>
      <p:sp>
        <p:nvSpPr>
          <p:cNvPr id="6" name="Elipse 5">
            <a:extLst>
              <a:ext uri="{FF2B5EF4-FFF2-40B4-BE49-F238E27FC236}">
                <a16:creationId xmlns:a16="http://schemas.microsoft.com/office/drawing/2014/main" id="{E0D245C3-EDB8-C77D-BADF-94880AFA5280}"/>
              </a:ext>
            </a:extLst>
          </p:cNvPr>
          <p:cNvSpPr/>
          <p:nvPr/>
        </p:nvSpPr>
        <p:spPr>
          <a:xfrm>
            <a:off x="6240016" y="1733045"/>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Evaluación</a:t>
            </a:r>
          </a:p>
        </p:txBody>
      </p:sp>
      <p:sp>
        <p:nvSpPr>
          <p:cNvPr id="7" name="Elipse 6">
            <a:extLst>
              <a:ext uri="{FF2B5EF4-FFF2-40B4-BE49-F238E27FC236}">
                <a16:creationId xmlns:a16="http://schemas.microsoft.com/office/drawing/2014/main" id="{4E5C6C9A-40A1-3228-5370-E2A43479E983}"/>
              </a:ext>
            </a:extLst>
          </p:cNvPr>
          <p:cNvSpPr/>
          <p:nvPr/>
        </p:nvSpPr>
        <p:spPr>
          <a:xfrm>
            <a:off x="8993120" y="1746443"/>
            <a:ext cx="2574000" cy="779173"/>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Rendición de cuentas</a:t>
            </a:r>
          </a:p>
        </p:txBody>
      </p:sp>
      <p:sp>
        <p:nvSpPr>
          <p:cNvPr id="8" name="Proceso alternativo 13">
            <a:extLst>
              <a:ext uri="{FF2B5EF4-FFF2-40B4-BE49-F238E27FC236}">
                <a16:creationId xmlns:a16="http://schemas.microsoft.com/office/drawing/2014/main" id="{5FD9DDC2-A5D7-09DF-9FE2-BD7D08B084F1}"/>
              </a:ext>
            </a:extLst>
          </p:cNvPr>
          <p:cNvSpPr/>
          <p:nvPr/>
        </p:nvSpPr>
        <p:spPr>
          <a:xfrm>
            <a:off x="685269" y="2564904"/>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2060"/>
                </a:solidFill>
              </a:rPr>
              <a:t>Aquí se busca promover el uso eficiente de los recursos públicos y se lleva a cabo durante todo el año. En esta etapa se ejercen los recursos asignados a las dependencias y entidades federales para el cumplimiento de sus objetivos.</a:t>
            </a:r>
          </a:p>
        </p:txBody>
      </p:sp>
      <p:sp>
        <p:nvSpPr>
          <p:cNvPr id="9" name="Proceso alternativo 14">
            <a:extLst>
              <a:ext uri="{FF2B5EF4-FFF2-40B4-BE49-F238E27FC236}">
                <a16:creationId xmlns:a16="http://schemas.microsoft.com/office/drawing/2014/main" id="{6C8137F3-5D99-8C3B-543A-E7961C4C446D}"/>
              </a:ext>
            </a:extLst>
          </p:cNvPr>
          <p:cNvSpPr/>
          <p:nvPr/>
        </p:nvSpPr>
        <p:spPr>
          <a:xfrm>
            <a:off x="3486912" y="2564904"/>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00" b="1" dirty="0">
                <a:solidFill>
                  <a:srgbClr val="002060"/>
                </a:solidFill>
              </a:rPr>
              <a:t>En esta etapa se lleva a cabo el control de las acciones realizadas a través de los programas presupuestarios para cumplir con los objetivos de la planeación, mediante indicadores de desempeño que sirven como insumo para la toma de decisiones. A través del seguimiento es posible verificar si los programas están cumpliendo con sus objetivos y, en caso contrario, valorar si requieren adecuaciones</a:t>
            </a:r>
            <a:r>
              <a:rPr lang="es-MX" sz="1300" dirty="0">
                <a:solidFill>
                  <a:srgbClr val="002060"/>
                </a:solidFill>
              </a:rPr>
              <a:t>.</a:t>
            </a:r>
          </a:p>
        </p:txBody>
      </p:sp>
      <p:sp>
        <p:nvSpPr>
          <p:cNvPr id="10" name="Proceso alternativo 15">
            <a:extLst>
              <a:ext uri="{FF2B5EF4-FFF2-40B4-BE49-F238E27FC236}">
                <a16:creationId xmlns:a16="http://schemas.microsoft.com/office/drawing/2014/main" id="{24C6AA40-1F5E-D560-34D7-3A92B421881B}"/>
              </a:ext>
            </a:extLst>
          </p:cNvPr>
          <p:cNvSpPr/>
          <p:nvPr/>
        </p:nvSpPr>
        <p:spPr>
          <a:xfrm>
            <a:off x="6240016" y="2564904"/>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2060"/>
                </a:solidFill>
              </a:rPr>
              <a:t>Durante esta etapa se analizan las recomendaciones y hallazgos derivados de las evaluaciones.</a:t>
            </a:r>
          </a:p>
          <a:p>
            <a:pPr algn="ctr"/>
            <a:r>
              <a:rPr lang="es-MX" sz="1400" b="1" dirty="0">
                <a:solidFill>
                  <a:srgbClr val="002060"/>
                </a:solidFill>
              </a:rPr>
              <a:t>La etapa de evaluación inicia con la publicación del Programa Anual de Evaluación , el cuál determina el programa o política a evaluar y el tipo de evaluación que se le aplicará.</a:t>
            </a:r>
          </a:p>
        </p:txBody>
      </p:sp>
      <p:sp>
        <p:nvSpPr>
          <p:cNvPr id="11" name="Flecha derecha 16">
            <a:extLst>
              <a:ext uri="{FF2B5EF4-FFF2-40B4-BE49-F238E27FC236}">
                <a16:creationId xmlns:a16="http://schemas.microsoft.com/office/drawing/2014/main" id="{4A5A51F9-40F1-1C5F-A035-52E413D29A55}"/>
              </a:ext>
            </a:extLst>
          </p:cNvPr>
          <p:cNvSpPr/>
          <p:nvPr/>
        </p:nvSpPr>
        <p:spPr>
          <a:xfrm>
            <a:off x="3259269" y="3812951"/>
            <a:ext cx="227643"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Proceso alternativo 18">
            <a:extLst>
              <a:ext uri="{FF2B5EF4-FFF2-40B4-BE49-F238E27FC236}">
                <a16:creationId xmlns:a16="http://schemas.microsoft.com/office/drawing/2014/main" id="{6CC39F6B-3842-6A92-5C4A-C6BF80217A61}"/>
              </a:ext>
            </a:extLst>
          </p:cNvPr>
          <p:cNvSpPr/>
          <p:nvPr/>
        </p:nvSpPr>
        <p:spPr>
          <a:xfrm>
            <a:off x="8993120" y="2564904"/>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2060"/>
                </a:solidFill>
              </a:rPr>
              <a:t>La rendición de cuentas consiste, por un lado, en la obligación del Gobierno de México de informar sobre los resultados anuales de los ingresos, el gasto y el estado de la deuda, a través de la Cuenta Pública, y por otro, en conjunción con la transparencia y la participación ciudadana, dar cuenta a la población sobre sus acciones y con ello fomentar la contraloría ciudadana</a:t>
            </a:r>
            <a:r>
              <a:rPr lang="es-MX" b="1" dirty="0">
                <a:solidFill>
                  <a:srgbClr val="002060"/>
                </a:solidFill>
              </a:rPr>
              <a:t>.</a:t>
            </a:r>
          </a:p>
        </p:txBody>
      </p:sp>
      <p:sp>
        <p:nvSpPr>
          <p:cNvPr id="13" name="Flecha derecha 19">
            <a:extLst>
              <a:ext uri="{FF2B5EF4-FFF2-40B4-BE49-F238E27FC236}">
                <a16:creationId xmlns:a16="http://schemas.microsoft.com/office/drawing/2014/main" id="{4C0F8E2C-71C6-BD9D-659C-892862648C34}"/>
              </a:ext>
            </a:extLst>
          </p:cNvPr>
          <p:cNvSpPr/>
          <p:nvPr/>
        </p:nvSpPr>
        <p:spPr>
          <a:xfrm>
            <a:off x="6060912" y="3812951"/>
            <a:ext cx="227643"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Flecha derecha 20">
            <a:extLst>
              <a:ext uri="{FF2B5EF4-FFF2-40B4-BE49-F238E27FC236}">
                <a16:creationId xmlns:a16="http://schemas.microsoft.com/office/drawing/2014/main" id="{3FE95C67-A6F4-FB10-AFE8-437C61B8914D}"/>
              </a:ext>
            </a:extLst>
          </p:cNvPr>
          <p:cNvSpPr/>
          <p:nvPr/>
        </p:nvSpPr>
        <p:spPr>
          <a:xfrm>
            <a:off x="8812612" y="3812950"/>
            <a:ext cx="227643"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35549776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2FDAD-7696-C97B-E29D-0B0451B65AF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10E5FAA-0B00-C995-40B8-33A99D8DE20E}"/>
              </a:ext>
            </a:extLst>
          </p:cNvPr>
          <p:cNvSpPr txBox="1"/>
          <p:nvPr/>
        </p:nvSpPr>
        <p:spPr>
          <a:xfrm>
            <a:off x="191344" y="332656"/>
            <a:ext cx="7451079"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p:txBody>
      </p:sp>
      <p:sp>
        <p:nvSpPr>
          <p:cNvPr id="15" name="Rounded Rectangle 3">
            <a:extLst>
              <a:ext uri="{FF2B5EF4-FFF2-40B4-BE49-F238E27FC236}">
                <a16:creationId xmlns:a16="http://schemas.microsoft.com/office/drawing/2014/main" id="{D4CD2056-29B0-C6C1-0C6C-C3887E40792B}"/>
              </a:ext>
            </a:extLst>
          </p:cNvPr>
          <p:cNvSpPr/>
          <p:nvPr/>
        </p:nvSpPr>
        <p:spPr>
          <a:xfrm rot="18900000" flipH="1">
            <a:off x="5470820" y="2656379"/>
            <a:ext cx="133515" cy="1506321"/>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Rounded Rectangle 3">
            <a:extLst>
              <a:ext uri="{FF2B5EF4-FFF2-40B4-BE49-F238E27FC236}">
                <a16:creationId xmlns:a16="http://schemas.microsoft.com/office/drawing/2014/main" id="{6BFF585D-E378-33D2-0684-5219EB555025}"/>
              </a:ext>
            </a:extLst>
          </p:cNvPr>
          <p:cNvSpPr/>
          <p:nvPr/>
        </p:nvSpPr>
        <p:spPr>
          <a:xfrm rot="2700000">
            <a:off x="7304215" y="2750524"/>
            <a:ext cx="133983" cy="1360532"/>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Rounded Rectangle 3">
            <a:extLst>
              <a:ext uri="{FF2B5EF4-FFF2-40B4-BE49-F238E27FC236}">
                <a16:creationId xmlns:a16="http://schemas.microsoft.com/office/drawing/2014/main" id="{0629CF0F-F134-0E2F-8A9D-1048761073AF}"/>
              </a:ext>
            </a:extLst>
          </p:cNvPr>
          <p:cNvSpPr/>
          <p:nvPr/>
        </p:nvSpPr>
        <p:spPr>
          <a:xfrm rot="21600000" flipH="1">
            <a:off x="6406041" y="2222786"/>
            <a:ext cx="108000" cy="1800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Rounded Rectangle 3">
            <a:extLst>
              <a:ext uri="{FF2B5EF4-FFF2-40B4-BE49-F238E27FC236}">
                <a16:creationId xmlns:a16="http://schemas.microsoft.com/office/drawing/2014/main" id="{B39FEB4B-160B-8EE4-5A61-C20D480EEB29}"/>
              </a:ext>
            </a:extLst>
          </p:cNvPr>
          <p:cNvSpPr/>
          <p:nvPr/>
        </p:nvSpPr>
        <p:spPr>
          <a:xfrm rot="16200000" flipH="1">
            <a:off x="5451028" y="3622138"/>
            <a:ext cx="68073" cy="1418787"/>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9" name="Rounded Rectangle 3">
            <a:extLst>
              <a:ext uri="{FF2B5EF4-FFF2-40B4-BE49-F238E27FC236}">
                <a16:creationId xmlns:a16="http://schemas.microsoft.com/office/drawing/2014/main" id="{03AB5AB0-FF06-FA4D-685B-A641AAB96AF1}"/>
              </a:ext>
            </a:extLst>
          </p:cNvPr>
          <p:cNvSpPr/>
          <p:nvPr/>
        </p:nvSpPr>
        <p:spPr>
          <a:xfrm rot="16200000" flipH="1">
            <a:off x="7438100" y="3702166"/>
            <a:ext cx="92774" cy="1307864"/>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Oval 7">
            <a:extLst>
              <a:ext uri="{FF2B5EF4-FFF2-40B4-BE49-F238E27FC236}">
                <a16:creationId xmlns:a16="http://schemas.microsoft.com/office/drawing/2014/main" id="{9D626562-25DB-A2F6-5DAD-C43BD2C7F72D}"/>
              </a:ext>
            </a:extLst>
          </p:cNvPr>
          <p:cNvSpPr/>
          <p:nvPr/>
        </p:nvSpPr>
        <p:spPr>
          <a:xfrm>
            <a:off x="4010495" y="4098812"/>
            <a:ext cx="914400" cy="914400"/>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 name="Oval 8">
            <a:extLst>
              <a:ext uri="{FF2B5EF4-FFF2-40B4-BE49-F238E27FC236}">
                <a16:creationId xmlns:a16="http://schemas.microsoft.com/office/drawing/2014/main" id="{00A6C26E-B60B-1C0D-2522-22C590C701C2}"/>
              </a:ext>
            </a:extLst>
          </p:cNvPr>
          <p:cNvSpPr/>
          <p:nvPr/>
        </p:nvSpPr>
        <p:spPr>
          <a:xfrm>
            <a:off x="4114858" y="2368362"/>
            <a:ext cx="914400" cy="914400"/>
          </a:xfrm>
          <a:prstGeom prst="ellipse">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2" name="Oval 10">
            <a:extLst>
              <a:ext uri="{FF2B5EF4-FFF2-40B4-BE49-F238E27FC236}">
                <a16:creationId xmlns:a16="http://schemas.microsoft.com/office/drawing/2014/main" id="{2953D9C1-4563-418F-188B-93CF0DED9FE9}"/>
              </a:ext>
            </a:extLst>
          </p:cNvPr>
          <p:cNvSpPr/>
          <p:nvPr/>
        </p:nvSpPr>
        <p:spPr>
          <a:xfrm>
            <a:off x="7760887" y="2459094"/>
            <a:ext cx="914400" cy="914400"/>
          </a:xfrm>
          <a:prstGeom prst="ellipse">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3" name="Oval 11">
            <a:extLst>
              <a:ext uri="{FF2B5EF4-FFF2-40B4-BE49-F238E27FC236}">
                <a16:creationId xmlns:a16="http://schemas.microsoft.com/office/drawing/2014/main" id="{2343FE9E-BE3F-4E95-50E8-317AF1E4B154}"/>
              </a:ext>
            </a:extLst>
          </p:cNvPr>
          <p:cNvSpPr/>
          <p:nvPr/>
        </p:nvSpPr>
        <p:spPr>
          <a:xfrm>
            <a:off x="8049406" y="4118677"/>
            <a:ext cx="914400" cy="914400"/>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4" name="Trapezoid 10">
            <a:extLst>
              <a:ext uri="{FF2B5EF4-FFF2-40B4-BE49-F238E27FC236}">
                <a16:creationId xmlns:a16="http://schemas.microsoft.com/office/drawing/2014/main" id="{0B510DCA-9454-AB28-5E51-A806AB5CC552}"/>
              </a:ext>
            </a:extLst>
          </p:cNvPr>
          <p:cNvSpPr/>
          <p:nvPr/>
        </p:nvSpPr>
        <p:spPr>
          <a:xfrm>
            <a:off x="7985524" y="2684003"/>
            <a:ext cx="465133" cy="464589"/>
          </a:xfrm>
          <a:custGeom>
            <a:avLst/>
            <a:gdLst/>
            <a:ahLst/>
            <a:cxnLst/>
            <a:rect l="l" t="t" r="r" b="b"/>
            <a:pathLst>
              <a:path w="3910377" h="3905794">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25" name="Group 28">
            <a:extLst>
              <a:ext uri="{FF2B5EF4-FFF2-40B4-BE49-F238E27FC236}">
                <a16:creationId xmlns:a16="http://schemas.microsoft.com/office/drawing/2014/main" id="{1B174A16-5331-E8D8-3496-27BC39EAC0A0}"/>
              </a:ext>
            </a:extLst>
          </p:cNvPr>
          <p:cNvGrpSpPr/>
          <p:nvPr/>
        </p:nvGrpSpPr>
        <p:grpSpPr>
          <a:xfrm>
            <a:off x="5889484" y="3436949"/>
            <a:ext cx="1093501" cy="1741554"/>
            <a:chOff x="6867874" y="3721883"/>
            <a:chExt cx="1093501" cy="1741553"/>
          </a:xfrm>
        </p:grpSpPr>
        <p:sp>
          <p:nvSpPr>
            <p:cNvPr id="26" name="Oval 7">
              <a:extLst>
                <a:ext uri="{FF2B5EF4-FFF2-40B4-BE49-F238E27FC236}">
                  <a16:creationId xmlns:a16="http://schemas.microsoft.com/office/drawing/2014/main" id="{BBAABC5D-2DEF-868C-3247-CFEE9D1C4CA8}"/>
                </a:ext>
              </a:extLst>
            </p:cNvPr>
            <p:cNvSpPr/>
            <p:nvPr/>
          </p:nvSpPr>
          <p:spPr>
            <a:xfrm>
              <a:off x="6867874" y="3721883"/>
              <a:ext cx="1093501" cy="1741553"/>
            </a:xfrm>
            <a:custGeom>
              <a:avLst/>
              <a:gdLst/>
              <a:ahLst/>
              <a:cxnLst/>
              <a:rect l="l" t="t" r="r" b="b"/>
              <a:pathLst>
                <a:path w="1093501" h="1741553">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7" name="Rounded Rectangle 108">
              <a:extLst>
                <a:ext uri="{FF2B5EF4-FFF2-40B4-BE49-F238E27FC236}">
                  <a16:creationId xmlns:a16="http://schemas.microsoft.com/office/drawing/2014/main" id="{6D201629-DA0A-37BE-0C80-657F8FF3755E}"/>
                </a:ext>
              </a:extLst>
            </p:cNvPr>
            <p:cNvSpPr/>
            <p:nvPr/>
          </p:nvSpPr>
          <p:spPr>
            <a:xfrm>
              <a:off x="7309131" y="3809649"/>
              <a:ext cx="210986" cy="4572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8" name="Freeform 62">
            <a:extLst>
              <a:ext uri="{FF2B5EF4-FFF2-40B4-BE49-F238E27FC236}">
                <a16:creationId xmlns:a16="http://schemas.microsoft.com/office/drawing/2014/main" id="{A36E3897-566B-4A82-D10C-C1F1384F7FAF}"/>
              </a:ext>
            </a:extLst>
          </p:cNvPr>
          <p:cNvSpPr/>
          <p:nvPr/>
        </p:nvSpPr>
        <p:spPr>
          <a:xfrm>
            <a:off x="5681033" y="3823737"/>
            <a:ext cx="1701248" cy="2306607"/>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31366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90042 w 1404608"/>
              <a:gd name="connsiteY10" fmla="*/ 599846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702259 w 1404608"/>
              <a:gd name="connsiteY12" fmla="*/ 629107 h 2070201"/>
              <a:gd name="connsiteX13" fmla="*/ 526694 w 1404608"/>
              <a:gd name="connsiteY13" fmla="*/ 0 h 2070201"/>
              <a:gd name="connsiteX14" fmla="*/ 468172 w 1404608"/>
              <a:gd name="connsiteY14" fmla="*/ 1338681 h 2070201"/>
              <a:gd name="connsiteX15" fmla="*/ 321868 w 1404608"/>
              <a:gd name="connsiteY15" fmla="*/ 1287475 h 2070201"/>
              <a:gd name="connsiteX16" fmla="*/ 0 w 1404608"/>
              <a:gd name="connsiteY16" fmla="*/ 1053388 h 2070201"/>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8942 h 2075755"/>
              <a:gd name="connsiteX1" fmla="*/ 124358 w 1404608"/>
              <a:gd name="connsiteY1" fmla="*/ 1388126 h 2075755"/>
              <a:gd name="connsiteX2" fmla="*/ 292608 w 1404608"/>
              <a:gd name="connsiteY2" fmla="*/ 1746571 h 2075755"/>
              <a:gd name="connsiteX3" fmla="*/ 687628 w 1404608"/>
              <a:gd name="connsiteY3" fmla="*/ 2075755 h 2075755"/>
              <a:gd name="connsiteX4" fmla="*/ 1294790 w 1404608"/>
              <a:gd name="connsiteY4" fmla="*/ 2061125 h 2075755"/>
              <a:gd name="connsiteX5" fmla="*/ 1404518 w 1404608"/>
              <a:gd name="connsiteY5" fmla="*/ 1161355 h 2075755"/>
              <a:gd name="connsiteX6" fmla="*/ 1221638 w 1404608"/>
              <a:gd name="connsiteY6" fmla="*/ 773650 h 2075755"/>
              <a:gd name="connsiteX7" fmla="*/ 1177747 w 1404608"/>
              <a:gd name="connsiteY7" fmla="*/ 971160 h 2075755"/>
              <a:gd name="connsiteX8" fmla="*/ 980236 w 1404608"/>
              <a:gd name="connsiteY8" fmla="*/ 700498 h 2075755"/>
              <a:gd name="connsiteX9" fmla="*/ 921715 w 1404608"/>
              <a:gd name="connsiteY9" fmla="*/ 934584 h 2075755"/>
              <a:gd name="connsiteX10" fmla="*/ 738836 w 1404608"/>
              <a:gd name="connsiteY10" fmla="*/ 598085 h 2075755"/>
              <a:gd name="connsiteX11" fmla="*/ 709574 w 1404608"/>
              <a:gd name="connsiteY11" fmla="*/ 941899 h 2075755"/>
              <a:gd name="connsiteX12" fmla="*/ 526694 w 1404608"/>
              <a:gd name="connsiteY12" fmla="*/ 5554 h 2075755"/>
              <a:gd name="connsiteX13" fmla="*/ 468172 w 1404608"/>
              <a:gd name="connsiteY13" fmla="*/ 1344235 h 2075755"/>
              <a:gd name="connsiteX14" fmla="*/ 321868 w 1404608"/>
              <a:gd name="connsiteY14" fmla="*/ 1293029 h 2075755"/>
              <a:gd name="connsiteX15" fmla="*/ 0 w 1404608"/>
              <a:gd name="connsiteY15" fmla="*/ 1058942 h 2075755"/>
              <a:gd name="connsiteX0" fmla="*/ 0 w 1404608"/>
              <a:gd name="connsiteY0" fmla="*/ 1029958 h 2046771"/>
              <a:gd name="connsiteX1" fmla="*/ 124358 w 1404608"/>
              <a:gd name="connsiteY1" fmla="*/ 1359142 h 2046771"/>
              <a:gd name="connsiteX2" fmla="*/ 292608 w 1404608"/>
              <a:gd name="connsiteY2" fmla="*/ 1717587 h 2046771"/>
              <a:gd name="connsiteX3" fmla="*/ 687628 w 1404608"/>
              <a:gd name="connsiteY3" fmla="*/ 2046771 h 2046771"/>
              <a:gd name="connsiteX4" fmla="*/ 1294790 w 1404608"/>
              <a:gd name="connsiteY4" fmla="*/ 2032141 h 2046771"/>
              <a:gd name="connsiteX5" fmla="*/ 1404518 w 1404608"/>
              <a:gd name="connsiteY5" fmla="*/ 1132371 h 2046771"/>
              <a:gd name="connsiteX6" fmla="*/ 1221638 w 1404608"/>
              <a:gd name="connsiteY6" fmla="*/ 744666 h 2046771"/>
              <a:gd name="connsiteX7" fmla="*/ 1177747 w 1404608"/>
              <a:gd name="connsiteY7" fmla="*/ 942176 h 2046771"/>
              <a:gd name="connsiteX8" fmla="*/ 980236 w 1404608"/>
              <a:gd name="connsiteY8" fmla="*/ 671514 h 2046771"/>
              <a:gd name="connsiteX9" fmla="*/ 921715 w 1404608"/>
              <a:gd name="connsiteY9" fmla="*/ 905600 h 2046771"/>
              <a:gd name="connsiteX10" fmla="*/ 738836 w 1404608"/>
              <a:gd name="connsiteY10" fmla="*/ 569101 h 2046771"/>
              <a:gd name="connsiteX11" fmla="*/ 709574 w 1404608"/>
              <a:gd name="connsiteY11" fmla="*/ 912915 h 2046771"/>
              <a:gd name="connsiteX12" fmla="*/ 526694 w 1404608"/>
              <a:gd name="connsiteY12" fmla="*/ 5831 h 2046771"/>
              <a:gd name="connsiteX13" fmla="*/ 468172 w 1404608"/>
              <a:gd name="connsiteY13" fmla="*/ 1315251 h 2046771"/>
              <a:gd name="connsiteX14" fmla="*/ 321868 w 1404608"/>
              <a:gd name="connsiteY14" fmla="*/ 1264045 h 2046771"/>
              <a:gd name="connsiteX15" fmla="*/ 0 w 1404608"/>
              <a:gd name="connsiteY15" fmla="*/ 1029958 h 2046771"/>
              <a:gd name="connsiteX0" fmla="*/ 0 w 1404608"/>
              <a:gd name="connsiteY0" fmla="*/ 1024127 h 2040940"/>
              <a:gd name="connsiteX1" fmla="*/ 124358 w 1404608"/>
              <a:gd name="connsiteY1" fmla="*/ 1353311 h 2040940"/>
              <a:gd name="connsiteX2" fmla="*/ 292608 w 1404608"/>
              <a:gd name="connsiteY2" fmla="*/ 1711756 h 2040940"/>
              <a:gd name="connsiteX3" fmla="*/ 687628 w 1404608"/>
              <a:gd name="connsiteY3" fmla="*/ 2040940 h 2040940"/>
              <a:gd name="connsiteX4" fmla="*/ 1294790 w 1404608"/>
              <a:gd name="connsiteY4" fmla="*/ 2026310 h 2040940"/>
              <a:gd name="connsiteX5" fmla="*/ 1404518 w 1404608"/>
              <a:gd name="connsiteY5" fmla="*/ 1126540 h 2040940"/>
              <a:gd name="connsiteX6" fmla="*/ 1221638 w 1404608"/>
              <a:gd name="connsiteY6" fmla="*/ 738835 h 2040940"/>
              <a:gd name="connsiteX7" fmla="*/ 1177747 w 1404608"/>
              <a:gd name="connsiteY7" fmla="*/ 936345 h 2040940"/>
              <a:gd name="connsiteX8" fmla="*/ 980236 w 1404608"/>
              <a:gd name="connsiteY8" fmla="*/ 665683 h 2040940"/>
              <a:gd name="connsiteX9" fmla="*/ 921715 w 1404608"/>
              <a:gd name="connsiteY9" fmla="*/ 899769 h 2040940"/>
              <a:gd name="connsiteX10" fmla="*/ 738836 w 1404608"/>
              <a:gd name="connsiteY10" fmla="*/ 563270 h 2040940"/>
              <a:gd name="connsiteX11" fmla="*/ 709574 w 1404608"/>
              <a:gd name="connsiteY11" fmla="*/ 907084 h 2040940"/>
              <a:gd name="connsiteX12" fmla="*/ 526694 w 1404608"/>
              <a:gd name="connsiteY12" fmla="*/ 0 h 2040940"/>
              <a:gd name="connsiteX13" fmla="*/ 468172 w 1404608"/>
              <a:gd name="connsiteY13" fmla="*/ 1309420 h 2040940"/>
              <a:gd name="connsiteX14" fmla="*/ 321868 w 1404608"/>
              <a:gd name="connsiteY14" fmla="*/ 1258214 h 2040940"/>
              <a:gd name="connsiteX15" fmla="*/ 0 w 1404608"/>
              <a:gd name="connsiteY15" fmla="*/ 1024127 h 2040940"/>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370 h 2041183"/>
              <a:gd name="connsiteX1" fmla="*/ 124358 w 1404608"/>
              <a:gd name="connsiteY1" fmla="*/ 1353554 h 2041183"/>
              <a:gd name="connsiteX2" fmla="*/ 292608 w 1404608"/>
              <a:gd name="connsiteY2" fmla="*/ 1711999 h 2041183"/>
              <a:gd name="connsiteX3" fmla="*/ 687628 w 1404608"/>
              <a:gd name="connsiteY3" fmla="*/ 2041183 h 2041183"/>
              <a:gd name="connsiteX4" fmla="*/ 1294790 w 1404608"/>
              <a:gd name="connsiteY4" fmla="*/ 2026553 h 2041183"/>
              <a:gd name="connsiteX5" fmla="*/ 1404518 w 1404608"/>
              <a:gd name="connsiteY5" fmla="*/ 1126783 h 2041183"/>
              <a:gd name="connsiteX6" fmla="*/ 1221638 w 1404608"/>
              <a:gd name="connsiteY6" fmla="*/ 739078 h 2041183"/>
              <a:gd name="connsiteX7" fmla="*/ 1177747 w 1404608"/>
              <a:gd name="connsiteY7" fmla="*/ 936588 h 2041183"/>
              <a:gd name="connsiteX8" fmla="*/ 980236 w 1404608"/>
              <a:gd name="connsiteY8" fmla="*/ 665926 h 2041183"/>
              <a:gd name="connsiteX9" fmla="*/ 921715 w 1404608"/>
              <a:gd name="connsiteY9" fmla="*/ 900012 h 2041183"/>
              <a:gd name="connsiteX10" fmla="*/ 738836 w 1404608"/>
              <a:gd name="connsiteY10" fmla="*/ 563513 h 2041183"/>
              <a:gd name="connsiteX11" fmla="*/ 709574 w 1404608"/>
              <a:gd name="connsiteY11" fmla="*/ 907327 h 2041183"/>
              <a:gd name="connsiteX12" fmla="*/ 526694 w 1404608"/>
              <a:gd name="connsiteY12" fmla="*/ 243 h 2041183"/>
              <a:gd name="connsiteX13" fmla="*/ 468172 w 1404608"/>
              <a:gd name="connsiteY13" fmla="*/ 1309663 h 2041183"/>
              <a:gd name="connsiteX14" fmla="*/ 321868 w 1404608"/>
              <a:gd name="connsiteY14" fmla="*/ 1258457 h 2041183"/>
              <a:gd name="connsiteX15" fmla="*/ 0 w 1404608"/>
              <a:gd name="connsiteY15" fmla="*/ 1024370 h 2041183"/>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55410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36384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52597 w 1421182"/>
              <a:gd name="connsiteY6" fmla="*/ 669316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537 h 2040940"/>
              <a:gd name="connsiteX1" fmla="*/ 140932 w 1421182"/>
              <a:gd name="connsiteY1" fmla="*/ 1353311 h 2040940"/>
              <a:gd name="connsiteX2" fmla="*/ 309182 w 1421182"/>
              <a:gd name="connsiteY2" fmla="*/ 1711756 h 2040940"/>
              <a:gd name="connsiteX3" fmla="*/ 704202 w 1421182"/>
              <a:gd name="connsiteY3" fmla="*/ 2040940 h 2040940"/>
              <a:gd name="connsiteX4" fmla="*/ 1311364 w 1421182"/>
              <a:gd name="connsiteY4" fmla="*/ 2026310 h 2040940"/>
              <a:gd name="connsiteX5" fmla="*/ 1421092 w 1421182"/>
              <a:gd name="connsiteY5" fmla="*/ 1126540 h 2040940"/>
              <a:gd name="connsiteX6" fmla="*/ 1152597 w 1421182"/>
              <a:gd name="connsiteY6" fmla="*/ 669074 h 2040940"/>
              <a:gd name="connsiteX7" fmla="*/ 1168953 w 1421182"/>
              <a:gd name="connsiteY7" fmla="*/ 968054 h 2040940"/>
              <a:gd name="connsiteX8" fmla="*/ 927050 w 1421182"/>
              <a:gd name="connsiteY8" fmla="*/ 614948 h 2040940"/>
              <a:gd name="connsiteX9" fmla="*/ 957315 w 1421182"/>
              <a:gd name="connsiteY9" fmla="*/ 944162 h 2040940"/>
              <a:gd name="connsiteX10" fmla="*/ 711016 w 1421182"/>
              <a:gd name="connsiteY10" fmla="*/ 569612 h 2040940"/>
              <a:gd name="connsiteX11" fmla="*/ 729319 w 1421182"/>
              <a:gd name="connsiteY11" fmla="*/ 957819 h 2040940"/>
              <a:gd name="connsiteX12" fmla="*/ 543268 w 1421182"/>
              <a:gd name="connsiteY12" fmla="*/ 0 h 2040940"/>
              <a:gd name="connsiteX13" fmla="*/ 473286 w 1421182"/>
              <a:gd name="connsiteY13" fmla="*/ 1312119 h 2040940"/>
              <a:gd name="connsiteX14" fmla="*/ 338442 w 1421182"/>
              <a:gd name="connsiteY14" fmla="*/ 1258214 h 2040940"/>
              <a:gd name="connsiteX15" fmla="*/ 719 w 1421182"/>
              <a:gd name="connsiteY15" fmla="*/ 957537 h 2040940"/>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26318"/>
              <a:gd name="connsiteX1" fmla="*/ 140932 w 1421182"/>
              <a:gd name="connsiteY1" fmla="*/ 1353319 h 2026318"/>
              <a:gd name="connsiteX2" fmla="*/ 309182 w 1421182"/>
              <a:gd name="connsiteY2" fmla="*/ 1711764 h 2026318"/>
              <a:gd name="connsiteX3" fmla="*/ 693290 w 1421182"/>
              <a:gd name="connsiteY3" fmla="*/ 2019121 h 2026318"/>
              <a:gd name="connsiteX4" fmla="*/ 1311364 w 1421182"/>
              <a:gd name="connsiteY4" fmla="*/ 2026318 h 2026318"/>
              <a:gd name="connsiteX5" fmla="*/ 1421092 w 1421182"/>
              <a:gd name="connsiteY5" fmla="*/ 1126548 h 2026318"/>
              <a:gd name="connsiteX6" fmla="*/ 1152597 w 1421182"/>
              <a:gd name="connsiteY6" fmla="*/ 669082 h 2026318"/>
              <a:gd name="connsiteX7" fmla="*/ 1168953 w 1421182"/>
              <a:gd name="connsiteY7" fmla="*/ 968062 h 2026318"/>
              <a:gd name="connsiteX8" fmla="*/ 927050 w 1421182"/>
              <a:gd name="connsiteY8" fmla="*/ 614956 h 2026318"/>
              <a:gd name="connsiteX9" fmla="*/ 957315 w 1421182"/>
              <a:gd name="connsiteY9" fmla="*/ 944170 h 2026318"/>
              <a:gd name="connsiteX10" fmla="*/ 711016 w 1421182"/>
              <a:gd name="connsiteY10" fmla="*/ 569620 h 2026318"/>
              <a:gd name="connsiteX11" fmla="*/ 729319 w 1421182"/>
              <a:gd name="connsiteY11" fmla="*/ 957827 h 2026318"/>
              <a:gd name="connsiteX12" fmla="*/ 543268 w 1421182"/>
              <a:gd name="connsiteY12" fmla="*/ 8 h 2026318"/>
              <a:gd name="connsiteX13" fmla="*/ 473286 w 1421182"/>
              <a:gd name="connsiteY13" fmla="*/ 1312127 h 2026318"/>
              <a:gd name="connsiteX14" fmla="*/ 338442 w 1421182"/>
              <a:gd name="connsiteY14" fmla="*/ 1258222 h 2026318"/>
              <a:gd name="connsiteX15" fmla="*/ 719 w 1421182"/>
              <a:gd name="connsiteY15" fmla="*/ 957545 h 2026318"/>
              <a:gd name="connsiteX0" fmla="*/ 719 w 1421182"/>
              <a:gd name="connsiteY0" fmla="*/ 957545 h 2295953"/>
              <a:gd name="connsiteX1" fmla="*/ 140932 w 1421182"/>
              <a:gd name="connsiteY1" fmla="*/ 1353319 h 2295953"/>
              <a:gd name="connsiteX2" fmla="*/ 309182 w 1421182"/>
              <a:gd name="connsiteY2" fmla="*/ 1711764 h 2295953"/>
              <a:gd name="connsiteX3" fmla="*/ 693290 w 1421182"/>
              <a:gd name="connsiteY3" fmla="*/ 2019121 h 2295953"/>
              <a:gd name="connsiteX4" fmla="*/ 722524 w 1421182"/>
              <a:gd name="connsiteY4" fmla="*/ 2295953 h 2295953"/>
              <a:gd name="connsiteX5" fmla="*/ 1311364 w 1421182"/>
              <a:gd name="connsiteY5" fmla="*/ 2026318 h 2295953"/>
              <a:gd name="connsiteX6" fmla="*/ 1421092 w 1421182"/>
              <a:gd name="connsiteY6" fmla="*/ 1126548 h 2295953"/>
              <a:gd name="connsiteX7" fmla="*/ 1152597 w 1421182"/>
              <a:gd name="connsiteY7" fmla="*/ 669082 h 2295953"/>
              <a:gd name="connsiteX8" fmla="*/ 1168953 w 1421182"/>
              <a:gd name="connsiteY8" fmla="*/ 968062 h 2295953"/>
              <a:gd name="connsiteX9" fmla="*/ 927050 w 1421182"/>
              <a:gd name="connsiteY9" fmla="*/ 614956 h 2295953"/>
              <a:gd name="connsiteX10" fmla="*/ 957315 w 1421182"/>
              <a:gd name="connsiteY10" fmla="*/ 944170 h 2295953"/>
              <a:gd name="connsiteX11" fmla="*/ 711016 w 1421182"/>
              <a:gd name="connsiteY11" fmla="*/ 569620 h 2295953"/>
              <a:gd name="connsiteX12" fmla="*/ 729319 w 1421182"/>
              <a:gd name="connsiteY12" fmla="*/ 957827 h 2295953"/>
              <a:gd name="connsiteX13" fmla="*/ 543268 w 1421182"/>
              <a:gd name="connsiteY13" fmla="*/ 8 h 2295953"/>
              <a:gd name="connsiteX14" fmla="*/ 473286 w 1421182"/>
              <a:gd name="connsiteY14" fmla="*/ 1312127 h 2295953"/>
              <a:gd name="connsiteX15" fmla="*/ 338442 w 1421182"/>
              <a:gd name="connsiteY15" fmla="*/ 1258222 h 2295953"/>
              <a:gd name="connsiteX16" fmla="*/ 719 w 1421182"/>
              <a:gd name="connsiteY16" fmla="*/ 957545 h 2295953"/>
              <a:gd name="connsiteX0" fmla="*/ 719 w 1421182"/>
              <a:gd name="connsiteY0" fmla="*/ 957545 h 2317397"/>
              <a:gd name="connsiteX1" fmla="*/ 140932 w 1421182"/>
              <a:gd name="connsiteY1" fmla="*/ 1353319 h 2317397"/>
              <a:gd name="connsiteX2" fmla="*/ 309182 w 1421182"/>
              <a:gd name="connsiteY2" fmla="*/ 1711764 h 2317397"/>
              <a:gd name="connsiteX3" fmla="*/ 693290 w 1421182"/>
              <a:gd name="connsiteY3" fmla="*/ 2019121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7397"/>
              <a:gd name="connsiteX1" fmla="*/ 140932 w 1421182"/>
              <a:gd name="connsiteY1" fmla="*/ 1353319 h 2317397"/>
              <a:gd name="connsiteX2" fmla="*/ 309182 w 1421182"/>
              <a:gd name="connsiteY2" fmla="*/ 1711764 h 2317397"/>
              <a:gd name="connsiteX3" fmla="*/ 626141 w 1421182"/>
              <a:gd name="connsiteY3" fmla="*/ 1985150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4785"/>
              <a:gd name="connsiteX1" fmla="*/ 140932 w 1421182"/>
              <a:gd name="connsiteY1" fmla="*/ 1353319 h 2314785"/>
              <a:gd name="connsiteX2" fmla="*/ 309182 w 1421182"/>
              <a:gd name="connsiteY2" fmla="*/ 1711764 h 2314785"/>
              <a:gd name="connsiteX3" fmla="*/ 626141 w 1421182"/>
              <a:gd name="connsiteY3" fmla="*/ 1985150 h 2314785"/>
              <a:gd name="connsiteX4" fmla="*/ 658780 w 1421182"/>
              <a:gd name="connsiteY4" fmla="*/ 2266927 h 2314785"/>
              <a:gd name="connsiteX5" fmla="*/ 1170733 w 1421182"/>
              <a:gd name="connsiteY5" fmla="*/ 2300858 h 2314785"/>
              <a:gd name="connsiteX6" fmla="*/ 1311364 w 1421182"/>
              <a:gd name="connsiteY6" fmla="*/ 2026318 h 2314785"/>
              <a:gd name="connsiteX7" fmla="*/ 1421092 w 1421182"/>
              <a:gd name="connsiteY7" fmla="*/ 1126548 h 2314785"/>
              <a:gd name="connsiteX8" fmla="*/ 1152597 w 1421182"/>
              <a:gd name="connsiteY8" fmla="*/ 669082 h 2314785"/>
              <a:gd name="connsiteX9" fmla="*/ 1168953 w 1421182"/>
              <a:gd name="connsiteY9" fmla="*/ 968062 h 2314785"/>
              <a:gd name="connsiteX10" fmla="*/ 927050 w 1421182"/>
              <a:gd name="connsiteY10" fmla="*/ 614956 h 2314785"/>
              <a:gd name="connsiteX11" fmla="*/ 957315 w 1421182"/>
              <a:gd name="connsiteY11" fmla="*/ 944170 h 2314785"/>
              <a:gd name="connsiteX12" fmla="*/ 711016 w 1421182"/>
              <a:gd name="connsiteY12" fmla="*/ 569620 h 2314785"/>
              <a:gd name="connsiteX13" fmla="*/ 729319 w 1421182"/>
              <a:gd name="connsiteY13" fmla="*/ 957827 h 2314785"/>
              <a:gd name="connsiteX14" fmla="*/ 543268 w 1421182"/>
              <a:gd name="connsiteY14" fmla="*/ 8 h 2314785"/>
              <a:gd name="connsiteX15" fmla="*/ 473286 w 1421182"/>
              <a:gd name="connsiteY15" fmla="*/ 1312127 h 2314785"/>
              <a:gd name="connsiteX16" fmla="*/ 338442 w 1421182"/>
              <a:gd name="connsiteY16" fmla="*/ 1258222 h 2314785"/>
              <a:gd name="connsiteX17" fmla="*/ 719 w 1421182"/>
              <a:gd name="connsiteY17" fmla="*/ 957545 h 2314785"/>
              <a:gd name="connsiteX0" fmla="*/ 719 w 1421182"/>
              <a:gd name="connsiteY0" fmla="*/ 957545 h 2323891"/>
              <a:gd name="connsiteX1" fmla="*/ 140932 w 1421182"/>
              <a:gd name="connsiteY1" fmla="*/ 1353319 h 2323891"/>
              <a:gd name="connsiteX2" fmla="*/ 309182 w 1421182"/>
              <a:gd name="connsiteY2" fmla="*/ 1711764 h 2323891"/>
              <a:gd name="connsiteX3" fmla="*/ 626141 w 1421182"/>
              <a:gd name="connsiteY3" fmla="*/ 1985150 h 2323891"/>
              <a:gd name="connsiteX4" fmla="*/ 658780 w 1421182"/>
              <a:gd name="connsiteY4" fmla="*/ 2266927 h 2323891"/>
              <a:gd name="connsiteX5" fmla="*/ 1170733 w 1421182"/>
              <a:gd name="connsiteY5" fmla="*/ 2300858 h 2323891"/>
              <a:gd name="connsiteX6" fmla="*/ 1311364 w 1421182"/>
              <a:gd name="connsiteY6" fmla="*/ 2026318 h 2323891"/>
              <a:gd name="connsiteX7" fmla="*/ 1421092 w 1421182"/>
              <a:gd name="connsiteY7" fmla="*/ 1126548 h 2323891"/>
              <a:gd name="connsiteX8" fmla="*/ 1152597 w 1421182"/>
              <a:gd name="connsiteY8" fmla="*/ 669082 h 2323891"/>
              <a:gd name="connsiteX9" fmla="*/ 1168953 w 1421182"/>
              <a:gd name="connsiteY9" fmla="*/ 968062 h 2323891"/>
              <a:gd name="connsiteX10" fmla="*/ 927050 w 1421182"/>
              <a:gd name="connsiteY10" fmla="*/ 614956 h 2323891"/>
              <a:gd name="connsiteX11" fmla="*/ 957315 w 1421182"/>
              <a:gd name="connsiteY11" fmla="*/ 944170 h 2323891"/>
              <a:gd name="connsiteX12" fmla="*/ 711016 w 1421182"/>
              <a:gd name="connsiteY12" fmla="*/ 569620 h 2323891"/>
              <a:gd name="connsiteX13" fmla="*/ 729319 w 1421182"/>
              <a:gd name="connsiteY13" fmla="*/ 957827 h 2323891"/>
              <a:gd name="connsiteX14" fmla="*/ 543268 w 1421182"/>
              <a:gd name="connsiteY14" fmla="*/ 8 h 2323891"/>
              <a:gd name="connsiteX15" fmla="*/ 473286 w 1421182"/>
              <a:gd name="connsiteY15" fmla="*/ 1312127 h 2323891"/>
              <a:gd name="connsiteX16" fmla="*/ 338442 w 1421182"/>
              <a:gd name="connsiteY16" fmla="*/ 1258222 h 2323891"/>
              <a:gd name="connsiteX17" fmla="*/ 719 w 1421182"/>
              <a:gd name="connsiteY17" fmla="*/ 957545 h 2323891"/>
              <a:gd name="connsiteX0" fmla="*/ 719 w 1421182"/>
              <a:gd name="connsiteY0" fmla="*/ 957545 h 2358736"/>
              <a:gd name="connsiteX1" fmla="*/ 140932 w 1421182"/>
              <a:gd name="connsiteY1" fmla="*/ 1353319 h 2358736"/>
              <a:gd name="connsiteX2" fmla="*/ 309182 w 1421182"/>
              <a:gd name="connsiteY2" fmla="*/ 1711764 h 2358736"/>
              <a:gd name="connsiteX3" fmla="*/ 626141 w 1421182"/>
              <a:gd name="connsiteY3" fmla="*/ 1985150 h 2358736"/>
              <a:gd name="connsiteX4" fmla="*/ 658780 w 1421182"/>
              <a:gd name="connsiteY4" fmla="*/ 2266927 h 2358736"/>
              <a:gd name="connsiteX5" fmla="*/ 1227989 w 1421182"/>
              <a:gd name="connsiteY5" fmla="*/ 2341644 h 2358736"/>
              <a:gd name="connsiteX6" fmla="*/ 1311364 w 1421182"/>
              <a:gd name="connsiteY6" fmla="*/ 2026318 h 2358736"/>
              <a:gd name="connsiteX7" fmla="*/ 1421092 w 1421182"/>
              <a:gd name="connsiteY7" fmla="*/ 1126548 h 2358736"/>
              <a:gd name="connsiteX8" fmla="*/ 1152597 w 1421182"/>
              <a:gd name="connsiteY8" fmla="*/ 669082 h 2358736"/>
              <a:gd name="connsiteX9" fmla="*/ 1168953 w 1421182"/>
              <a:gd name="connsiteY9" fmla="*/ 968062 h 2358736"/>
              <a:gd name="connsiteX10" fmla="*/ 927050 w 1421182"/>
              <a:gd name="connsiteY10" fmla="*/ 614956 h 2358736"/>
              <a:gd name="connsiteX11" fmla="*/ 957315 w 1421182"/>
              <a:gd name="connsiteY11" fmla="*/ 944170 h 2358736"/>
              <a:gd name="connsiteX12" fmla="*/ 711016 w 1421182"/>
              <a:gd name="connsiteY12" fmla="*/ 569620 h 2358736"/>
              <a:gd name="connsiteX13" fmla="*/ 729319 w 1421182"/>
              <a:gd name="connsiteY13" fmla="*/ 957827 h 2358736"/>
              <a:gd name="connsiteX14" fmla="*/ 543268 w 1421182"/>
              <a:gd name="connsiteY14" fmla="*/ 8 h 2358736"/>
              <a:gd name="connsiteX15" fmla="*/ 473286 w 1421182"/>
              <a:gd name="connsiteY15" fmla="*/ 1312127 h 2358736"/>
              <a:gd name="connsiteX16" fmla="*/ 338442 w 1421182"/>
              <a:gd name="connsiteY16" fmla="*/ 1258222 h 2358736"/>
              <a:gd name="connsiteX17" fmla="*/ 719 w 1421182"/>
              <a:gd name="connsiteY17" fmla="*/ 957545 h 2358736"/>
              <a:gd name="connsiteX0" fmla="*/ 719 w 1421182"/>
              <a:gd name="connsiteY0" fmla="*/ 957545 h 2341644"/>
              <a:gd name="connsiteX1" fmla="*/ 140932 w 1421182"/>
              <a:gd name="connsiteY1" fmla="*/ 1353319 h 2341644"/>
              <a:gd name="connsiteX2" fmla="*/ 309182 w 1421182"/>
              <a:gd name="connsiteY2" fmla="*/ 1711764 h 2341644"/>
              <a:gd name="connsiteX3" fmla="*/ 626141 w 1421182"/>
              <a:gd name="connsiteY3" fmla="*/ 1985150 h 2341644"/>
              <a:gd name="connsiteX4" fmla="*/ 658780 w 1421182"/>
              <a:gd name="connsiteY4" fmla="*/ 2266927 h 2341644"/>
              <a:gd name="connsiteX5" fmla="*/ 1227989 w 1421182"/>
              <a:gd name="connsiteY5" fmla="*/ 2341644 h 2341644"/>
              <a:gd name="connsiteX6" fmla="*/ 1311364 w 1421182"/>
              <a:gd name="connsiteY6" fmla="*/ 2026318 h 2341644"/>
              <a:gd name="connsiteX7" fmla="*/ 1421092 w 1421182"/>
              <a:gd name="connsiteY7" fmla="*/ 1126548 h 2341644"/>
              <a:gd name="connsiteX8" fmla="*/ 1152597 w 1421182"/>
              <a:gd name="connsiteY8" fmla="*/ 669082 h 2341644"/>
              <a:gd name="connsiteX9" fmla="*/ 1168953 w 1421182"/>
              <a:gd name="connsiteY9" fmla="*/ 968062 h 2341644"/>
              <a:gd name="connsiteX10" fmla="*/ 927050 w 1421182"/>
              <a:gd name="connsiteY10" fmla="*/ 614956 h 2341644"/>
              <a:gd name="connsiteX11" fmla="*/ 957315 w 1421182"/>
              <a:gd name="connsiteY11" fmla="*/ 944170 h 2341644"/>
              <a:gd name="connsiteX12" fmla="*/ 711016 w 1421182"/>
              <a:gd name="connsiteY12" fmla="*/ 569620 h 2341644"/>
              <a:gd name="connsiteX13" fmla="*/ 729319 w 1421182"/>
              <a:gd name="connsiteY13" fmla="*/ 957827 h 2341644"/>
              <a:gd name="connsiteX14" fmla="*/ 543268 w 1421182"/>
              <a:gd name="connsiteY14" fmla="*/ 8 h 2341644"/>
              <a:gd name="connsiteX15" fmla="*/ 473286 w 1421182"/>
              <a:gd name="connsiteY15" fmla="*/ 1312127 h 2341644"/>
              <a:gd name="connsiteX16" fmla="*/ 338442 w 1421182"/>
              <a:gd name="connsiteY16" fmla="*/ 1258222 h 2341644"/>
              <a:gd name="connsiteX17" fmla="*/ 719 w 1421182"/>
              <a:gd name="connsiteY17" fmla="*/ 957545 h 2341644"/>
              <a:gd name="connsiteX0" fmla="*/ 719 w 1421092"/>
              <a:gd name="connsiteY0" fmla="*/ 957545 h 2341644"/>
              <a:gd name="connsiteX1" fmla="*/ 140932 w 1421092"/>
              <a:gd name="connsiteY1" fmla="*/ 1353319 h 2341644"/>
              <a:gd name="connsiteX2" fmla="*/ 309182 w 1421092"/>
              <a:gd name="connsiteY2" fmla="*/ 1711764 h 2341644"/>
              <a:gd name="connsiteX3" fmla="*/ 626141 w 1421092"/>
              <a:gd name="connsiteY3" fmla="*/ 1985150 h 2341644"/>
              <a:gd name="connsiteX4" fmla="*/ 658780 w 1421092"/>
              <a:gd name="connsiteY4" fmla="*/ 2266927 h 2341644"/>
              <a:gd name="connsiteX5" fmla="*/ 1227989 w 1421092"/>
              <a:gd name="connsiteY5" fmla="*/ 2341644 h 2341644"/>
              <a:gd name="connsiteX6" fmla="*/ 1262460 w 1421092"/>
              <a:gd name="connsiteY6" fmla="*/ 1987074 h 2341644"/>
              <a:gd name="connsiteX7" fmla="*/ 1421092 w 1421092"/>
              <a:gd name="connsiteY7" fmla="*/ 1126548 h 2341644"/>
              <a:gd name="connsiteX8" fmla="*/ 1152597 w 1421092"/>
              <a:gd name="connsiteY8" fmla="*/ 669082 h 2341644"/>
              <a:gd name="connsiteX9" fmla="*/ 1168953 w 1421092"/>
              <a:gd name="connsiteY9" fmla="*/ 968062 h 2341644"/>
              <a:gd name="connsiteX10" fmla="*/ 927050 w 1421092"/>
              <a:gd name="connsiteY10" fmla="*/ 614956 h 2341644"/>
              <a:gd name="connsiteX11" fmla="*/ 957315 w 1421092"/>
              <a:gd name="connsiteY11" fmla="*/ 944170 h 2341644"/>
              <a:gd name="connsiteX12" fmla="*/ 711016 w 1421092"/>
              <a:gd name="connsiteY12" fmla="*/ 569620 h 2341644"/>
              <a:gd name="connsiteX13" fmla="*/ 729319 w 1421092"/>
              <a:gd name="connsiteY13" fmla="*/ 957827 h 2341644"/>
              <a:gd name="connsiteX14" fmla="*/ 543268 w 1421092"/>
              <a:gd name="connsiteY14" fmla="*/ 8 h 2341644"/>
              <a:gd name="connsiteX15" fmla="*/ 473286 w 1421092"/>
              <a:gd name="connsiteY15" fmla="*/ 1312127 h 2341644"/>
              <a:gd name="connsiteX16" fmla="*/ 338442 w 1421092"/>
              <a:gd name="connsiteY16" fmla="*/ 1258222 h 2341644"/>
              <a:gd name="connsiteX17" fmla="*/ 719 w 1421092"/>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557331 w 1421109"/>
              <a:gd name="connsiteY4" fmla="*/ 2278453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01148 w 1421109"/>
              <a:gd name="connsiteY4" fmla="*/ 2297232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10754"/>
              <a:gd name="connsiteX1" fmla="*/ 140932 w 1421109"/>
              <a:gd name="connsiteY1" fmla="*/ 1353319 h 2310754"/>
              <a:gd name="connsiteX2" fmla="*/ 309182 w 1421109"/>
              <a:gd name="connsiteY2" fmla="*/ 1711764 h 2310754"/>
              <a:gd name="connsiteX3" fmla="*/ 548773 w 1421109"/>
              <a:gd name="connsiteY3" fmla="*/ 1936338 h 2310754"/>
              <a:gd name="connsiteX4" fmla="*/ 601148 w 1421109"/>
              <a:gd name="connsiteY4" fmla="*/ 2297232 h 2310754"/>
              <a:gd name="connsiteX5" fmla="*/ 1253027 w 1421109"/>
              <a:gd name="connsiteY5" fmla="*/ 2310347 h 2310754"/>
              <a:gd name="connsiteX6" fmla="*/ 1262460 w 1421109"/>
              <a:gd name="connsiteY6" fmla="*/ 1987074 h 2310754"/>
              <a:gd name="connsiteX7" fmla="*/ 1421092 w 1421109"/>
              <a:gd name="connsiteY7" fmla="*/ 1126548 h 2310754"/>
              <a:gd name="connsiteX8" fmla="*/ 1152597 w 1421109"/>
              <a:gd name="connsiteY8" fmla="*/ 669082 h 2310754"/>
              <a:gd name="connsiteX9" fmla="*/ 1168953 w 1421109"/>
              <a:gd name="connsiteY9" fmla="*/ 968062 h 2310754"/>
              <a:gd name="connsiteX10" fmla="*/ 927050 w 1421109"/>
              <a:gd name="connsiteY10" fmla="*/ 614956 h 2310754"/>
              <a:gd name="connsiteX11" fmla="*/ 957315 w 1421109"/>
              <a:gd name="connsiteY11" fmla="*/ 944170 h 2310754"/>
              <a:gd name="connsiteX12" fmla="*/ 711016 w 1421109"/>
              <a:gd name="connsiteY12" fmla="*/ 569620 h 2310754"/>
              <a:gd name="connsiteX13" fmla="*/ 729319 w 1421109"/>
              <a:gd name="connsiteY13" fmla="*/ 957827 h 2310754"/>
              <a:gd name="connsiteX14" fmla="*/ 543268 w 1421109"/>
              <a:gd name="connsiteY14" fmla="*/ 8 h 2310754"/>
              <a:gd name="connsiteX15" fmla="*/ 473286 w 1421109"/>
              <a:gd name="connsiteY15" fmla="*/ 1312127 h 2310754"/>
              <a:gd name="connsiteX16" fmla="*/ 338442 w 1421109"/>
              <a:gd name="connsiteY16" fmla="*/ 1258222 h 2310754"/>
              <a:gd name="connsiteX17" fmla="*/ 719 w 1421109"/>
              <a:gd name="connsiteY17" fmla="*/ 957545 h 2310754"/>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601148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347"/>
              <a:gd name="connsiteX1" fmla="*/ 140932 w 1421109"/>
              <a:gd name="connsiteY1" fmla="*/ 1353319 h 2310347"/>
              <a:gd name="connsiteX2" fmla="*/ 309182 w 1421109"/>
              <a:gd name="connsiteY2" fmla="*/ 1711764 h 2310347"/>
              <a:gd name="connsiteX3" fmla="*/ 548773 w 1421109"/>
              <a:gd name="connsiteY3" fmla="*/ 1936338 h 2310347"/>
              <a:gd name="connsiteX4" fmla="*/ 582370 w 1421109"/>
              <a:gd name="connsiteY4" fmla="*/ 2297232 h 2310347"/>
              <a:gd name="connsiteX5" fmla="*/ 1253027 w 1421109"/>
              <a:gd name="connsiteY5" fmla="*/ 2310347 h 2310347"/>
              <a:gd name="connsiteX6" fmla="*/ 1262460 w 1421109"/>
              <a:gd name="connsiteY6" fmla="*/ 1987074 h 2310347"/>
              <a:gd name="connsiteX7" fmla="*/ 1421092 w 1421109"/>
              <a:gd name="connsiteY7" fmla="*/ 1126548 h 2310347"/>
              <a:gd name="connsiteX8" fmla="*/ 1152597 w 1421109"/>
              <a:gd name="connsiteY8" fmla="*/ 669082 h 2310347"/>
              <a:gd name="connsiteX9" fmla="*/ 1168953 w 1421109"/>
              <a:gd name="connsiteY9" fmla="*/ 968062 h 2310347"/>
              <a:gd name="connsiteX10" fmla="*/ 927050 w 1421109"/>
              <a:gd name="connsiteY10" fmla="*/ 614956 h 2310347"/>
              <a:gd name="connsiteX11" fmla="*/ 957315 w 1421109"/>
              <a:gd name="connsiteY11" fmla="*/ 944170 h 2310347"/>
              <a:gd name="connsiteX12" fmla="*/ 711016 w 1421109"/>
              <a:gd name="connsiteY12" fmla="*/ 569620 h 2310347"/>
              <a:gd name="connsiteX13" fmla="*/ 729319 w 1421109"/>
              <a:gd name="connsiteY13" fmla="*/ 957827 h 2310347"/>
              <a:gd name="connsiteX14" fmla="*/ 543268 w 1421109"/>
              <a:gd name="connsiteY14" fmla="*/ 8 h 2310347"/>
              <a:gd name="connsiteX15" fmla="*/ 473286 w 1421109"/>
              <a:gd name="connsiteY15" fmla="*/ 1312127 h 2310347"/>
              <a:gd name="connsiteX16" fmla="*/ 338442 w 1421109"/>
              <a:gd name="connsiteY16" fmla="*/ 1258222 h 2310347"/>
              <a:gd name="connsiteX17" fmla="*/ 719 w 1421109"/>
              <a:gd name="connsiteY17"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6650"/>
              <a:gd name="connsiteY0" fmla="*/ 957545 h 2310347"/>
              <a:gd name="connsiteX1" fmla="*/ 140932 w 1426650"/>
              <a:gd name="connsiteY1" fmla="*/ 1353319 h 2310347"/>
              <a:gd name="connsiteX2" fmla="*/ 309182 w 1426650"/>
              <a:gd name="connsiteY2" fmla="*/ 1711764 h 2310347"/>
              <a:gd name="connsiteX3" fmla="*/ 548773 w 1426650"/>
              <a:gd name="connsiteY3" fmla="*/ 1936338 h 2310347"/>
              <a:gd name="connsiteX4" fmla="*/ 582370 w 1426650"/>
              <a:gd name="connsiteY4" fmla="*/ 2297232 h 2310347"/>
              <a:gd name="connsiteX5" fmla="*/ 1253027 w 1426650"/>
              <a:gd name="connsiteY5" fmla="*/ 2310347 h 2310347"/>
              <a:gd name="connsiteX6" fmla="*/ 1262460 w 1426650"/>
              <a:gd name="connsiteY6" fmla="*/ 1987074 h 2310347"/>
              <a:gd name="connsiteX7" fmla="*/ 1421092 w 1426650"/>
              <a:gd name="connsiteY7" fmla="*/ 1126548 h 2310347"/>
              <a:gd name="connsiteX8" fmla="*/ 1393246 w 1426650"/>
              <a:gd name="connsiteY8" fmla="*/ 734522 h 2310347"/>
              <a:gd name="connsiteX9" fmla="*/ 1186368 w 1426650"/>
              <a:gd name="connsiteY9" fmla="*/ 644961 h 2310347"/>
              <a:gd name="connsiteX10" fmla="*/ 1168953 w 1426650"/>
              <a:gd name="connsiteY10" fmla="*/ 968062 h 2310347"/>
              <a:gd name="connsiteX11" fmla="*/ 1156855 w 1426650"/>
              <a:gd name="connsiteY11" fmla="*/ 657333 h 2310347"/>
              <a:gd name="connsiteX12" fmla="*/ 927050 w 1426650"/>
              <a:gd name="connsiteY12" fmla="*/ 614956 h 2310347"/>
              <a:gd name="connsiteX13" fmla="*/ 957315 w 1426650"/>
              <a:gd name="connsiteY13" fmla="*/ 944170 h 2310347"/>
              <a:gd name="connsiteX14" fmla="*/ 711016 w 1426650"/>
              <a:gd name="connsiteY14" fmla="*/ 569620 h 2310347"/>
              <a:gd name="connsiteX15" fmla="*/ 729319 w 1426650"/>
              <a:gd name="connsiteY15" fmla="*/ 957827 h 2310347"/>
              <a:gd name="connsiteX16" fmla="*/ 543268 w 1426650"/>
              <a:gd name="connsiteY16" fmla="*/ 8 h 2310347"/>
              <a:gd name="connsiteX17" fmla="*/ 473286 w 1426650"/>
              <a:gd name="connsiteY17" fmla="*/ 1312127 h 2310347"/>
              <a:gd name="connsiteX18" fmla="*/ 338442 w 1426650"/>
              <a:gd name="connsiteY18" fmla="*/ 1258222 h 2310347"/>
              <a:gd name="connsiteX19" fmla="*/ 719 w 1426650"/>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711016 w 1422362"/>
              <a:gd name="connsiteY14" fmla="*/ 569620 h 2310347"/>
              <a:gd name="connsiteX15" fmla="*/ 729319 w 1422362"/>
              <a:gd name="connsiteY15" fmla="*/ 957827 h 2310347"/>
              <a:gd name="connsiteX16" fmla="*/ 543268 w 1422362"/>
              <a:gd name="connsiteY16" fmla="*/ 8 h 2310347"/>
              <a:gd name="connsiteX17" fmla="*/ 473286 w 1422362"/>
              <a:gd name="connsiteY17" fmla="*/ 1312127 h 2310347"/>
              <a:gd name="connsiteX18" fmla="*/ 338442 w 1422362"/>
              <a:gd name="connsiteY18" fmla="*/ 1258222 h 2310347"/>
              <a:gd name="connsiteX19" fmla="*/ 719 w 1422362"/>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5260 h 2378062"/>
              <a:gd name="connsiteX1" fmla="*/ 140932 w 1422362"/>
              <a:gd name="connsiteY1" fmla="*/ 1421034 h 2378062"/>
              <a:gd name="connsiteX2" fmla="*/ 309182 w 1422362"/>
              <a:gd name="connsiteY2" fmla="*/ 1779479 h 2378062"/>
              <a:gd name="connsiteX3" fmla="*/ 548773 w 1422362"/>
              <a:gd name="connsiteY3" fmla="*/ 2004053 h 2378062"/>
              <a:gd name="connsiteX4" fmla="*/ 582370 w 1422362"/>
              <a:gd name="connsiteY4" fmla="*/ 2364947 h 2378062"/>
              <a:gd name="connsiteX5" fmla="*/ 1253027 w 1422362"/>
              <a:gd name="connsiteY5" fmla="*/ 2378062 h 2378062"/>
              <a:gd name="connsiteX6" fmla="*/ 1262460 w 1422362"/>
              <a:gd name="connsiteY6" fmla="*/ 2054789 h 2378062"/>
              <a:gd name="connsiteX7" fmla="*/ 1421092 w 1422362"/>
              <a:gd name="connsiteY7" fmla="*/ 1194263 h 2378062"/>
              <a:gd name="connsiteX8" fmla="*/ 1369124 w 1422362"/>
              <a:gd name="connsiteY8" fmla="*/ 768467 h 2378062"/>
              <a:gd name="connsiteX9" fmla="*/ 1176719 w 1422362"/>
              <a:gd name="connsiteY9" fmla="*/ 736798 h 2378062"/>
              <a:gd name="connsiteX10" fmla="*/ 1168953 w 1422362"/>
              <a:gd name="connsiteY10" fmla="*/ 1035777 h 2378062"/>
              <a:gd name="connsiteX11" fmla="*/ 1156855 w 1422362"/>
              <a:gd name="connsiteY11" fmla="*/ 725048 h 2378062"/>
              <a:gd name="connsiteX12" fmla="*/ 927050 w 1422362"/>
              <a:gd name="connsiteY12" fmla="*/ 682671 h 2378062"/>
              <a:gd name="connsiteX13" fmla="*/ 957315 w 1422362"/>
              <a:gd name="connsiteY13" fmla="*/ 1011885 h 2378062"/>
              <a:gd name="connsiteX14" fmla="*/ 905990 w 1422362"/>
              <a:gd name="connsiteY14" fmla="*/ 681629 h 2378062"/>
              <a:gd name="connsiteX15" fmla="*/ 711016 w 1422362"/>
              <a:gd name="connsiteY15" fmla="*/ 637335 h 2378062"/>
              <a:gd name="connsiteX16" fmla="*/ 729319 w 1422362"/>
              <a:gd name="connsiteY16" fmla="*/ 1025542 h 2378062"/>
              <a:gd name="connsiteX17" fmla="*/ 543268 w 1422362"/>
              <a:gd name="connsiteY17" fmla="*/ 67723 h 2378062"/>
              <a:gd name="connsiteX18" fmla="*/ 471802 w 1422362"/>
              <a:gd name="connsiteY18" fmla="*/ 213672 h 2378062"/>
              <a:gd name="connsiteX19" fmla="*/ 473286 w 1422362"/>
              <a:gd name="connsiteY19" fmla="*/ 1379842 h 2378062"/>
              <a:gd name="connsiteX20" fmla="*/ 338442 w 1422362"/>
              <a:gd name="connsiteY20" fmla="*/ 1325937 h 2378062"/>
              <a:gd name="connsiteX21" fmla="*/ 719 w 1422362"/>
              <a:gd name="connsiteY21" fmla="*/ 1025260 h 2378062"/>
              <a:gd name="connsiteX0" fmla="*/ 719 w 1422362"/>
              <a:gd name="connsiteY0" fmla="*/ 1011512 h 2364314"/>
              <a:gd name="connsiteX1" fmla="*/ 140932 w 1422362"/>
              <a:gd name="connsiteY1" fmla="*/ 1407286 h 2364314"/>
              <a:gd name="connsiteX2" fmla="*/ 309182 w 1422362"/>
              <a:gd name="connsiteY2" fmla="*/ 1765731 h 2364314"/>
              <a:gd name="connsiteX3" fmla="*/ 548773 w 1422362"/>
              <a:gd name="connsiteY3" fmla="*/ 1990305 h 2364314"/>
              <a:gd name="connsiteX4" fmla="*/ 582370 w 1422362"/>
              <a:gd name="connsiteY4" fmla="*/ 2351199 h 2364314"/>
              <a:gd name="connsiteX5" fmla="*/ 1253027 w 1422362"/>
              <a:gd name="connsiteY5" fmla="*/ 2364314 h 2364314"/>
              <a:gd name="connsiteX6" fmla="*/ 1262460 w 1422362"/>
              <a:gd name="connsiteY6" fmla="*/ 2041041 h 2364314"/>
              <a:gd name="connsiteX7" fmla="*/ 1421092 w 1422362"/>
              <a:gd name="connsiteY7" fmla="*/ 1180515 h 2364314"/>
              <a:gd name="connsiteX8" fmla="*/ 1369124 w 1422362"/>
              <a:gd name="connsiteY8" fmla="*/ 754719 h 2364314"/>
              <a:gd name="connsiteX9" fmla="*/ 1176719 w 1422362"/>
              <a:gd name="connsiteY9" fmla="*/ 723050 h 2364314"/>
              <a:gd name="connsiteX10" fmla="*/ 1168953 w 1422362"/>
              <a:gd name="connsiteY10" fmla="*/ 1022029 h 2364314"/>
              <a:gd name="connsiteX11" fmla="*/ 1156855 w 1422362"/>
              <a:gd name="connsiteY11" fmla="*/ 711300 h 2364314"/>
              <a:gd name="connsiteX12" fmla="*/ 927050 w 1422362"/>
              <a:gd name="connsiteY12" fmla="*/ 668923 h 2364314"/>
              <a:gd name="connsiteX13" fmla="*/ 957315 w 1422362"/>
              <a:gd name="connsiteY13" fmla="*/ 998137 h 2364314"/>
              <a:gd name="connsiteX14" fmla="*/ 905990 w 1422362"/>
              <a:gd name="connsiteY14" fmla="*/ 667881 h 2364314"/>
              <a:gd name="connsiteX15" fmla="*/ 711016 w 1422362"/>
              <a:gd name="connsiteY15" fmla="*/ 623587 h 2364314"/>
              <a:gd name="connsiteX16" fmla="*/ 729319 w 1422362"/>
              <a:gd name="connsiteY16" fmla="*/ 1011794 h 2364314"/>
              <a:gd name="connsiteX17" fmla="*/ 630106 w 1422362"/>
              <a:gd name="connsiteY17" fmla="*/ 73272 h 2364314"/>
              <a:gd name="connsiteX18" fmla="*/ 471802 w 1422362"/>
              <a:gd name="connsiteY18" fmla="*/ 199924 h 2364314"/>
              <a:gd name="connsiteX19" fmla="*/ 473286 w 1422362"/>
              <a:gd name="connsiteY19" fmla="*/ 1366094 h 2364314"/>
              <a:gd name="connsiteX20" fmla="*/ 338442 w 1422362"/>
              <a:gd name="connsiteY20" fmla="*/ 1312189 h 2364314"/>
              <a:gd name="connsiteX21" fmla="*/ 719 w 1422362"/>
              <a:gd name="connsiteY21" fmla="*/ 1011512 h 2364314"/>
              <a:gd name="connsiteX0" fmla="*/ 719 w 1422362"/>
              <a:gd name="connsiteY0" fmla="*/ 938672 h 2291474"/>
              <a:gd name="connsiteX1" fmla="*/ 140932 w 1422362"/>
              <a:gd name="connsiteY1" fmla="*/ 1334446 h 2291474"/>
              <a:gd name="connsiteX2" fmla="*/ 309182 w 1422362"/>
              <a:gd name="connsiteY2" fmla="*/ 1692891 h 2291474"/>
              <a:gd name="connsiteX3" fmla="*/ 548773 w 1422362"/>
              <a:gd name="connsiteY3" fmla="*/ 1917465 h 2291474"/>
              <a:gd name="connsiteX4" fmla="*/ 582370 w 1422362"/>
              <a:gd name="connsiteY4" fmla="*/ 2278359 h 2291474"/>
              <a:gd name="connsiteX5" fmla="*/ 1253027 w 1422362"/>
              <a:gd name="connsiteY5" fmla="*/ 2291474 h 2291474"/>
              <a:gd name="connsiteX6" fmla="*/ 1262460 w 1422362"/>
              <a:gd name="connsiteY6" fmla="*/ 1968201 h 2291474"/>
              <a:gd name="connsiteX7" fmla="*/ 1421092 w 1422362"/>
              <a:gd name="connsiteY7" fmla="*/ 1107675 h 2291474"/>
              <a:gd name="connsiteX8" fmla="*/ 1369124 w 1422362"/>
              <a:gd name="connsiteY8" fmla="*/ 681879 h 2291474"/>
              <a:gd name="connsiteX9" fmla="*/ 1176719 w 1422362"/>
              <a:gd name="connsiteY9" fmla="*/ 650210 h 2291474"/>
              <a:gd name="connsiteX10" fmla="*/ 1168953 w 1422362"/>
              <a:gd name="connsiteY10" fmla="*/ 949189 h 2291474"/>
              <a:gd name="connsiteX11" fmla="*/ 1156855 w 1422362"/>
              <a:gd name="connsiteY11" fmla="*/ 638460 h 2291474"/>
              <a:gd name="connsiteX12" fmla="*/ 927050 w 1422362"/>
              <a:gd name="connsiteY12" fmla="*/ 596083 h 2291474"/>
              <a:gd name="connsiteX13" fmla="*/ 957315 w 1422362"/>
              <a:gd name="connsiteY13" fmla="*/ 925297 h 2291474"/>
              <a:gd name="connsiteX14" fmla="*/ 905990 w 1422362"/>
              <a:gd name="connsiteY14" fmla="*/ 595041 h 2291474"/>
              <a:gd name="connsiteX15" fmla="*/ 711016 w 1422362"/>
              <a:gd name="connsiteY15" fmla="*/ 550747 h 2291474"/>
              <a:gd name="connsiteX16" fmla="*/ 729319 w 1422362"/>
              <a:gd name="connsiteY16" fmla="*/ 938954 h 2291474"/>
              <a:gd name="connsiteX17" fmla="*/ 673525 w 1422362"/>
              <a:gd name="connsiteY17" fmla="*/ 130688 h 2291474"/>
              <a:gd name="connsiteX18" fmla="*/ 471802 w 1422362"/>
              <a:gd name="connsiteY18" fmla="*/ 127084 h 2291474"/>
              <a:gd name="connsiteX19" fmla="*/ 473286 w 1422362"/>
              <a:gd name="connsiteY19" fmla="*/ 1293254 h 2291474"/>
              <a:gd name="connsiteX20" fmla="*/ 338442 w 1422362"/>
              <a:gd name="connsiteY20" fmla="*/ 1239349 h 2291474"/>
              <a:gd name="connsiteX21" fmla="*/ 719 w 1422362"/>
              <a:gd name="connsiteY21" fmla="*/ 938672 h 2291474"/>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14198 h 2267000"/>
              <a:gd name="connsiteX1" fmla="*/ 140932 w 1422362"/>
              <a:gd name="connsiteY1" fmla="*/ 1309972 h 2267000"/>
              <a:gd name="connsiteX2" fmla="*/ 309182 w 1422362"/>
              <a:gd name="connsiteY2" fmla="*/ 1668417 h 2267000"/>
              <a:gd name="connsiteX3" fmla="*/ 548773 w 1422362"/>
              <a:gd name="connsiteY3" fmla="*/ 1892991 h 2267000"/>
              <a:gd name="connsiteX4" fmla="*/ 582370 w 1422362"/>
              <a:gd name="connsiteY4" fmla="*/ 2253885 h 2267000"/>
              <a:gd name="connsiteX5" fmla="*/ 1253027 w 1422362"/>
              <a:gd name="connsiteY5" fmla="*/ 2267000 h 2267000"/>
              <a:gd name="connsiteX6" fmla="*/ 1262460 w 1422362"/>
              <a:gd name="connsiteY6" fmla="*/ 1943727 h 2267000"/>
              <a:gd name="connsiteX7" fmla="*/ 1421092 w 1422362"/>
              <a:gd name="connsiteY7" fmla="*/ 1083201 h 2267000"/>
              <a:gd name="connsiteX8" fmla="*/ 1369124 w 1422362"/>
              <a:gd name="connsiteY8" fmla="*/ 657405 h 2267000"/>
              <a:gd name="connsiteX9" fmla="*/ 1176719 w 1422362"/>
              <a:gd name="connsiteY9" fmla="*/ 625736 h 2267000"/>
              <a:gd name="connsiteX10" fmla="*/ 1168953 w 1422362"/>
              <a:gd name="connsiteY10" fmla="*/ 924715 h 2267000"/>
              <a:gd name="connsiteX11" fmla="*/ 1156855 w 1422362"/>
              <a:gd name="connsiteY11" fmla="*/ 613986 h 2267000"/>
              <a:gd name="connsiteX12" fmla="*/ 927050 w 1422362"/>
              <a:gd name="connsiteY12" fmla="*/ 571609 h 2267000"/>
              <a:gd name="connsiteX13" fmla="*/ 957315 w 1422362"/>
              <a:gd name="connsiteY13" fmla="*/ 900823 h 2267000"/>
              <a:gd name="connsiteX14" fmla="*/ 905990 w 1422362"/>
              <a:gd name="connsiteY14" fmla="*/ 570567 h 2267000"/>
              <a:gd name="connsiteX15" fmla="*/ 711016 w 1422362"/>
              <a:gd name="connsiteY15" fmla="*/ 526273 h 2267000"/>
              <a:gd name="connsiteX16" fmla="*/ 714846 w 1422362"/>
              <a:gd name="connsiteY16" fmla="*/ 914480 h 2267000"/>
              <a:gd name="connsiteX17" fmla="*/ 673525 w 1422362"/>
              <a:gd name="connsiteY17" fmla="*/ 106214 h 2267000"/>
              <a:gd name="connsiteX18" fmla="*/ 486275 w 1422362"/>
              <a:gd name="connsiteY18" fmla="*/ 174974 h 2267000"/>
              <a:gd name="connsiteX19" fmla="*/ 473286 w 1422362"/>
              <a:gd name="connsiteY19" fmla="*/ 1268780 h 2267000"/>
              <a:gd name="connsiteX20" fmla="*/ 338442 w 1422362"/>
              <a:gd name="connsiteY20" fmla="*/ 1214875 h 2267000"/>
              <a:gd name="connsiteX21" fmla="*/ 719 w 1422362"/>
              <a:gd name="connsiteY21" fmla="*/ 914198 h 2267000"/>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904644 h 2257446"/>
              <a:gd name="connsiteX1" fmla="*/ 140932 w 1422362"/>
              <a:gd name="connsiteY1" fmla="*/ 1300418 h 2257446"/>
              <a:gd name="connsiteX2" fmla="*/ 309182 w 1422362"/>
              <a:gd name="connsiteY2" fmla="*/ 1658863 h 2257446"/>
              <a:gd name="connsiteX3" fmla="*/ 548773 w 1422362"/>
              <a:gd name="connsiteY3" fmla="*/ 1883437 h 2257446"/>
              <a:gd name="connsiteX4" fmla="*/ 582370 w 1422362"/>
              <a:gd name="connsiteY4" fmla="*/ 2244331 h 2257446"/>
              <a:gd name="connsiteX5" fmla="*/ 1253027 w 1422362"/>
              <a:gd name="connsiteY5" fmla="*/ 2257446 h 2257446"/>
              <a:gd name="connsiteX6" fmla="*/ 1262460 w 1422362"/>
              <a:gd name="connsiteY6" fmla="*/ 1934173 h 2257446"/>
              <a:gd name="connsiteX7" fmla="*/ 1421092 w 1422362"/>
              <a:gd name="connsiteY7" fmla="*/ 1073647 h 2257446"/>
              <a:gd name="connsiteX8" fmla="*/ 1369124 w 1422362"/>
              <a:gd name="connsiteY8" fmla="*/ 647851 h 2257446"/>
              <a:gd name="connsiteX9" fmla="*/ 1176719 w 1422362"/>
              <a:gd name="connsiteY9" fmla="*/ 616182 h 2257446"/>
              <a:gd name="connsiteX10" fmla="*/ 1168953 w 1422362"/>
              <a:gd name="connsiteY10" fmla="*/ 915161 h 2257446"/>
              <a:gd name="connsiteX11" fmla="*/ 1156855 w 1422362"/>
              <a:gd name="connsiteY11" fmla="*/ 604432 h 2257446"/>
              <a:gd name="connsiteX12" fmla="*/ 927050 w 1422362"/>
              <a:gd name="connsiteY12" fmla="*/ 562055 h 2257446"/>
              <a:gd name="connsiteX13" fmla="*/ 957315 w 1422362"/>
              <a:gd name="connsiteY13" fmla="*/ 891269 h 2257446"/>
              <a:gd name="connsiteX14" fmla="*/ 905990 w 1422362"/>
              <a:gd name="connsiteY14" fmla="*/ 561013 h 2257446"/>
              <a:gd name="connsiteX15" fmla="*/ 711016 w 1422362"/>
              <a:gd name="connsiteY15" fmla="*/ 516719 h 2257446"/>
              <a:gd name="connsiteX16" fmla="*/ 714846 w 1422362"/>
              <a:gd name="connsiteY16" fmla="*/ 904926 h 2257446"/>
              <a:gd name="connsiteX17" fmla="*/ 683174 w 1422362"/>
              <a:gd name="connsiteY17" fmla="*/ 125606 h 2257446"/>
              <a:gd name="connsiteX18" fmla="*/ 486275 w 1422362"/>
              <a:gd name="connsiteY18" fmla="*/ 165420 h 2257446"/>
              <a:gd name="connsiteX19" fmla="*/ 473286 w 1422362"/>
              <a:gd name="connsiteY19" fmla="*/ 1259226 h 2257446"/>
              <a:gd name="connsiteX20" fmla="*/ 338442 w 1422362"/>
              <a:gd name="connsiteY20" fmla="*/ 1205321 h 2257446"/>
              <a:gd name="connsiteX21" fmla="*/ 719 w 1422362"/>
              <a:gd name="connsiteY21" fmla="*/ 904644 h 2257446"/>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73286 w 1422362"/>
              <a:gd name="connsiteY19" fmla="*/ 1255537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0 w 1494007"/>
              <a:gd name="connsiteY0" fmla="*/ 886482 h 2253757"/>
              <a:gd name="connsiteX1" fmla="*/ 212577 w 1494007"/>
              <a:gd name="connsiteY1" fmla="*/ 1296729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115210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147622"/>
              <a:gd name="connsiteX1" fmla="*/ 202929 w 1494007"/>
              <a:gd name="connsiteY1" fmla="*/ 1320850 h 2147622"/>
              <a:gd name="connsiteX2" fmla="*/ 438719 w 1494007"/>
              <a:gd name="connsiteY2" fmla="*/ 1655174 h 2147622"/>
              <a:gd name="connsiteX3" fmla="*/ 620418 w 1494007"/>
              <a:gd name="connsiteY3" fmla="*/ 1879748 h 2147622"/>
              <a:gd name="connsiteX4" fmla="*/ 654015 w 1494007"/>
              <a:gd name="connsiteY4" fmla="*/ 2115210 h 2147622"/>
              <a:gd name="connsiteX5" fmla="*/ 1339145 w 1494007"/>
              <a:gd name="connsiteY5" fmla="*/ 2147622 h 2147622"/>
              <a:gd name="connsiteX6" fmla="*/ 1334105 w 1494007"/>
              <a:gd name="connsiteY6" fmla="*/ 1930484 h 2147622"/>
              <a:gd name="connsiteX7" fmla="*/ 1492737 w 1494007"/>
              <a:gd name="connsiteY7" fmla="*/ 1069958 h 2147622"/>
              <a:gd name="connsiteX8" fmla="*/ 1440769 w 1494007"/>
              <a:gd name="connsiteY8" fmla="*/ 644162 h 2147622"/>
              <a:gd name="connsiteX9" fmla="*/ 1248364 w 1494007"/>
              <a:gd name="connsiteY9" fmla="*/ 612493 h 2147622"/>
              <a:gd name="connsiteX10" fmla="*/ 1240598 w 1494007"/>
              <a:gd name="connsiteY10" fmla="*/ 911472 h 2147622"/>
              <a:gd name="connsiteX11" fmla="*/ 1228500 w 1494007"/>
              <a:gd name="connsiteY11" fmla="*/ 600743 h 2147622"/>
              <a:gd name="connsiteX12" fmla="*/ 998695 w 1494007"/>
              <a:gd name="connsiteY12" fmla="*/ 558366 h 2147622"/>
              <a:gd name="connsiteX13" fmla="*/ 1028960 w 1494007"/>
              <a:gd name="connsiteY13" fmla="*/ 887580 h 2147622"/>
              <a:gd name="connsiteX14" fmla="*/ 977635 w 1494007"/>
              <a:gd name="connsiteY14" fmla="*/ 557324 h 2147622"/>
              <a:gd name="connsiteX15" fmla="*/ 782661 w 1494007"/>
              <a:gd name="connsiteY15" fmla="*/ 513030 h 2147622"/>
              <a:gd name="connsiteX16" fmla="*/ 786491 w 1494007"/>
              <a:gd name="connsiteY16" fmla="*/ 901237 h 2147622"/>
              <a:gd name="connsiteX17" fmla="*/ 754819 w 1494007"/>
              <a:gd name="connsiteY17" fmla="*/ 121917 h 2147622"/>
              <a:gd name="connsiteX18" fmla="*/ 557920 w 1494007"/>
              <a:gd name="connsiteY18" fmla="*/ 161731 h 2147622"/>
              <a:gd name="connsiteX19" fmla="*/ 535282 w 1494007"/>
              <a:gd name="connsiteY19" fmla="*/ 1183173 h 2147622"/>
              <a:gd name="connsiteX20" fmla="*/ 376317 w 1494007"/>
              <a:gd name="connsiteY20" fmla="*/ 1148565 h 2147622"/>
              <a:gd name="connsiteX21" fmla="*/ 0 w 1494007"/>
              <a:gd name="connsiteY21" fmla="*/ 886482 h 2147622"/>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33149"/>
              <a:gd name="connsiteX1" fmla="*/ 227051 w 1518129"/>
              <a:gd name="connsiteY1" fmla="*/ 1320850 h 2133149"/>
              <a:gd name="connsiteX2" fmla="*/ 462841 w 1518129"/>
              <a:gd name="connsiteY2" fmla="*/ 1655174 h 2133149"/>
              <a:gd name="connsiteX3" fmla="*/ 644540 w 1518129"/>
              <a:gd name="connsiteY3" fmla="*/ 1879748 h 2133149"/>
              <a:gd name="connsiteX4" fmla="*/ 678137 w 1518129"/>
              <a:gd name="connsiteY4" fmla="*/ 2115210 h 2133149"/>
              <a:gd name="connsiteX5" fmla="*/ 1348794 w 1518129"/>
              <a:gd name="connsiteY5" fmla="*/ 2133149 h 2133149"/>
              <a:gd name="connsiteX6" fmla="*/ 1358227 w 1518129"/>
              <a:gd name="connsiteY6" fmla="*/ 1930484 h 2133149"/>
              <a:gd name="connsiteX7" fmla="*/ 1516859 w 1518129"/>
              <a:gd name="connsiteY7" fmla="*/ 1069958 h 2133149"/>
              <a:gd name="connsiteX8" fmla="*/ 1464891 w 1518129"/>
              <a:gd name="connsiteY8" fmla="*/ 644162 h 2133149"/>
              <a:gd name="connsiteX9" fmla="*/ 1272486 w 1518129"/>
              <a:gd name="connsiteY9" fmla="*/ 612493 h 2133149"/>
              <a:gd name="connsiteX10" fmla="*/ 1264720 w 1518129"/>
              <a:gd name="connsiteY10" fmla="*/ 911472 h 2133149"/>
              <a:gd name="connsiteX11" fmla="*/ 1252622 w 1518129"/>
              <a:gd name="connsiteY11" fmla="*/ 600743 h 2133149"/>
              <a:gd name="connsiteX12" fmla="*/ 1022817 w 1518129"/>
              <a:gd name="connsiteY12" fmla="*/ 558366 h 2133149"/>
              <a:gd name="connsiteX13" fmla="*/ 1053082 w 1518129"/>
              <a:gd name="connsiteY13" fmla="*/ 887580 h 2133149"/>
              <a:gd name="connsiteX14" fmla="*/ 1001757 w 1518129"/>
              <a:gd name="connsiteY14" fmla="*/ 557324 h 2133149"/>
              <a:gd name="connsiteX15" fmla="*/ 806783 w 1518129"/>
              <a:gd name="connsiteY15" fmla="*/ 513030 h 2133149"/>
              <a:gd name="connsiteX16" fmla="*/ 810613 w 1518129"/>
              <a:gd name="connsiteY16" fmla="*/ 901237 h 2133149"/>
              <a:gd name="connsiteX17" fmla="*/ 778941 w 1518129"/>
              <a:gd name="connsiteY17" fmla="*/ 121917 h 2133149"/>
              <a:gd name="connsiteX18" fmla="*/ 582042 w 1518129"/>
              <a:gd name="connsiteY18" fmla="*/ 161731 h 2133149"/>
              <a:gd name="connsiteX19" fmla="*/ 554580 w 1518129"/>
              <a:gd name="connsiteY19" fmla="*/ 1197645 h 2133149"/>
              <a:gd name="connsiteX20" fmla="*/ 419736 w 1518129"/>
              <a:gd name="connsiteY20" fmla="*/ 1153389 h 2133149"/>
              <a:gd name="connsiteX21" fmla="*/ 0 w 1518129"/>
              <a:gd name="connsiteY21" fmla="*/ 891306 h 2133149"/>
              <a:gd name="connsiteX0" fmla="*/ 0 w 1518129"/>
              <a:gd name="connsiteY0" fmla="*/ 891306 h 2115210"/>
              <a:gd name="connsiteX1" fmla="*/ 227051 w 1518129"/>
              <a:gd name="connsiteY1" fmla="*/ 1320850 h 2115210"/>
              <a:gd name="connsiteX2" fmla="*/ 462841 w 1518129"/>
              <a:gd name="connsiteY2" fmla="*/ 1655174 h 2115210"/>
              <a:gd name="connsiteX3" fmla="*/ 644540 w 1518129"/>
              <a:gd name="connsiteY3" fmla="*/ 1879748 h 2115210"/>
              <a:gd name="connsiteX4" fmla="*/ 678137 w 1518129"/>
              <a:gd name="connsiteY4" fmla="*/ 2115210 h 2115210"/>
              <a:gd name="connsiteX5" fmla="*/ 1339145 w 1518129"/>
              <a:gd name="connsiteY5" fmla="*/ 2113852 h 2115210"/>
              <a:gd name="connsiteX6" fmla="*/ 1358227 w 1518129"/>
              <a:gd name="connsiteY6" fmla="*/ 1930484 h 2115210"/>
              <a:gd name="connsiteX7" fmla="*/ 1516859 w 1518129"/>
              <a:gd name="connsiteY7" fmla="*/ 1069958 h 2115210"/>
              <a:gd name="connsiteX8" fmla="*/ 1464891 w 1518129"/>
              <a:gd name="connsiteY8" fmla="*/ 644162 h 2115210"/>
              <a:gd name="connsiteX9" fmla="*/ 1272486 w 1518129"/>
              <a:gd name="connsiteY9" fmla="*/ 612493 h 2115210"/>
              <a:gd name="connsiteX10" fmla="*/ 1264720 w 1518129"/>
              <a:gd name="connsiteY10" fmla="*/ 911472 h 2115210"/>
              <a:gd name="connsiteX11" fmla="*/ 1252622 w 1518129"/>
              <a:gd name="connsiteY11" fmla="*/ 600743 h 2115210"/>
              <a:gd name="connsiteX12" fmla="*/ 1022817 w 1518129"/>
              <a:gd name="connsiteY12" fmla="*/ 558366 h 2115210"/>
              <a:gd name="connsiteX13" fmla="*/ 1053082 w 1518129"/>
              <a:gd name="connsiteY13" fmla="*/ 887580 h 2115210"/>
              <a:gd name="connsiteX14" fmla="*/ 1001757 w 1518129"/>
              <a:gd name="connsiteY14" fmla="*/ 557324 h 2115210"/>
              <a:gd name="connsiteX15" fmla="*/ 806783 w 1518129"/>
              <a:gd name="connsiteY15" fmla="*/ 513030 h 2115210"/>
              <a:gd name="connsiteX16" fmla="*/ 810613 w 1518129"/>
              <a:gd name="connsiteY16" fmla="*/ 901237 h 2115210"/>
              <a:gd name="connsiteX17" fmla="*/ 778941 w 1518129"/>
              <a:gd name="connsiteY17" fmla="*/ 121917 h 2115210"/>
              <a:gd name="connsiteX18" fmla="*/ 582042 w 1518129"/>
              <a:gd name="connsiteY18" fmla="*/ 161731 h 2115210"/>
              <a:gd name="connsiteX19" fmla="*/ 554580 w 1518129"/>
              <a:gd name="connsiteY19" fmla="*/ 1197645 h 2115210"/>
              <a:gd name="connsiteX20" fmla="*/ 419736 w 1518129"/>
              <a:gd name="connsiteY20" fmla="*/ 1153389 h 2115210"/>
              <a:gd name="connsiteX21" fmla="*/ 0 w 1518129"/>
              <a:gd name="connsiteY21" fmla="*/ 891306 h 2115210"/>
              <a:gd name="connsiteX0" fmla="*/ 0 w 1518129"/>
              <a:gd name="connsiteY0" fmla="*/ 891306 h 2174861"/>
              <a:gd name="connsiteX1" fmla="*/ 227051 w 1518129"/>
              <a:gd name="connsiteY1" fmla="*/ 1320850 h 2174861"/>
              <a:gd name="connsiteX2" fmla="*/ 462841 w 1518129"/>
              <a:gd name="connsiteY2" fmla="*/ 1655174 h 2174861"/>
              <a:gd name="connsiteX3" fmla="*/ 644540 w 1518129"/>
              <a:gd name="connsiteY3" fmla="*/ 1879748 h 2174861"/>
              <a:gd name="connsiteX4" fmla="*/ 678137 w 1518129"/>
              <a:gd name="connsiteY4" fmla="*/ 2115210 h 2174861"/>
              <a:gd name="connsiteX5" fmla="*/ 1339145 w 1518129"/>
              <a:gd name="connsiteY5" fmla="*/ 2174859 h 2174861"/>
              <a:gd name="connsiteX6" fmla="*/ 1358227 w 1518129"/>
              <a:gd name="connsiteY6" fmla="*/ 1930484 h 2174861"/>
              <a:gd name="connsiteX7" fmla="*/ 1516859 w 1518129"/>
              <a:gd name="connsiteY7" fmla="*/ 1069958 h 2174861"/>
              <a:gd name="connsiteX8" fmla="*/ 1464891 w 1518129"/>
              <a:gd name="connsiteY8" fmla="*/ 644162 h 2174861"/>
              <a:gd name="connsiteX9" fmla="*/ 1272486 w 1518129"/>
              <a:gd name="connsiteY9" fmla="*/ 612493 h 2174861"/>
              <a:gd name="connsiteX10" fmla="*/ 1264720 w 1518129"/>
              <a:gd name="connsiteY10" fmla="*/ 911472 h 2174861"/>
              <a:gd name="connsiteX11" fmla="*/ 1252622 w 1518129"/>
              <a:gd name="connsiteY11" fmla="*/ 600743 h 2174861"/>
              <a:gd name="connsiteX12" fmla="*/ 1022817 w 1518129"/>
              <a:gd name="connsiteY12" fmla="*/ 558366 h 2174861"/>
              <a:gd name="connsiteX13" fmla="*/ 1053082 w 1518129"/>
              <a:gd name="connsiteY13" fmla="*/ 887580 h 2174861"/>
              <a:gd name="connsiteX14" fmla="*/ 1001757 w 1518129"/>
              <a:gd name="connsiteY14" fmla="*/ 557324 h 2174861"/>
              <a:gd name="connsiteX15" fmla="*/ 806783 w 1518129"/>
              <a:gd name="connsiteY15" fmla="*/ 513030 h 2174861"/>
              <a:gd name="connsiteX16" fmla="*/ 810613 w 1518129"/>
              <a:gd name="connsiteY16" fmla="*/ 901237 h 2174861"/>
              <a:gd name="connsiteX17" fmla="*/ 778941 w 1518129"/>
              <a:gd name="connsiteY17" fmla="*/ 121917 h 2174861"/>
              <a:gd name="connsiteX18" fmla="*/ 582042 w 1518129"/>
              <a:gd name="connsiteY18" fmla="*/ 161731 h 2174861"/>
              <a:gd name="connsiteX19" fmla="*/ 554580 w 1518129"/>
              <a:gd name="connsiteY19" fmla="*/ 1197645 h 2174861"/>
              <a:gd name="connsiteX20" fmla="*/ 419736 w 1518129"/>
              <a:gd name="connsiteY20" fmla="*/ 1153389 h 2174861"/>
              <a:gd name="connsiteX21" fmla="*/ 0 w 1518129"/>
              <a:gd name="connsiteY21" fmla="*/ 891306 h 2174861"/>
              <a:gd name="connsiteX0" fmla="*/ 0 w 1518129"/>
              <a:gd name="connsiteY0" fmla="*/ 891306 h 2116848"/>
              <a:gd name="connsiteX1" fmla="*/ 227051 w 1518129"/>
              <a:gd name="connsiteY1" fmla="*/ 1320850 h 2116848"/>
              <a:gd name="connsiteX2" fmla="*/ 462841 w 1518129"/>
              <a:gd name="connsiteY2" fmla="*/ 1655174 h 2116848"/>
              <a:gd name="connsiteX3" fmla="*/ 644540 w 1518129"/>
              <a:gd name="connsiteY3" fmla="*/ 1879748 h 2116848"/>
              <a:gd name="connsiteX4" fmla="*/ 678137 w 1518129"/>
              <a:gd name="connsiteY4" fmla="*/ 2115210 h 2116848"/>
              <a:gd name="connsiteX5" fmla="*/ 1358227 w 1518129"/>
              <a:gd name="connsiteY5" fmla="*/ 1930484 h 2116848"/>
              <a:gd name="connsiteX6" fmla="*/ 1516859 w 1518129"/>
              <a:gd name="connsiteY6" fmla="*/ 1069958 h 2116848"/>
              <a:gd name="connsiteX7" fmla="*/ 1464891 w 1518129"/>
              <a:gd name="connsiteY7" fmla="*/ 644162 h 2116848"/>
              <a:gd name="connsiteX8" fmla="*/ 1272486 w 1518129"/>
              <a:gd name="connsiteY8" fmla="*/ 612493 h 2116848"/>
              <a:gd name="connsiteX9" fmla="*/ 1264720 w 1518129"/>
              <a:gd name="connsiteY9" fmla="*/ 911472 h 2116848"/>
              <a:gd name="connsiteX10" fmla="*/ 1252622 w 1518129"/>
              <a:gd name="connsiteY10" fmla="*/ 600743 h 2116848"/>
              <a:gd name="connsiteX11" fmla="*/ 1022817 w 1518129"/>
              <a:gd name="connsiteY11" fmla="*/ 558366 h 2116848"/>
              <a:gd name="connsiteX12" fmla="*/ 1053082 w 1518129"/>
              <a:gd name="connsiteY12" fmla="*/ 887580 h 2116848"/>
              <a:gd name="connsiteX13" fmla="*/ 1001757 w 1518129"/>
              <a:gd name="connsiteY13" fmla="*/ 557324 h 2116848"/>
              <a:gd name="connsiteX14" fmla="*/ 806783 w 1518129"/>
              <a:gd name="connsiteY14" fmla="*/ 513030 h 2116848"/>
              <a:gd name="connsiteX15" fmla="*/ 810613 w 1518129"/>
              <a:gd name="connsiteY15" fmla="*/ 901237 h 2116848"/>
              <a:gd name="connsiteX16" fmla="*/ 778941 w 1518129"/>
              <a:gd name="connsiteY16" fmla="*/ 121917 h 2116848"/>
              <a:gd name="connsiteX17" fmla="*/ 582042 w 1518129"/>
              <a:gd name="connsiteY17" fmla="*/ 161731 h 2116848"/>
              <a:gd name="connsiteX18" fmla="*/ 554580 w 1518129"/>
              <a:gd name="connsiteY18" fmla="*/ 1197645 h 2116848"/>
              <a:gd name="connsiteX19" fmla="*/ 419736 w 1518129"/>
              <a:gd name="connsiteY19" fmla="*/ 1153389 h 2116848"/>
              <a:gd name="connsiteX20" fmla="*/ 0 w 1518129"/>
              <a:gd name="connsiteY20" fmla="*/ 891306 h 2116848"/>
              <a:gd name="connsiteX0" fmla="*/ 0 w 1518129"/>
              <a:gd name="connsiteY0" fmla="*/ 891306 h 1987766"/>
              <a:gd name="connsiteX1" fmla="*/ 227051 w 1518129"/>
              <a:gd name="connsiteY1" fmla="*/ 1320850 h 1987766"/>
              <a:gd name="connsiteX2" fmla="*/ 462841 w 1518129"/>
              <a:gd name="connsiteY2" fmla="*/ 1655174 h 1987766"/>
              <a:gd name="connsiteX3" fmla="*/ 644540 w 1518129"/>
              <a:gd name="connsiteY3" fmla="*/ 1879748 h 1987766"/>
              <a:gd name="connsiteX4" fmla="*/ 1358227 w 1518129"/>
              <a:gd name="connsiteY4" fmla="*/ 1930484 h 1987766"/>
              <a:gd name="connsiteX5" fmla="*/ 1516859 w 1518129"/>
              <a:gd name="connsiteY5" fmla="*/ 1069958 h 1987766"/>
              <a:gd name="connsiteX6" fmla="*/ 1464891 w 1518129"/>
              <a:gd name="connsiteY6" fmla="*/ 644162 h 1987766"/>
              <a:gd name="connsiteX7" fmla="*/ 1272486 w 1518129"/>
              <a:gd name="connsiteY7" fmla="*/ 612493 h 1987766"/>
              <a:gd name="connsiteX8" fmla="*/ 1264720 w 1518129"/>
              <a:gd name="connsiteY8" fmla="*/ 911472 h 1987766"/>
              <a:gd name="connsiteX9" fmla="*/ 1252622 w 1518129"/>
              <a:gd name="connsiteY9" fmla="*/ 600743 h 1987766"/>
              <a:gd name="connsiteX10" fmla="*/ 1022817 w 1518129"/>
              <a:gd name="connsiteY10" fmla="*/ 558366 h 1987766"/>
              <a:gd name="connsiteX11" fmla="*/ 1053082 w 1518129"/>
              <a:gd name="connsiteY11" fmla="*/ 887580 h 1987766"/>
              <a:gd name="connsiteX12" fmla="*/ 1001757 w 1518129"/>
              <a:gd name="connsiteY12" fmla="*/ 557324 h 1987766"/>
              <a:gd name="connsiteX13" fmla="*/ 806783 w 1518129"/>
              <a:gd name="connsiteY13" fmla="*/ 513030 h 1987766"/>
              <a:gd name="connsiteX14" fmla="*/ 810613 w 1518129"/>
              <a:gd name="connsiteY14" fmla="*/ 901237 h 1987766"/>
              <a:gd name="connsiteX15" fmla="*/ 778941 w 1518129"/>
              <a:gd name="connsiteY15" fmla="*/ 121917 h 1987766"/>
              <a:gd name="connsiteX16" fmla="*/ 582042 w 1518129"/>
              <a:gd name="connsiteY16" fmla="*/ 161731 h 1987766"/>
              <a:gd name="connsiteX17" fmla="*/ 554580 w 1518129"/>
              <a:gd name="connsiteY17" fmla="*/ 1197645 h 1987766"/>
              <a:gd name="connsiteX18" fmla="*/ 419736 w 1518129"/>
              <a:gd name="connsiteY18" fmla="*/ 1153389 h 1987766"/>
              <a:gd name="connsiteX19" fmla="*/ 0 w 1518129"/>
              <a:gd name="connsiteY19" fmla="*/ 891306 h 1987766"/>
              <a:gd name="connsiteX0" fmla="*/ 0 w 1518129"/>
              <a:gd name="connsiteY0" fmla="*/ 891306 h 1934599"/>
              <a:gd name="connsiteX1" fmla="*/ 227051 w 1518129"/>
              <a:gd name="connsiteY1" fmla="*/ 1320850 h 1934599"/>
              <a:gd name="connsiteX2" fmla="*/ 462841 w 1518129"/>
              <a:gd name="connsiteY2" fmla="*/ 1655174 h 1934599"/>
              <a:gd name="connsiteX3" fmla="*/ 644540 w 1518129"/>
              <a:gd name="connsiteY3" fmla="*/ 1879748 h 1934599"/>
              <a:gd name="connsiteX4" fmla="*/ 1358227 w 1518129"/>
              <a:gd name="connsiteY4" fmla="*/ 1930484 h 1934599"/>
              <a:gd name="connsiteX5" fmla="*/ 1516859 w 1518129"/>
              <a:gd name="connsiteY5" fmla="*/ 1069958 h 1934599"/>
              <a:gd name="connsiteX6" fmla="*/ 1464891 w 1518129"/>
              <a:gd name="connsiteY6" fmla="*/ 644162 h 1934599"/>
              <a:gd name="connsiteX7" fmla="*/ 1272486 w 1518129"/>
              <a:gd name="connsiteY7" fmla="*/ 612493 h 1934599"/>
              <a:gd name="connsiteX8" fmla="*/ 1264720 w 1518129"/>
              <a:gd name="connsiteY8" fmla="*/ 911472 h 1934599"/>
              <a:gd name="connsiteX9" fmla="*/ 1252622 w 1518129"/>
              <a:gd name="connsiteY9" fmla="*/ 600743 h 1934599"/>
              <a:gd name="connsiteX10" fmla="*/ 1022817 w 1518129"/>
              <a:gd name="connsiteY10" fmla="*/ 558366 h 1934599"/>
              <a:gd name="connsiteX11" fmla="*/ 1053082 w 1518129"/>
              <a:gd name="connsiteY11" fmla="*/ 887580 h 1934599"/>
              <a:gd name="connsiteX12" fmla="*/ 1001757 w 1518129"/>
              <a:gd name="connsiteY12" fmla="*/ 557324 h 1934599"/>
              <a:gd name="connsiteX13" fmla="*/ 806783 w 1518129"/>
              <a:gd name="connsiteY13" fmla="*/ 513030 h 1934599"/>
              <a:gd name="connsiteX14" fmla="*/ 810613 w 1518129"/>
              <a:gd name="connsiteY14" fmla="*/ 901237 h 1934599"/>
              <a:gd name="connsiteX15" fmla="*/ 778941 w 1518129"/>
              <a:gd name="connsiteY15" fmla="*/ 121917 h 1934599"/>
              <a:gd name="connsiteX16" fmla="*/ 582042 w 1518129"/>
              <a:gd name="connsiteY16" fmla="*/ 161731 h 1934599"/>
              <a:gd name="connsiteX17" fmla="*/ 554580 w 1518129"/>
              <a:gd name="connsiteY17" fmla="*/ 1197645 h 1934599"/>
              <a:gd name="connsiteX18" fmla="*/ 419736 w 1518129"/>
              <a:gd name="connsiteY18" fmla="*/ 1153389 h 1934599"/>
              <a:gd name="connsiteX19" fmla="*/ 0 w 1518129"/>
              <a:gd name="connsiteY19" fmla="*/ 891306 h 1934599"/>
              <a:gd name="connsiteX0" fmla="*/ 0 w 1518129"/>
              <a:gd name="connsiteY0" fmla="*/ 891306 h 1914832"/>
              <a:gd name="connsiteX1" fmla="*/ 227051 w 1518129"/>
              <a:gd name="connsiteY1" fmla="*/ 1320850 h 1914832"/>
              <a:gd name="connsiteX2" fmla="*/ 462841 w 1518129"/>
              <a:gd name="connsiteY2" fmla="*/ 1655174 h 1914832"/>
              <a:gd name="connsiteX3" fmla="*/ 644540 w 1518129"/>
              <a:gd name="connsiteY3" fmla="*/ 1879748 h 1914832"/>
              <a:gd name="connsiteX4" fmla="*/ 1366786 w 1518129"/>
              <a:gd name="connsiteY4" fmla="*/ 1904807 h 1914832"/>
              <a:gd name="connsiteX5" fmla="*/ 1516859 w 1518129"/>
              <a:gd name="connsiteY5" fmla="*/ 1069958 h 1914832"/>
              <a:gd name="connsiteX6" fmla="*/ 1464891 w 1518129"/>
              <a:gd name="connsiteY6" fmla="*/ 644162 h 1914832"/>
              <a:gd name="connsiteX7" fmla="*/ 1272486 w 1518129"/>
              <a:gd name="connsiteY7" fmla="*/ 612493 h 1914832"/>
              <a:gd name="connsiteX8" fmla="*/ 1264720 w 1518129"/>
              <a:gd name="connsiteY8" fmla="*/ 911472 h 1914832"/>
              <a:gd name="connsiteX9" fmla="*/ 1252622 w 1518129"/>
              <a:gd name="connsiteY9" fmla="*/ 600743 h 1914832"/>
              <a:gd name="connsiteX10" fmla="*/ 1022817 w 1518129"/>
              <a:gd name="connsiteY10" fmla="*/ 558366 h 1914832"/>
              <a:gd name="connsiteX11" fmla="*/ 1053082 w 1518129"/>
              <a:gd name="connsiteY11" fmla="*/ 887580 h 1914832"/>
              <a:gd name="connsiteX12" fmla="*/ 1001757 w 1518129"/>
              <a:gd name="connsiteY12" fmla="*/ 557324 h 1914832"/>
              <a:gd name="connsiteX13" fmla="*/ 806783 w 1518129"/>
              <a:gd name="connsiteY13" fmla="*/ 513030 h 1914832"/>
              <a:gd name="connsiteX14" fmla="*/ 810613 w 1518129"/>
              <a:gd name="connsiteY14" fmla="*/ 901237 h 1914832"/>
              <a:gd name="connsiteX15" fmla="*/ 778941 w 1518129"/>
              <a:gd name="connsiteY15" fmla="*/ 121917 h 1914832"/>
              <a:gd name="connsiteX16" fmla="*/ 582042 w 1518129"/>
              <a:gd name="connsiteY16" fmla="*/ 161731 h 1914832"/>
              <a:gd name="connsiteX17" fmla="*/ 554580 w 1518129"/>
              <a:gd name="connsiteY17" fmla="*/ 1197645 h 1914832"/>
              <a:gd name="connsiteX18" fmla="*/ 419736 w 1518129"/>
              <a:gd name="connsiteY18" fmla="*/ 1153389 h 1914832"/>
              <a:gd name="connsiteX19" fmla="*/ 0 w 1518129"/>
              <a:gd name="connsiteY19" fmla="*/ 891306 h 1914832"/>
              <a:gd name="connsiteX0" fmla="*/ 0 w 1518129"/>
              <a:gd name="connsiteY0" fmla="*/ 891306 h 1910129"/>
              <a:gd name="connsiteX1" fmla="*/ 227051 w 1518129"/>
              <a:gd name="connsiteY1" fmla="*/ 1320850 h 1910129"/>
              <a:gd name="connsiteX2" fmla="*/ 462841 w 1518129"/>
              <a:gd name="connsiteY2" fmla="*/ 1655174 h 1910129"/>
              <a:gd name="connsiteX3" fmla="*/ 644540 w 1518129"/>
              <a:gd name="connsiteY3" fmla="*/ 1879748 h 1910129"/>
              <a:gd name="connsiteX4" fmla="*/ 1366786 w 1518129"/>
              <a:gd name="connsiteY4" fmla="*/ 1904807 h 1910129"/>
              <a:gd name="connsiteX5" fmla="*/ 1516859 w 1518129"/>
              <a:gd name="connsiteY5" fmla="*/ 1069958 h 1910129"/>
              <a:gd name="connsiteX6" fmla="*/ 1464891 w 1518129"/>
              <a:gd name="connsiteY6" fmla="*/ 644162 h 1910129"/>
              <a:gd name="connsiteX7" fmla="*/ 1272486 w 1518129"/>
              <a:gd name="connsiteY7" fmla="*/ 612493 h 1910129"/>
              <a:gd name="connsiteX8" fmla="*/ 1264720 w 1518129"/>
              <a:gd name="connsiteY8" fmla="*/ 911472 h 1910129"/>
              <a:gd name="connsiteX9" fmla="*/ 1252622 w 1518129"/>
              <a:gd name="connsiteY9" fmla="*/ 600743 h 1910129"/>
              <a:gd name="connsiteX10" fmla="*/ 1022817 w 1518129"/>
              <a:gd name="connsiteY10" fmla="*/ 558366 h 1910129"/>
              <a:gd name="connsiteX11" fmla="*/ 1053082 w 1518129"/>
              <a:gd name="connsiteY11" fmla="*/ 887580 h 1910129"/>
              <a:gd name="connsiteX12" fmla="*/ 1001757 w 1518129"/>
              <a:gd name="connsiteY12" fmla="*/ 557324 h 1910129"/>
              <a:gd name="connsiteX13" fmla="*/ 806783 w 1518129"/>
              <a:gd name="connsiteY13" fmla="*/ 513030 h 1910129"/>
              <a:gd name="connsiteX14" fmla="*/ 810613 w 1518129"/>
              <a:gd name="connsiteY14" fmla="*/ 901237 h 1910129"/>
              <a:gd name="connsiteX15" fmla="*/ 778941 w 1518129"/>
              <a:gd name="connsiteY15" fmla="*/ 121917 h 1910129"/>
              <a:gd name="connsiteX16" fmla="*/ 582042 w 1518129"/>
              <a:gd name="connsiteY16" fmla="*/ 161731 h 1910129"/>
              <a:gd name="connsiteX17" fmla="*/ 554580 w 1518129"/>
              <a:gd name="connsiteY17" fmla="*/ 1197645 h 1910129"/>
              <a:gd name="connsiteX18" fmla="*/ 419736 w 1518129"/>
              <a:gd name="connsiteY18" fmla="*/ 1153389 h 1910129"/>
              <a:gd name="connsiteX19" fmla="*/ 0 w 1518129"/>
              <a:gd name="connsiteY19" fmla="*/ 891306 h 1910129"/>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10576"/>
              <a:gd name="connsiteX1" fmla="*/ 227051 w 1518129"/>
              <a:gd name="connsiteY1" fmla="*/ 1320850 h 1910576"/>
              <a:gd name="connsiteX2" fmla="*/ 462841 w 1518129"/>
              <a:gd name="connsiteY2" fmla="*/ 1655174 h 1910576"/>
              <a:gd name="connsiteX3" fmla="*/ 655952 w 1518129"/>
              <a:gd name="connsiteY3" fmla="*/ 1885455 h 1910576"/>
              <a:gd name="connsiteX4" fmla="*/ 1366786 w 1518129"/>
              <a:gd name="connsiteY4" fmla="*/ 1899100 h 1910576"/>
              <a:gd name="connsiteX5" fmla="*/ 1516859 w 1518129"/>
              <a:gd name="connsiteY5" fmla="*/ 1069958 h 1910576"/>
              <a:gd name="connsiteX6" fmla="*/ 1464891 w 1518129"/>
              <a:gd name="connsiteY6" fmla="*/ 644162 h 1910576"/>
              <a:gd name="connsiteX7" fmla="*/ 1272486 w 1518129"/>
              <a:gd name="connsiteY7" fmla="*/ 612493 h 1910576"/>
              <a:gd name="connsiteX8" fmla="*/ 1264720 w 1518129"/>
              <a:gd name="connsiteY8" fmla="*/ 911472 h 1910576"/>
              <a:gd name="connsiteX9" fmla="*/ 1252622 w 1518129"/>
              <a:gd name="connsiteY9" fmla="*/ 600743 h 1910576"/>
              <a:gd name="connsiteX10" fmla="*/ 1022817 w 1518129"/>
              <a:gd name="connsiteY10" fmla="*/ 558366 h 1910576"/>
              <a:gd name="connsiteX11" fmla="*/ 1053082 w 1518129"/>
              <a:gd name="connsiteY11" fmla="*/ 887580 h 1910576"/>
              <a:gd name="connsiteX12" fmla="*/ 1001757 w 1518129"/>
              <a:gd name="connsiteY12" fmla="*/ 557324 h 1910576"/>
              <a:gd name="connsiteX13" fmla="*/ 806783 w 1518129"/>
              <a:gd name="connsiteY13" fmla="*/ 513030 h 1910576"/>
              <a:gd name="connsiteX14" fmla="*/ 810613 w 1518129"/>
              <a:gd name="connsiteY14" fmla="*/ 901237 h 1910576"/>
              <a:gd name="connsiteX15" fmla="*/ 778941 w 1518129"/>
              <a:gd name="connsiteY15" fmla="*/ 121917 h 1910576"/>
              <a:gd name="connsiteX16" fmla="*/ 582042 w 1518129"/>
              <a:gd name="connsiteY16" fmla="*/ 161731 h 1910576"/>
              <a:gd name="connsiteX17" fmla="*/ 554580 w 1518129"/>
              <a:gd name="connsiteY17" fmla="*/ 1197645 h 1910576"/>
              <a:gd name="connsiteX18" fmla="*/ 419736 w 1518129"/>
              <a:gd name="connsiteY18" fmla="*/ 1153389 h 1910576"/>
              <a:gd name="connsiteX19" fmla="*/ 0 w 1518129"/>
              <a:gd name="connsiteY19" fmla="*/ 891306 h 1910576"/>
              <a:gd name="connsiteX0" fmla="*/ 0 w 1518129"/>
              <a:gd name="connsiteY0" fmla="*/ 891306 h 1918220"/>
              <a:gd name="connsiteX1" fmla="*/ 227051 w 1518129"/>
              <a:gd name="connsiteY1" fmla="*/ 1320850 h 1918220"/>
              <a:gd name="connsiteX2" fmla="*/ 462841 w 1518129"/>
              <a:gd name="connsiteY2" fmla="*/ 1655174 h 1918220"/>
              <a:gd name="connsiteX3" fmla="*/ 670217 w 1518129"/>
              <a:gd name="connsiteY3" fmla="*/ 1896868 h 1918220"/>
              <a:gd name="connsiteX4" fmla="*/ 1366786 w 1518129"/>
              <a:gd name="connsiteY4" fmla="*/ 1899100 h 1918220"/>
              <a:gd name="connsiteX5" fmla="*/ 1516859 w 1518129"/>
              <a:gd name="connsiteY5" fmla="*/ 1069958 h 1918220"/>
              <a:gd name="connsiteX6" fmla="*/ 1464891 w 1518129"/>
              <a:gd name="connsiteY6" fmla="*/ 644162 h 1918220"/>
              <a:gd name="connsiteX7" fmla="*/ 1272486 w 1518129"/>
              <a:gd name="connsiteY7" fmla="*/ 612493 h 1918220"/>
              <a:gd name="connsiteX8" fmla="*/ 1264720 w 1518129"/>
              <a:gd name="connsiteY8" fmla="*/ 911472 h 1918220"/>
              <a:gd name="connsiteX9" fmla="*/ 1252622 w 1518129"/>
              <a:gd name="connsiteY9" fmla="*/ 600743 h 1918220"/>
              <a:gd name="connsiteX10" fmla="*/ 1022817 w 1518129"/>
              <a:gd name="connsiteY10" fmla="*/ 558366 h 1918220"/>
              <a:gd name="connsiteX11" fmla="*/ 1053082 w 1518129"/>
              <a:gd name="connsiteY11" fmla="*/ 887580 h 1918220"/>
              <a:gd name="connsiteX12" fmla="*/ 1001757 w 1518129"/>
              <a:gd name="connsiteY12" fmla="*/ 557324 h 1918220"/>
              <a:gd name="connsiteX13" fmla="*/ 806783 w 1518129"/>
              <a:gd name="connsiteY13" fmla="*/ 513030 h 1918220"/>
              <a:gd name="connsiteX14" fmla="*/ 810613 w 1518129"/>
              <a:gd name="connsiteY14" fmla="*/ 901237 h 1918220"/>
              <a:gd name="connsiteX15" fmla="*/ 778941 w 1518129"/>
              <a:gd name="connsiteY15" fmla="*/ 121917 h 1918220"/>
              <a:gd name="connsiteX16" fmla="*/ 582042 w 1518129"/>
              <a:gd name="connsiteY16" fmla="*/ 161731 h 1918220"/>
              <a:gd name="connsiteX17" fmla="*/ 554580 w 1518129"/>
              <a:gd name="connsiteY17" fmla="*/ 1197645 h 1918220"/>
              <a:gd name="connsiteX18" fmla="*/ 419736 w 1518129"/>
              <a:gd name="connsiteY18" fmla="*/ 1153389 h 1918220"/>
              <a:gd name="connsiteX19" fmla="*/ 0 w 1518129"/>
              <a:gd name="connsiteY19" fmla="*/ 891306 h 1918220"/>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0789"/>
              <a:gd name="connsiteX1" fmla="*/ 227051 w 1518129"/>
              <a:gd name="connsiteY1" fmla="*/ 1320850 h 1900789"/>
              <a:gd name="connsiteX2" fmla="*/ 462841 w 1518129"/>
              <a:gd name="connsiteY2" fmla="*/ 1655174 h 1900789"/>
              <a:gd name="connsiteX3" fmla="*/ 670217 w 1518129"/>
              <a:gd name="connsiteY3" fmla="*/ 1896868 h 1900789"/>
              <a:gd name="connsiteX4" fmla="*/ 1366786 w 1518129"/>
              <a:gd name="connsiteY4" fmla="*/ 1899100 h 1900789"/>
              <a:gd name="connsiteX5" fmla="*/ 1516859 w 1518129"/>
              <a:gd name="connsiteY5" fmla="*/ 1069958 h 1900789"/>
              <a:gd name="connsiteX6" fmla="*/ 1464891 w 1518129"/>
              <a:gd name="connsiteY6" fmla="*/ 644162 h 1900789"/>
              <a:gd name="connsiteX7" fmla="*/ 1272486 w 1518129"/>
              <a:gd name="connsiteY7" fmla="*/ 612493 h 1900789"/>
              <a:gd name="connsiteX8" fmla="*/ 1264720 w 1518129"/>
              <a:gd name="connsiteY8" fmla="*/ 911472 h 1900789"/>
              <a:gd name="connsiteX9" fmla="*/ 1252622 w 1518129"/>
              <a:gd name="connsiteY9" fmla="*/ 600743 h 1900789"/>
              <a:gd name="connsiteX10" fmla="*/ 1022817 w 1518129"/>
              <a:gd name="connsiteY10" fmla="*/ 558366 h 1900789"/>
              <a:gd name="connsiteX11" fmla="*/ 1053082 w 1518129"/>
              <a:gd name="connsiteY11" fmla="*/ 887580 h 1900789"/>
              <a:gd name="connsiteX12" fmla="*/ 1001757 w 1518129"/>
              <a:gd name="connsiteY12" fmla="*/ 557324 h 1900789"/>
              <a:gd name="connsiteX13" fmla="*/ 806783 w 1518129"/>
              <a:gd name="connsiteY13" fmla="*/ 513030 h 1900789"/>
              <a:gd name="connsiteX14" fmla="*/ 810613 w 1518129"/>
              <a:gd name="connsiteY14" fmla="*/ 901237 h 1900789"/>
              <a:gd name="connsiteX15" fmla="*/ 778941 w 1518129"/>
              <a:gd name="connsiteY15" fmla="*/ 121917 h 1900789"/>
              <a:gd name="connsiteX16" fmla="*/ 582042 w 1518129"/>
              <a:gd name="connsiteY16" fmla="*/ 161731 h 1900789"/>
              <a:gd name="connsiteX17" fmla="*/ 554580 w 1518129"/>
              <a:gd name="connsiteY17" fmla="*/ 1197645 h 1900789"/>
              <a:gd name="connsiteX18" fmla="*/ 419736 w 1518129"/>
              <a:gd name="connsiteY18" fmla="*/ 1153389 h 1900789"/>
              <a:gd name="connsiteX19" fmla="*/ 0 w 1518129"/>
              <a:gd name="connsiteY19" fmla="*/ 891306 h 1900789"/>
              <a:gd name="connsiteX0" fmla="*/ 0 w 1518129"/>
              <a:gd name="connsiteY0" fmla="*/ 891306 h 1899182"/>
              <a:gd name="connsiteX1" fmla="*/ 227051 w 1518129"/>
              <a:gd name="connsiteY1" fmla="*/ 1320850 h 1899182"/>
              <a:gd name="connsiteX2" fmla="*/ 462841 w 1518129"/>
              <a:gd name="connsiteY2" fmla="*/ 1655174 h 1899182"/>
              <a:gd name="connsiteX3" fmla="*/ 670217 w 1518129"/>
              <a:gd name="connsiteY3" fmla="*/ 1896868 h 1899182"/>
              <a:gd name="connsiteX4" fmla="*/ 1366786 w 1518129"/>
              <a:gd name="connsiteY4" fmla="*/ 1899100 h 1899182"/>
              <a:gd name="connsiteX5" fmla="*/ 1516859 w 1518129"/>
              <a:gd name="connsiteY5" fmla="*/ 1069958 h 1899182"/>
              <a:gd name="connsiteX6" fmla="*/ 1464891 w 1518129"/>
              <a:gd name="connsiteY6" fmla="*/ 644162 h 1899182"/>
              <a:gd name="connsiteX7" fmla="*/ 1272486 w 1518129"/>
              <a:gd name="connsiteY7" fmla="*/ 612493 h 1899182"/>
              <a:gd name="connsiteX8" fmla="*/ 1264720 w 1518129"/>
              <a:gd name="connsiteY8" fmla="*/ 911472 h 1899182"/>
              <a:gd name="connsiteX9" fmla="*/ 1252622 w 1518129"/>
              <a:gd name="connsiteY9" fmla="*/ 600743 h 1899182"/>
              <a:gd name="connsiteX10" fmla="*/ 1022817 w 1518129"/>
              <a:gd name="connsiteY10" fmla="*/ 558366 h 1899182"/>
              <a:gd name="connsiteX11" fmla="*/ 1053082 w 1518129"/>
              <a:gd name="connsiteY11" fmla="*/ 887580 h 1899182"/>
              <a:gd name="connsiteX12" fmla="*/ 1001757 w 1518129"/>
              <a:gd name="connsiteY12" fmla="*/ 557324 h 1899182"/>
              <a:gd name="connsiteX13" fmla="*/ 806783 w 1518129"/>
              <a:gd name="connsiteY13" fmla="*/ 513030 h 1899182"/>
              <a:gd name="connsiteX14" fmla="*/ 810613 w 1518129"/>
              <a:gd name="connsiteY14" fmla="*/ 901237 h 1899182"/>
              <a:gd name="connsiteX15" fmla="*/ 778941 w 1518129"/>
              <a:gd name="connsiteY15" fmla="*/ 121917 h 1899182"/>
              <a:gd name="connsiteX16" fmla="*/ 582042 w 1518129"/>
              <a:gd name="connsiteY16" fmla="*/ 161731 h 1899182"/>
              <a:gd name="connsiteX17" fmla="*/ 554580 w 1518129"/>
              <a:gd name="connsiteY17" fmla="*/ 1197645 h 1899182"/>
              <a:gd name="connsiteX18" fmla="*/ 419736 w 1518129"/>
              <a:gd name="connsiteY18" fmla="*/ 1153389 h 1899182"/>
              <a:gd name="connsiteX19" fmla="*/ 0 w 1518129"/>
              <a:gd name="connsiteY19" fmla="*/ 891306 h 1899182"/>
              <a:gd name="connsiteX0" fmla="*/ 0 w 1518129"/>
              <a:gd name="connsiteY0" fmla="*/ 891306 h 1898397"/>
              <a:gd name="connsiteX1" fmla="*/ 227051 w 1518129"/>
              <a:gd name="connsiteY1" fmla="*/ 1320850 h 1898397"/>
              <a:gd name="connsiteX2" fmla="*/ 462841 w 1518129"/>
              <a:gd name="connsiteY2" fmla="*/ 1655174 h 1898397"/>
              <a:gd name="connsiteX3" fmla="*/ 670217 w 1518129"/>
              <a:gd name="connsiteY3" fmla="*/ 1896868 h 1898397"/>
              <a:gd name="connsiteX4" fmla="*/ 1366786 w 1518129"/>
              <a:gd name="connsiteY4" fmla="*/ 1893394 h 1898397"/>
              <a:gd name="connsiteX5" fmla="*/ 1516859 w 1518129"/>
              <a:gd name="connsiteY5" fmla="*/ 1069958 h 1898397"/>
              <a:gd name="connsiteX6" fmla="*/ 1464891 w 1518129"/>
              <a:gd name="connsiteY6" fmla="*/ 644162 h 1898397"/>
              <a:gd name="connsiteX7" fmla="*/ 1272486 w 1518129"/>
              <a:gd name="connsiteY7" fmla="*/ 612493 h 1898397"/>
              <a:gd name="connsiteX8" fmla="*/ 1264720 w 1518129"/>
              <a:gd name="connsiteY8" fmla="*/ 911472 h 1898397"/>
              <a:gd name="connsiteX9" fmla="*/ 1252622 w 1518129"/>
              <a:gd name="connsiteY9" fmla="*/ 600743 h 1898397"/>
              <a:gd name="connsiteX10" fmla="*/ 1022817 w 1518129"/>
              <a:gd name="connsiteY10" fmla="*/ 558366 h 1898397"/>
              <a:gd name="connsiteX11" fmla="*/ 1053082 w 1518129"/>
              <a:gd name="connsiteY11" fmla="*/ 887580 h 1898397"/>
              <a:gd name="connsiteX12" fmla="*/ 1001757 w 1518129"/>
              <a:gd name="connsiteY12" fmla="*/ 557324 h 1898397"/>
              <a:gd name="connsiteX13" fmla="*/ 806783 w 1518129"/>
              <a:gd name="connsiteY13" fmla="*/ 513030 h 1898397"/>
              <a:gd name="connsiteX14" fmla="*/ 810613 w 1518129"/>
              <a:gd name="connsiteY14" fmla="*/ 901237 h 1898397"/>
              <a:gd name="connsiteX15" fmla="*/ 778941 w 1518129"/>
              <a:gd name="connsiteY15" fmla="*/ 121917 h 1898397"/>
              <a:gd name="connsiteX16" fmla="*/ 582042 w 1518129"/>
              <a:gd name="connsiteY16" fmla="*/ 161731 h 1898397"/>
              <a:gd name="connsiteX17" fmla="*/ 554580 w 1518129"/>
              <a:gd name="connsiteY17" fmla="*/ 1197645 h 1898397"/>
              <a:gd name="connsiteX18" fmla="*/ 419736 w 1518129"/>
              <a:gd name="connsiteY18" fmla="*/ 1153389 h 1898397"/>
              <a:gd name="connsiteX19" fmla="*/ 0 w 1518129"/>
              <a:gd name="connsiteY19" fmla="*/ 891306 h 1898397"/>
              <a:gd name="connsiteX0" fmla="*/ 0 w 1518129"/>
              <a:gd name="connsiteY0" fmla="*/ 891306 h 2061944"/>
              <a:gd name="connsiteX1" fmla="*/ 227051 w 1518129"/>
              <a:gd name="connsiteY1" fmla="*/ 1320850 h 2061944"/>
              <a:gd name="connsiteX2" fmla="*/ 462841 w 1518129"/>
              <a:gd name="connsiteY2" fmla="*/ 1655174 h 2061944"/>
              <a:gd name="connsiteX3" fmla="*/ 704940 w 1518129"/>
              <a:gd name="connsiteY3" fmla="*/ 2061799 h 2061944"/>
              <a:gd name="connsiteX4" fmla="*/ 1366786 w 1518129"/>
              <a:gd name="connsiteY4" fmla="*/ 1893394 h 2061944"/>
              <a:gd name="connsiteX5" fmla="*/ 1516859 w 1518129"/>
              <a:gd name="connsiteY5" fmla="*/ 1069958 h 2061944"/>
              <a:gd name="connsiteX6" fmla="*/ 1464891 w 1518129"/>
              <a:gd name="connsiteY6" fmla="*/ 644162 h 2061944"/>
              <a:gd name="connsiteX7" fmla="*/ 1272486 w 1518129"/>
              <a:gd name="connsiteY7" fmla="*/ 612493 h 2061944"/>
              <a:gd name="connsiteX8" fmla="*/ 1264720 w 1518129"/>
              <a:gd name="connsiteY8" fmla="*/ 911472 h 2061944"/>
              <a:gd name="connsiteX9" fmla="*/ 1252622 w 1518129"/>
              <a:gd name="connsiteY9" fmla="*/ 600743 h 2061944"/>
              <a:gd name="connsiteX10" fmla="*/ 1022817 w 1518129"/>
              <a:gd name="connsiteY10" fmla="*/ 558366 h 2061944"/>
              <a:gd name="connsiteX11" fmla="*/ 1053082 w 1518129"/>
              <a:gd name="connsiteY11" fmla="*/ 887580 h 2061944"/>
              <a:gd name="connsiteX12" fmla="*/ 1001757 w 1518129"/>
              <a:gd name="connsiteY12" fmla="*/ 557324 h 2061944"/>
              <a:gd name="connsiteX13" fmla="*/ 806783 w 1518129"/>
              <a:gd name="connsiteY13" fmla="*/ 513030 h 2061944"/>
              <a:gd name="connsiteX14" fmla="*/ 810613 w 1518129"/>
              <a:gd name="connsiteY14" fmla="*/ 901237 h 2061944"/>
              <a:gd name="connsiteX15" fmla="*/ 778941 w 1518129"/>
              <a:gd name="connsiteY15" fmla="*/ 121917 h 2061944"/>
              <a:gd name="connsiteX16" fmla="*/ 582042 w 1518129"/>
              <a:gd name="connsiteY16" fmla="*/ 161731 h 2061944"/>
              <a:gd name="connsiteX17" fmla="*/ 554580 w 1518129"/>
              <a:gd name="connsiteY17" fmla="*/ 1197645 h 2061944"/>
              <a:gd name="connsiteX18" fmla="*/ 419736 w 1518129"/>
              <a:gd name="connsiteY18" fmla="*/ 1153389 h 2061944"/>
              <a:gd name="connsiteX19" fmla="*/ 0 w 1518129"/>
              <a:gd name="connsiteY19" fmla="*/ 891306 h 2061944"/>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58325"/>
              <a:gd name="connsiteX1" fmla="*/ 227051 w 1518129"/>
              <a:gd name="connsiteY1" fmla="*/ 1320850 h 2058325"/>
              <a:gd name="connsiteX2" fmla="*/ 462841 w 1518129"/>
              <a:gd name="connsiteY2" fmla="*/ 1655174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 name="connsiteX0" fmla="*/ 0 w 1518129"/>
              <a:gd name="connsiteY0" fmla="*/ 891306 h 2058325"/>
              <a:gd name="connsiteX1" fmla="*/ 227051 w 1518129"/>
              <a:gd name="connsiteY1" fmla="*/ 1320850 h 2058325"/>
              <a:gd name="connsiteX2" fmla="*/ 462841 w 1518129"/>
              <a:gd name="connsiteY2" fmla="*/ 1707258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8129" h="2058325">
                <a:moveTo>
                  <a:pt x="0" y="891306"/>
                </a:moveTo>
                <a:cubicBezTo>
                  <a:pt x="124742" y="1042097"/>
                  <a:pt x="180313" y="1188925"/>
                  <a:pt x="227051" y="1320850"/>
                </a:cubicBezTo>
                <a:cubicBezTo>
                  <a:pt x="283134" y="1440332"/>
                  <a:pt x="360533" y="1558830"/>
                  <a:pt x="462841" y="1707258"/>
                </a:cubicBezTo>
                <a:cubicBezTo>
                  <a:pt x="565096" y="1853074"/>
                  <a:pt x="560763" y="1906764"/>
                  <a:pt x="661537" y="2053119"/>
                </a:cubicBezTo>
                <a:cubicBezTo>
                  <a:pt x="864977" y="2059061"/>
                  <a:pt x="1062335" y="2054157"/>
                  <a:pt x="1358105" y="2058325"/>
                </a:cubicBezTo>
                <a:cubicBezTo>
                  <a:pt x="1487137" y="1727973"/>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9" name="Rounded Rectangle 12">
            <a:extLst>
              <a:ext uri="{FF2B5EF4-FFF2-40B4-BE49-F238E27FC236}">
                <a16:creationId xmlns:a16="http://schemas.microsoft.com/office/drawing/2014/main" id="{AD8711EE-512D-3CF3-7E86-66A4F1E84EC3}"/>
              </a:ext>
            </a:extLst>
          </p:cNvPr>
          <p:cNvSpPr>
            <a:spLocks noChangeAspect="1"/>
          </p:cNvSpPr>
          <p:nvPr/>
        </p:nvSpPr>
        <p:spPr>
          <a:xfrm>
            <a:off x="4310159" y="4365568"/>
            <a:ext cx="353173" cy="420869"/>
          </a:xfrm>
          <a:custGeom>
            <a:avLst/>
            <a:gdLst/>
            <a:ahLst/>
            <a:cxnLst/>
            <a:rect l="l" t="t" r="r" b="b"/>
            <a:pathLst>
              <a:path w="3312367" h="3947283">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0" name="Rounded Rectangle 1">
            <a:extLst>
              <a:ext uri="{FF2B5EF4-FFF2-40B4-BE49-F238E27FC236}">
                <a16:creationId xmlns:a16="http://schemas.microsoft.com/office/drawing/2014/main" id="{8B251FB3-0AF0-DEB6-C2E5-72B34421771D}"/>
              </a:ext>
            </a:extLst>
          </p:cNvPr>
          <p:cNvSpPr>
            <a:spLocks/>
          </p:cNvSpPr>
          <p:nvPr/>
        </p:nvSpPr>
        <p:spPr>
          <a:xfrm>
            <a:off x="4396449" y="2653984"/>
            <a:ext cx="379221" cy="379221"/>
          </a:xfrm>
          <a:custGeom>
            <a:avLst/>
            <a:gdLst/>
            <a:ahLst/>
            <a:cxnLst/>
            <a:rect l="l" t="t" r="r" b="b"/>
            <a:pathLst>
              <a:path w="3888432" h="3902714">
                <a:moveTo>
                  <a:pt x="1113894" y="3227140"/>
                </a:moveTo>
                <a:lnTo>
                  <a:pt x="2774538" y="3227140"/>
                </a:lnTo>
                <a:cubicBezTo>
                  <a:pt x="2813020" y="3227140"/>
                  <a:pt x="2844216" y="3258336"/>
                  <a:pt x="2844216" y="3296818"/>
                </a:cubicBezTo>
                <a:lnTo>
                  <a:pt x="2844216" y="3337462"/>
                </a:lnTo>
                <a:cubicBezTo>
                  <a:pt x="2844216" y="3375944"/>
                  <a:pt x="2813020" y="3407140"/>
                  <a:pt x="2774538" y="3407140"/>
                </a:cubicBezTo>
                <a:lnTo>
                  <a:pt x="1113894" y="3407140"/>
                </a:lnTo>
                <a:cubicBezTo>
                  <a:pt x="1075412" y="3407140"/>
                  <a:pt x="1044216" y="3375944"/>
                  <a:pt x="1044216" y="3337462"/>
                </a:cubicBezTo>
                <a:lnTo>
                  <a:pt x="1044216" y="3296818"/>
                </a:lnTo>
                <a:cubicBezTo>
                  <a:pt x="1044216" y="3258336"/>
                  <a:pt x="1075412" y="3227140"/>
                  <a:pt x="1113894" y="3227140"/>
                </a:cubicBezTo>
                <a:close/>
                <a:moveTo>
                  <a:pt x="1111898" y="2923315"/>
                </a:moveTo>
                <a:lnTo>
                  <a:pt x="2772542" y="2923315"/>
                </a:lnTo>
                <a:cubicBezTo>
                  <a:pt x="2811024" y="2923315"/>
                  <a:pt x="2842220" y="2954511"/>
                  <a:pt x="2842220" y="2992993"/>
                </a:cubicBezTo>
                <a:lnTo>
                  <a:pt x="2842220" y="3033637"/>
                </a:lnTo>
                <a:cubicBezTo>
                  <a:pt x="2842220" y="3072119"/>
                  <a:pt x="2811024" y="3103315"/>
                  <a:pt x="2772542" y="3103315"/>
                </a:cubicBezTo>
                <a:lnTo>
                  <a:pt x="1111898" y="3103315"/>
                </a:lnTo>
                <a:cubicBezTo>
                  <a:pt x="1073416" y="3103315"/>
                  <a:pt x="1042220" y="3072119"/>
                  <a:pt x="1042220" y="3033637"/>
                </a:cubicBezTo>
                <a:lnTo>
                  <a:pt x="1042220" y="2992993"/>
                </a:lnTo>
                <a:cubicBezTo>
                  <a:pt x="1042220" y="2954511"/>
                  <a:pt x="1073416" y="2923315"/>
                  <a:pt x="1111898" y="2923315"/>
                </a:cubicBezTo>
                <a:close/>
                <a:moveTo>
                  <a:pt x="495275" y="2664296"/>
                </a:moveTo>
                <a:lnTo>
                  <a:pt x="853982" y="2664296"/>
                </a:lnTo>
                <a:lnTo>
                  <a:pt x="853982" y="3560524"/>
                </a:lnTo>
                <a:lnTo>
                  <a:pt x="3006222" y="3560524"/>
                </a:lnTo>
                <a:lnTo>
                  <a:pt x="3006222" y="2664296"/>
                </a:lnTo>
                <a:lnTo>
                  <a:pt x="3364929" y="2664296"/>
                </a:lnTo>
                <a:lnTo>
                  <a:pt x="3364929" y="3902714"/>
                </a:lnTo>
                <a:lnTo>
                  <a:pt x="495275" y="3902714"/>
                </a:lnTo>
                <a:close/>
                <a:moveTo>
                  <a:pt x="1113894" y="2619490"/>
                </a:moveTo>
                <a:lnTo>
                  <a:pt x="2774538" y="2619490"/>
                </a:lnTo>
                <a:cubicBezTo>
                  <a:pt x="2813020" y="2619490"/>
                  <a:pt x="2844216" y="2650686"/>
                  <a:pt x="2844216" y="2689168"/>
                </a:cubicBezTo>
                <a:lnTo>
                  <a:pt x="2844216" y="2729812"/>
                </a:lnTo>
                <a:cubicBezTo>
                  <a:pt x="2844216" y="2768294"/>
                  <a:pt x="2813020" y="2799490"/>
                  <a:pt x="2774538" y="2799490"/>
                </a:cubicBezTo>
                <a:lnTo>
                  <a:pt x="1113894" y="2799490"/>
                </a:lnTo>
                <a:cubicBezTo>
                  <a:pt x="1075412" y="2799490"/>
                  <a:pt x="1044216" y="2768294"/>
                  <a:pt x="1044216" y="2729812"/>
                </a:cubicBezTo>
                <a:lnTo>
                  <a:pt x="1044216" y="2689168"/>
                </a:lnTo>
                <a:cubicBezTo>
                  <a:pt x="1044216" y="2650686"/>
                  <a:pt x="1075412" y="2619490"/>
                  <a:pt x="1113894" y="2619490"/>
                </a:cubicBezTo>
                <a:close/>
                <a:moveTo>
                  <a:pt x="3183220" y="1512740"/>
                </a:moveTo>
                <a:cubicBezTo>
                  <a:pt x="3130821" y="1512740"/>
                  <a:pt x="3088344" y="1555217"/>
                  <a:pt x="3088344" y="1607616"/>
                </a:cubicBezTo>
                <a:lnTo>
                  <a:pt x="3088344" y="1777903"/>
                </a:lnTo>
                <a:cubicBezTo>
                  <a:pt x="3088344" y="1830302"/>
                  <a:pt x="3130821" y="1872779"/>
                  <a:pt x="3183220" y="1872779"/>
                </a:cubicBezTo>
                <a:lnTo>
                  <a:pt x="3334111" y="1872779"/>
                </a:lnTo>
                <a:cubicBezTo>
                  <a:pt x="3386510" y="1872779"/>
                  <a:pt x="3428987" y="1830302"/>
                  <a:pt x="3428987" y="1777903"/>
                </a:cubicBezTo>
                <a:lnTo>
                  <a:pt x="3428987" y="1607616"/>
                </a:lnTo>
                <a:cubicBezTo>
                  <a:pt x="3428987" y="1555217"/>
                  <a:pt x="3386510" y="1512740"/>
                  <a:pt x="3334111" y="1512740"/>
                </a:cubicBezTo>
                <a:close/>
                <a:moveTo>
                  <a:pt x="317370" y="1192161"/>
                </a:moveTo>
                <a:lnTo>
                  <a:pt x="3571062" y="1192161"/>
                </a:lnTo>
                <a:cubicBezTo>
                  <a:pt x="3746341" y="1192161"/>
                  <a:pt x="3888432" y="1369515"/>
                  <a:pt x="3888432" y="1588294"/>
                </a:cubicBezTo>
                <a:lnTo>
                  <a:pt x="3888432" y="3172779"/>
                </a:lnTo>
                <a:cubicBezTo>
                  <a:pt x="3888432" y="3391558"/>
                  <a:pt x="3746341" y="3568912"/>
                  <a:pt x="3571062" y="3568912"/>
                </a:cubicBezTo>
                <a:lnTo>
                  <a:pt x="3484959" y="3568912"/>
                </a:lnTo>
                <a:lnTo>
                  <a:pt x="3484959" y="2490370"/>
                </a:lnTo>
                <a:lnTo>
                  <a:pt x="388615" y="2490370"/>
                </a:lnTo>
                <a:lnTo>
                  <a:pt x="388615" y="3568912"/>
                </a:lnTo>
                <a:lnTo>
                  <a:pt x="317370" y="3568912"/>
                </a:lnTo>
                <a:cubicBezTo>
                  <a:pt x="142091" y="3568912"/>
                  <a:pt x="0" y="3391558"/>
                  <a:pt x="0" y="3172779"/>
                </a:cubicBezTo>
                <a:lnTo>
                  <a:pt x="0" y="1588294"/>
                </a:lnTo>
                <a:cubicBezTo>
                  <a:pt x="0" y="1369515"/>
                  <a:pt x="142091" y="1192161"/>
                  <a:pt x="317370" y="1192161"/>
                </a:cubicBezTo>
                <a:close/>
                <a:moveTo>
                  <a:pt x="3010811" y="792088"/>
                </a:moveTo>
                <a:lnTo>
                  <a:pt x="3369518" y="792088"/>
                </a:lnTo>
                <a:lnTo>
                  <a:pt x="3369518" y="1080119"/>
                </a:lnTo>
                <a:lnTo>
                  <a:pt x="3010811" y="1080119"/>
                </a:lnTo>
                <a:close/>
                <a:moveTo>
                  <a:pt x="2700857" y="0"/>
                </a:moveTo>
                <a:lnTo>
                  <a:pt x="3329483" y="698376"/>
                </a:lnTo>
                <a:lnTo>
                  <a:pt x="2700857" y="698376"/>
                </a:lnTo>
                <a:close/>
                <a:moveTo>
                  <a:pt x="499864" y="0"/>
                </a:moveTo>
                <a:lnTo>
                  <a:pt x="2592288" y="0"/>
                </a:lnTo>
                <a:lnTo>
                  <a:pt x="2592288" y="298450"/>
                </a:lnTo>
                <a:lnTo>
                  <a:pt x="858571" y="298450"/>
                </a:lnTo>
                <a:lnTo>
                  <a:pt x="858571" y="1080119"/>
                </a:lnTo>
                <a:lnTo>
                  <a:pt x="499864" y="108011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1" name="Rectangle 1">
            <a:extLst>
              <a:ext uri="{FF2B5EF4-FFF2-40B4-BE49-F238E27FC236}">
                <a16:creationId xmlns:a16="http://schemas.microsoft.com/office/drawing/2014/main" id="{EDB5803C-8F57-A985-D93B-BD949267124E}"/>
              </a:ext>
            </a:extLst>
          </p:cNvPr>
          <p:cNvSpPr>
            <a:spLocks noChangeAspect="1"/>
          </p:cNvSpPr>
          <p:nvPr/>
        </p:nvSpPr>
        <p:spPr>
          <a:xfrm>
            <a:off x="8254296" y="4297493"/>
            <a:ext cx="504622" cy="494190"/>
          </a:xfrm>
          <a:custGeom>
            <a:avLst/>
            <a:gdLst/>
            <a:ahLst/>
            <a:cxnLst/>
            <a:rect l="l" t="t" r="r" b="b"/>
            <a:pathLst>
              <a:path w="4018294" h="3935229">
                <a:moveTo>
                  <a:pt x="1686498" y="3459340"/>
                </a:moveTo>
                <a:cubicBezTo>
                  <a:pt x="1659539" y="3459340"/>
                  <a:pt x="1637685" y="3481194"/>
                  <a:pt x="1637685" y="3508153"/>
                </a:cubicBezTo>
                <a:lnTo>
                  <a:pt x="1637685" y="3703399"/>
                </a:lnTo>
                <a:cubicBezTo>
                  <a:pt x="1637685" y="3730358"/>
                  <a:pt x="1659539" y="3752212"/>
                  <a:pt x="1686498" y="3752212"/>
                </a:cubicBezTo>
                <a:lnTo>
                  <a:pt x="2782130" y="3752212"/>
                </a:lnTo>
                <a:cubicBezTo>
                  <a:pt x="2809089" y="3752212"/>
                  <a:pt x="2830943" y="3730358"/>
                  <a:pt x="2830943" y="3703399"/>
                </a:cubicBezTo>
                <a:lnTo>
                  <a:pt x="2830943" y="3508153"/>
                </a:lnTo>
                <a:cubicBezTo>
                  <a:pt x="2830943" y="3481194"/>
                  <a:pt x="2809089" y="3459340"/>
                  <a:pt x="2782130" y="3459340"/>
                </a:cubicBezTo>
                <a:close/>
                <a:moveTo>
                  <a:pt x="1249864" y="3459340"/>
                </a:moveTo>
                <a:cubicBezTo>
                  <a:pt x="1222905" y="3459340"/>
                  <a:pt x="1201051" y="3481194"/>
                  <a:pt x="1201051" y="3508153"/>
                </a:cubicBezTo>
                <a:lnTo>
                  <a:pt x="1201051" y="3703399"/>
                </a:lnTo>
                <a:cubicBezTo>
                  <a:pt x="1201051" y="3730358"/>
                  <a:pt x="1222905" y="3752212"/>
                  <a:pt x="1249864" y="3752212"/>
                </a:cubicBezTo>
                <a:lnTo>
                  <a:pt x="1445110" y="3752212"/>
                </a:lnTo>
                <a:cubicBezTo>
                  <a:pt x="1472069" y="3752212"/>
                  <a:pt x="1493923" y="3730358"/>
                  <a:pt x="1493923" y="3703399"/>
                </a:cubicBezTo>
                <a:lnTo>
                  <a:pt x="1493923" y="3508153"/>
                </a:lnTo>
                <a:cubicBezTo>
                  <a:pt x="1493923" y="3481194"/>
                  <a:pt x="1472069" y="3459340"/>
                  <a:pt x="1445110" y="3459340"/>
                </a:cubicBezTo>
                <a:close/>
                <a:moveTo>
                  <a:pt x="818798" y="3459340"/>
                </a:moveTo>
                <a:cubicBezTo>
                  <a:pt x="791839" y="3459340"/>
                  <a:pt x="769985" y="3481194"/>
                  <a:pt x="769985" y="3508153"/>
                </a:cubicBezTo>
                <a:lnTo>
                  <a:pt x="769985" y="3703399"/>
                </a:lnTo>
                <a:cubicBezTo>
                  <a:pt x="769985" y="3730358"/>
                  <a:pt x="791839" y="3752212"/>
                  <a:pt x="818798" y="3752212"/>
                </a:cubicBezTo>
                <a:lnTo>
                  <a:pt x="1014044" y="3752212"/>
                </a:lnTo>
                <a:cubicBezTo>
                  <a:pt x="1041003" y="3752212"/>
                  <a:pt x="1062857" y="3730358"/>
                  <a:pt x="1062857" y="3703399"/>
                </a:cubicBezTo>
                <a:lnTo>
                  <a:pt x="1062857" y="3508153"/>
                </a:lnTo>
                <a:cubicBezTo>
                  <a:pt x="1062857" y="3481194"/>
                  <a:pt x="1041003" y="3459340"/>
                  <a:pt x="1014044" y="3459340"/>
                </a:cubicBezTo>
                <a:close/>
                <a:moveTo>
                  <a:pt x="370964" y="3459340"/>
                </a:moveTo>
                <a:cubicBezTo>
                  <a:pt x="344005" y="3459340"/>
                  <a:pt x="322151" y="3481194"/>
                  <a:pt x="322151" y="3508153"/>
                </a:cubicBezTo>
                <a:lnTo>
                  <a:pt x="322151" y="3703399"/>
                </a:lnTo>
                <a:cubicBezTo>
                  <a:pt x="322151" y="3730358"/>
                  <a:pt x="344005" y="3752212"/>
                  <a:pt x="370964" y="3752212"/>
                </a:cubicBezTo>
                <a:lnTo>
                  <a:pt x="566210" y="3752212"/>
                </a:lnTo>
                <a:cubicBezTo>
                  <a:pt x="593169" y="3752212"/>
                  <a:pt x="615023" y="3730358"/>
                  <a:pt x="615023" y="3703399"/>
                </a:cubicBezTo>
                <a:lnTo>
                  <a:pt x="615023" y="3508153"/>
                </a:lnTo>
                <a:cubicBezTo>
                  <a:pt x="615023" y="3481194"/>
                  <a:pt x="593169" y="3459340"/>
                  <a:pt x="566210" y="3459340"/>
                </a:cubicBezTo>
                <a:close/>
                <a:moveTo>
                  <a:pt x="3457259" y="3005009"/>
                </a:moveTo>
                <a:cubicBezTo>
                  <a:pt x="3430300" y="3005009"/>
                  <a:pt x="3408446" y="3026863"/>
                  <a:pt x="3408446" y="3053822"/>
                </a:cubicBezTo>
                <a:lnTo>
                  <a:pt x="3408446" y="3459340"/>
                </a:lnTo>
                <a:lnTo>
                  <a:pt x="3034791" y="3459340"/>
                </a:lnTo>
                <a:cubicBezTo>
                  <a:pt x="3007832" y="3459340"/>
                  <a:pt x="2985978" y="3481194"/>
                  <a:pt x="2985978" y="3508153"/>
                </a:cubicBezTo>
                <a:lnTo>
                  <a:pt x="2985978" y="3703399"/>
                </a:lnTo>
                <a:cubicBezTo>
                  <a:pt x="2985978" y="3730358"/>
                  <a:pt x="3007832" y="3752212"/>
                  <a:pt x="3034791" y="3752212"/>
                </a:cubicBezTo>
                <a:lnTo>
                  <a:pt x="3457259" y="3752212"/>
                </a:lnTo>
                <a:lnTo>
                  <a:pt x="3514594" y="3752212"/>
                </a:lnTo>
                <a:lnTo>
                  <a:pt x="3652505" y="3752212"/>
                </a:lnTo>
                <a:cubicBezTo>
                  <a:pt x="3679464" y="3752212"/>
                  <a:pt x="3701318" y="3730358"/>
                  <a:pt x="3701318" y="3703399"/>
                </a:cubicBezTo>
                <a:lnTo>
                  <a:pt x="3701318" y="3556963"/>
                </a:lnTo>
                <a:lnTo>
                  <a:pt x="3701318" y="3508153"/>
                </a:lnTo>
                <a:lnTo>
                  <a:pt x="3701318" y="3053822"/>
                </a:lnTo>
                <a:cubicBezTo>
                  <a:pt x="3701318" y="3026863"/>
                  <a:pt x="3679464" y="3005009"/>
                  <a:pt x="3652505" y="3005009"/>
                </a:cubicBezTo>
                <a:close/>
                <a:moveTo>
                  <a:pt x="3009426" y="3005009"/>
                </a:moveTo>
                <a:cubicBezTo>
                  <a:pt x="2982467" y="3005009"/>
                  <a:pt x="2960613" y="3026863"/>
                  <a:pt x="2960613" y="3053822"/>
                </a:cubicBezTo>
                <a:lnTo>
                  <a:pt x="2960613" y="3249068"/>
                </a:lnTo>
                <a:cubicBezTo>
                  <a:pt x="2960613" y="3276027"/>
                  <a:pt x="2982467" y="3297881"/>
                  <a:pt x="3009426" y="3297881"/>
                </a:cubicBezTo>
                <a:lnTo>
                  <a:pt x="3204672" y="3297881"/>
                </a:lnTo>
                <a:cubicBezTo>
                  <a:pt x="3231631" y="3297881"/>
                  <a:pt x="3253485" y="3276027"/>
                  <a:pt x="3253485" y="3249068"/>
                </a:cubicBezTo>
                <a:lnTo>
                  <a:pt x="3253485" y="3053822"/>
                </a:lnTo>
                <a:cubicBezTo>
                  <a:pt x="3253485" y="3026863"/>
                  <a:pt x="3231631" y="3005009"/>
                  <a:pt x="3204672" y="3005009"/>
                </a:cubicBezTo>
                <a:close/>
                <a:moveTo>
                  <a:pt x="2578359" y="3005009"/>
                </a:moveTo>
                <a:cubicBezTo>
                  <a:pt x="2551400" y="3005009"/>
                  <a:pt x="2529546" y="3026863"/>
                  <a:pt x="2529546" y="3053822"/>
                </a:cubicBezTo>
                <a:lnTo>
                  <a:pt x="2529546" y="3249068"/>
                </a:lnTo>
                <a:cubicBezTo>
                  <a:pt x="2529546" y="3276027"/>
                  <a:pt x="2551400" y="3297881"/>
                  <a:pt x="2578359" y="3297881"/>
                </a:cubicBezTo>
                <a:lnTo>
                  <a:pt x="2773605" y="3297881"/>
                </a:lnTo>
                <a:cubicBezTo>
                  <a:pt x="2800564" y="3297881"/>
                  <a:pt x="2822418" y="3276027"/>
                  <a:pt x="2822418" y="3249068"/>
                </a:cubicBezTo>
                <a:lnTo>
                  <a:pt x="2822418" y="3053822"/>
                </a:lnTo>
                <a:cubicBezTo>
                  <a:pt x="2822418" y="3026863"/>
                  <a:pt x="2800564" y="3005009"/>
                  <a:pt x="2773605" y="3005009"/>
                </a:cubicBezTo>
                <a:close/>
                <a:moveTo>
                  <a:pt x="2130526" y="3005009"/>
                </a:moveTo>
                <a:cubicBezTo>
                  <a:pt x="2103567" y="3005009"/>
                  <a:pt x="2081713" y="3026863"/>
                  <a:pt x="2081713" y="3053822"/>
                </a:cubicBezTo>
                <a:lnTo>
                  <a:pt x="2081713" y="3249068"/>
                </a:lnTo>
                <a:cubicBezTo>
                  <a:pt x="2081713" y="3276027"/>
                  <a:pt x="2103567" y="3297881"/>
                  <a:pt x="2130526" y="3297881"/>
                </a:cubicBezTo>
                <a:lnTo>
                  <a:pt x="2325772" y="3297881"/>
                </a:lnTo>
                <a:cubicBezTo>
                  <a:pt x="2352731" y="3297881"/>
                  <a:pt x="2374585" y="3276027"/>
                  <a:pt x="2374585" y="3249068"/>
                </a:cubicBezTo>
                <a:lnTo>
                  <a:pt x="2374585" y="3053822"/>
                </a:lnTo>
                <a:cubicBezTo>
                  <a:pt x="2374585" y="3026863"/>
                  <a:pt x="2352731" y="3005009"/>
                  <a:pt x="2325772" y="3005009"/>
                </a:cubicBezTo>
                <a:close/>
                <a:moveTo>
                  <a:pt x="1697697" y="3005009"/>
                </a:moveTo>
                <a:cubicBezTo>
                  <a:pt x="1670738" y="3005009"/>
                  <a:pt x="1648884" y="3026863"/>
                  <a:pt x="1648884" y="3053822"/>
                </a:cubicBezTo>
                <a:lnTo>
                  <a:pt x="1648884" y="3249068"/>
                </a:lnTo>
                <a:cubicBezTo>
                  <a:pt x="1648884" y="3276027"/>
                  <a:pt x="1670738" y="3297881"/>
                  <a:pt x="1697697" y="3297881"/>
                </a:cubicBezTo>
                <a:lnTo>
                  <a:pt x="1892943" y="3297881"/>
                </a:lnTo>
                <a:cubicBezTo>
                  <a:pt x="1919902" y="3297881"/>
                  <a:pt x="1941756" y="3276027"/>
                  <a:pt x="1941756" y="3249068"/>
                </a:cubicBezTo>
                <a:lnTo>
                  <a:pt x="1941756" y="3053822"/>
                </a:lnTo>
                <a:cubicBezTo>
                  <a:pt x="1941756" y="3026863"/>
                  <a:pt x="1919902" y="3005009"/>
                  <a:pt x="1892943" y="3005009"/>
                </a:cubicBezTo>
                <a:close/>
                <a:moveTo>
                  <a:pt x="1249864" y="3005009"/>
                </a:moveTo>
                <a:cubicBezTo>
                  <a:pt x="1222905" y="3005009"/>
                  <a:pt x="1201051" y="3026863"/>
                  <a:pt x="1201051" y="3053822"/>
                </a:cubicBezTo>
                <a:lnTo>
                  <a:pt x="1201051" y="3249068"/>
                </a:lnTo>
                <a:cubicBezTo>
                  <a:pt x="1201051" y="3276027"/>
                  <a:pt x="1222905" y="3297881"/>
                  <a:pt x="1249864" y="3297881"/>
                </a:cubicBezTo>
                <a:lnTo>
                  <a:pt x="1445110" y="3297881"/>
                </a:lnTo>
                <a:cubicBezTo>
                  <a:pt x="1472069" y="3297881"/>
                  <a:pt x="1493923" y="3276027"/>
                  <a:pt x="1493923" y="3249068"/>
                </a:cubicBezTo>
                <a:lnTo>
                  <a:pt x="1493923" y="3053822"/>
                </a:lnTo>
                <a:cubicBezTo>
                  <a:pt x="1493923" y="3026863"/>
                  <a:pt x="1472069" y="3005009"/>
                  <a:pt x="1445110" y="3005009"/>
                </a:cubicBezTo>
                <a:close/>
                <a:moveTo>
                  <a:pt x="818798" y="3005009"/>
                </a:moveTo>
                <a:cubicBezTo>
                  <a:pt x="791839" y="3005009"/>
                  <a:pt x="769985" y="3026863"/>
                  <a:pt x="769985" y="3053822"/>
                </a:cubicBezTo>
                <a:lnTo>
                  <a:pt x="769985" y="3249068"/>
                </a:lnTo>
                <a:cubicBezTo>
                  <a:pt x="769985" y="3276027"/>
                  <a:pt x="791839" y="3297881"/>
                  <a:pt x="818798" y="3297881"/>
                </a:cubicBezTo>
                <a:lnTo>
                  <a:pt x="1014044" y="3297881"/>
                </a:lnTo>
                <a:cubicBezTo>
                  <a:pt x="1041003" y="3297881"/>
                  <a:pt x="1062857" y="3276027"/>
                  <a:pt x="1062857" y="3249068"/>
                </a:cubicBezTo>
                <a:lnTo>
                  <a:pt x="1062857" y="3053822"/>
                </a:lnTo>
                <a:cubicBezTo>
                  <a:pt x="1062857" y="3026863"/>
                  <a:pt x="1041003" y="3005009"/>
                  <a:pt x="1014044" y="3005009"/>
                </a:cubicBezTo>
                <a:close/>
                <a:moveTo>
                  <a:pt x="370964" y="3005009"/>
                </a:moveTo>
                <a:cubicBezTo>
                  <a:pt x="344005" y="3005009"/>
                  <a:pt x="322151" y="3026863"/>
                  <a:pt x="322151" y="3053822"/>
                </a:cubicBezTo>
                <a:lnTo>
                  <a:pt x="322151" y="3249068"/>
                </a:lnTo>
                <a:cubicBezTo>
                  <a:pt x="322151" y="3276027"/>
                  <a:pt x="344005" y="3297881"/>
                  <a:pt x="370964" y="3297881"/>
                </a:cubicBezTo>
                <a:lnTo>
                  <a:pt x="566210" y="3297881"/>
                </a:lnTo>
                <a:cubicBezTo>
                  <a:pt x="593169" y="3297881"/>
                  <a:pt x="615023" y="3276027"/>
                  <a:pt x="615023" y="3249068"/>
                </a:cubicBezTo>
                <a:lnTo>
                  <a:pt x="615023" y="3053822"/>
                </a:lnTo>
                <a:cubicBezTo>
                  <a:pt x="615023" y="3026863"/>
                  <a:pt x="593169" y="3005009"/>
                  <a:pt x="566210" y="3005009"/>
                </a:cubicBezTo>
                <a:close/>
                <a:moveTo>
                  <a:pt x="3465784" y="2504205"/>
                </a:moveTo>
                <a:cubicBezTo>
                  <a:pt x="3438825" y="2504205"/>
                  <a:pt x="3416971" y="2526059"/>
                  <a:pt x="3416971" y="2553018"/>
                </a:cubicBezTo>
                <a:lnTo>
                  <a:pt x="3416971" y="2748264"/>
                </a:lnTo>
                <a:cubicBezTo>
                  <a:pt x="3416971" y="2775223"/>
                  <a:pt x="3438825" y="2797077"/>
                  <a:pt x="3465784" y="2797077"/>
                </a:cubicBezTo>
                <a:lnTo>
                  <a:pt x="3661030" y="2797077"/>
                </a:lnTo>
                <a:cubicBezTo>
                  <a:pt x="3687989" y="2797077"/>
                  <a:pt x="3709843" y="2775223"/>
                  <a:pt x="3709843" y="2748264"/>
                </a:cubicBezTo>
                <a:lnTo>
                  <a:pt x="3709843" y="2553018"/>
                </a:lnTo>
                <a:cubicBezTo>
                  <a:pt x="3709843" y="2526059"/>
                  <a:pt x="3687989" y="2504205"/>
                  <a:pt x="3661030" y="2504205"/>
                </a:cubicBezTo>
                <a:close/>
                <a:moveTo>
                  <a:pt x="3017950" y="2504205"/>
                </a:moveTo>
                <a:cubicBezTo>
                  <a:pt x="2990991" y="2504205"/>
                  <a:pt x="2969137" y="2526059"/>
                  <a:pt x="2969137" y="2553018"/>
                </a:cubicBezTo>
                <a:lnTo>
                  <a:pt x="2969137" y="2748264"/>
                </a:lnTo>
                <a:cubicBezTo>
                  <a:pt x="2969137" y="2775223"/>
                  <a:pt x="2990991" y="2797077"/>
                  <a:pt x="3017950" y="2797077"/>
                </a:cubicBezTo>
                <a:lnTo>
                  <a:pt x="3213196" y="2797077"/>
                </a:lnTo>
                <a:cubicBezTo>
                  <a:pt x="3240155" y="2797077"/>
                  <a:pt x="3262009" y="2775223"/>
                  <a:pt x="3262009" y="2748264"/>
                </a:cubicBezTo>
                <a:lnTo>
                  <a:pt x="3262009" y="2553018"/>
                </a:lnTo>
                <a:cubicBezTo>
                  <a:pt x="3262009" y="2526059"/>
                  <a:pt x="3240155" y="2504205"/>
                  <a:pt x="3213196" y="2504205"/>
                </a:cubicBezTo>
                <a:close/>
                <a:moveTo>
                  <a:pt x="2586884" y="2504205"/>
                </a:moveTo>
                <a:cubicBezTo>
                  <a:pt x="2559925" y="2504205"/>
                  <a:pt x="2538071" y="2526059"/>
                  <a:pt x="2538071" y="2553018"/>
                </a:cubicBezTo>
                <a:lnTo>
                  <a:pt x="2538071" y="2748264"/>
                </a:lnTo>
                <a:cubicBezTo>
                  <a:pt x="2538071" y="2775223"/>
                  <a:pt x="2559925" y="2797077"/>
                  <a:pt x="2586884" y="2797077"/>
                </a:cubicBezTo>
                <a:lnTo>
                  <a:pt x="2782130" y="2797077"/>
                </a:lnTo>
                <a:cubicBezTo>
                  <a:pt x="2809089" y="2797077"/>
                  <a:pt x="2830943" y="2775223"/>
                  <a:pt x="2830943" y="2748264"/>
                </a:cubicBezTo>
                <a:lnTo>
                  <a:pt x="2830943" y="2553018"/>
                </a:lnTo>
                <a:cubicBezTo>
                  <a:pt x="2830943" y="2526059"/>
                  <a:pt x="2809089" y="2504205"/>
                  <a:pt x="2782130" y="2504205"/>
                </a:cubicBezTo>
                <a:close/>
                <a:moveTo>
                  <a:pt x="2139051" y="2504205"/>
                </a:moveTo>
                <a:cubicBezTo>
                  <a:pt x="2112092" y="2504205"/>
                  <a:pt x="2090238" y="2526059"/>
                  <a:pt x="2090238" y="2553018"/>
                </a:cubicBezTo>
                <a:lnTo>
                  <a:pt x="2090238" y="2748264"/>
                </a:lnTo>
                <a:cubicBezTo>
                  <a:pt x="2090238" y="2775223"/>
                  <a:pt x="2112092" y="2797077"/>
                  <a:pt x="2139051" y="2797077"/>
                </a:cubicBezTo>
                <a:lnTo>
                  <a:pt x="2334297" y="2797077"/>
                </a:lnTo>
                <a:cubicBezTo>
                  <a:pt x="2361256" y="2797077"/>
                  <a:pt x="2383110" y="2775223"/>
                  <a:pt x="2383110" y="2748264"/>
                </a:cubicBezTo>
                <a:lnTo>
                  <a:pt x="2383110" y="2553018"/>
                </a:lnTo>
                <a:cubicBezTo>
                  <a:pt x="2383110" y="2526059"/>
                  <a:pt x="2361256" y="2504205"/>
                  <a:pt x="2334297" y="2504205"/>
                </a:cubicBezTo>
                <a:close/>
                <a:moveTo>
                  <a:pt x="1706222" y="2504205"/>
                </a:moveTo>
                <a:cubicBezTo>
                  <a:pt x="1679263" y="2504205"/>
                  <a:pt x="1657409" y="2526059"/>
                  <a:pt x="1657409" y="2553018"/>
                </a:cubicBezTo>
                <a:lnTo>
                  <a:pt x="1657409" y="2748264"/>
                </a:lnTo>
                <a:cubicBezTo>
                  <a:pt x="1657409" y="2775223"/>
                  <a:pt x="1679263" y="2797077"/>
                  <a:pt x="1706222" y="2797077"/>
                </a:cubicBezTo>
                <a:lnTo>
                  <a:pt x="1901468" y="2797077"/>
                </a:lnTo>
                <a:cubicBezTo>
                  <a:pt x="1928427" y="2797077"/>
                  <a:pt x="1950281" y="2775223"/>
                  <a:pt x="1950281" y="2748264"/>
                </a:cubicBezTo>
                <a:lnTo>
                  <a:pt x="1950281" y="2553018"/>
                </a:lnTo>
                <a:cubicBezTo>
                  <a:pt x="1950281" y="2526059"/>
                  <a:pt x="1928427" y="2504205"/>
                  <a:pt x="1901468" y="2504205"/>
                </a:cubicBezTo>
                <a:close/>
                <a:moveTo>
                  <a:pt x="1258389" y="2504205"/>
                </a:moveTo>
                <a:cubicBezTo>
                  <a:pt x="1231430" y="2504205"/>
                  <a:pt x="1209576" y="2526059"/>
                  <a:pt x="1209576" y="2553018"/>
                </a:cubicBezTo>
                <a:lnTo>
                  <a:pt x="1209576" y="2748264"/>
                </a:lnTo>
                <a:cubicBezTo>
                  <a:pt x="1209576" y="2775223"/>
                  <a:pt x="1231430" y="2797077"/>
                  <a:pt x="1258389" y="2797077"/>
                </a:cubicBezTo>
                <a:lnTo>
                  <a:pt x="1453635" y="2797077"/>
                </a:lnTo>
                <a:cubicBezTo>
                  <a:pt x="1480594" y="2797077"/>
                  <a:pt x="1502448" y="2775223"/>
                  <a:pt x="1502448" y="2748264"/>
                </a:cubicBezTo>
                <a:lnTo>
                  <a:pt x="1502448" y="2553018"/>
                </a:lnTo>
                <a:cubicBezTo>
                  <a:pt x="1502448" y="2526059"/>
                  <a:pt x="1480594" y="2504205"/>
                  <a:pt x="1453635" y="2504205"/>
                </a:cubicBezTo>
                <a:close/>
                <a:moveTo>
                  <a:pt x="827323" y="2504205"/>
                </a:moveTo>
                <a:cubicBezTo>
                  <a:pt x="800364" y="2504205"/>
                  <a:pt x="778510" y="2526059"/>
                  <a:pt x="778510" y="2553018"/>
                </a:cubicBezTo>
                <a:lnTo>
                  <a:pt x="778510" y="2748264"/>
                </a:lnTo>
                <a:cubicBezTo>
                  <a:pt x="778510" y="2775223"/>
                  <a:pt x="800364" y="2797077"/>
                  <a:pt x="827323" y="2797077"/>
                </a:cubicBezTo>
                <a:lnTo>
                  <a:pt x="1022569" y="2797077"/>
                </a:lnTo>
                <a:cubicBezTo>
                  <a:pt x="1049528" y="2797077"/>
                  <a:pt x="1071382" y="2775223"/>
                  <a:pt x="1071382" y="2748264"/>
                </a:cubicBezTo>
                <a:lnTo>
                  <a:pt x="1071382" y="2553018"/>
                </a:lnTo>
                <a:cubicBezTo>
                  <a:pt x="1071382" y="2526059"/>
                  <a:pt x="1049528" y="2504205"/>
                  <a:pt x="1022569" y="2504205"/>
                </a:cubicBezTo>
                <a:close/>
                <a:moveTo>
                  <a:pt x="379489" y="2504205"/>
                </a:moveTo>
                <a:cubicBezTo>
                  <a:pt x="352530" y="2504205"/>
                  <a:pt x="330676" y="2526059"/>
                  <a:pt x="330676" y="2553018"/>
                </a:cubicBezTo>
                <a:lnTo>
                  <a:pt x="330676" y="2748264"/>
                </a:lnTo>
                <a:cubicBezTo>
                  <a:pt x="330676" y="2775223"/>
                  <a:pt x="352530" y="2797077"/>
                  <a:pt x="379489" y="2797077"/>
                </a:cubicBezTo>
                <a:lnTo>
                  <a:pt x="574735" y="2797077"/>
                </a:lnTo>
                <a:cubicBezTo>
                  <a:pt x="601694" y="2797077"/>
                  <a:pt x="623548" y="2775223"/>
                  <a:pt x="623548" y="2748264"/>
                </a:cubicBezTo>
                <a:lnTo>
                  <a:pt x="623548" y="2553018"/>
                </a:lnTo>
                <a:cubicBezTo>
                  <a:pt x="623548" y="2526059"/>
                  <a:pt x="601694" y="2504205"/>
                  <a:pt x="574735" y="2504205"/>
                </a:cubicBezTo>
                <a:close/>
                <a:moveTo>
                  <a:pt x="3457259" y="2006115"/>
                </a:moveTo>
                <a:cubicBezTo>
                  <a:pt x="3430300" y="2006115"/>
                  <a:pt x="3408446" y="2027969"/>
                  <a:pt x="3408446" y="2054928"/>
                </a:cubicBezTo>
                <a:lnTo>
                  <a:pt x="3408446" y="2250174"/>
                </a:lnTo>
                <a:cubicBezTo>
                  <a:pt x="3408446" y="2277133"/>
                  <a:pt x="3430300" y="2298987"/>
                  <a:pt x="3457259" y="2298987"/>
                </a:cubicBezTo>
                <a:lnTo>
                  <a:pt x="3652505" y="2298987"/>
                </a:lnTo>
                <a:cubicBezTo>
                  <a:pt x="3679464" y="2298987"/>
                  <a:pt x="3701318" y="2277133"/>
                  <a:pt x="3701318" y="2250174"/>
                </a:cubicBezTo>
                <a:lnTo>
                  <a:pt x="3701318" y="2054928"/>
                </a:lnTo>
                <a:cubicBezTo>
                  <a:pt x="3701318" y="2027969"/>
                  <a:pt x="3679464" y="2006115"/>
                  <a:pt x="3652505" y="2006115"/>
                </a:cubicBezTo>
                <a:close/>
                <a:moveTo>
                  <a:pt x="3009426" y="2006115"/>
                </a:moveTo>
                <a:cubicBezTo>
                  <a:pt x="2982467" y="2006115"/>
                  <a:pt x="2960613" y="2027969"/>
                  <a:pt x="2960613" y="2054928"/>
                </a:cubicBezTo>
                <a:lnTo>
                  <a:pt x="2960613" y="2250174"/>
                </a:lnTo>
                <a:cubicBezTo>
                  <a:pt x="2960613" y="2277133"/>
                  <a:pt x="2982467" y="2298987"/>
                  <a:pt x="3009426" y="2298987"/>
                </a:cubicBezTo>
                <a:lnTo>
                  <a:pt x="3204672" y="2298987"/>
                </a:lnTo>
                <a:cubicBezTo>
                  <a:pt x="3231631" y="2298987"/>
                  <a:pt x="3253485" y="2277133"/>
                  <a:pt x="3253485" y="2250174"/>
                </a:cubicBezTo>
                <a:lnTo>
                  <a:pt x="3253485" y="2054928"/>
                </a:lnTo>
                <a:cubicBezTo>
                  <a:pt x="3253485" y="2027969"/>
                  <a:pt x="3231631" y="2006115"/>
                  <a:pt x="3204672" y="2006115"/>
                </a:cubicBezTo>
                <a:close/>
                <a:moveTo>
                  <a:pt x="2578359" y="2006115"/>
                </a:moveTo>
                <a:cubicBezTo>
                  <a:pt x="2551400" y="2006115"/>
                  <a:pt x="2529546" y="2027969"/>
                  <a:pt x="2529546" y="2054928"/>
                </a:cubicBezTo>
                <a:lnTo>
                  <a:pt x="2529546" y="2250174"/>
                </a:lnTo>
                <a:cubicBezTo>
                  <a:pt x="2529546" y="2277133"/>
                  <a:pt x="2551400" y="2298987"/>
                  <a:pt x="2578359" y="2298987"/>
                </a:cubicBezTo>
                <a:lnTo>
                  <a:pt x="2773605" y="2298987"/>
                </a:lnTo>
                <a:cubicBezTo>
                  <a:pt x="2800564" y="2298987"/>
                  <a:pt x="2822418" y="2277133"/>
                  <a:pt x="2822418" y="2250174"/>
                </a:cubicBezTo>
                <a:lnTo>
                  <a:pt x="2822418" y="2054928"/>
                </a:lnTo>
                <a:cubicBezTo>
                  <a:pt x="2822418" y="2027969"/>
                  <a:pt x="2800564" y="2006115"/>
                  <a:pt x="2773605" y="2006115"/>
                </a:cubicBezTo>
                <a:close/>
                <a:moveTo>
                  <a:pt x="2130526" y="2006115"/>
                </a:moveTo>
                <a:cubicBezTo>
                  <a:pt x="2103567" y="2006115"/>
                  <a:pt x="2081713" y="2027969"/>
                  <a:pt x="2081713" y="2054928"/>
                </a:cubicBezTo>
                <a:lnTo>
                  <a:pt x="2081713" y="2250174"/>
                </a:lnTo>
                <a:cubicBezTo>
                  <a:pt x="2081713" y="2277133"/>
                  <a:pt x="2103567" y="2298987"/>
                  <a:pt x="2130526" y="2298987"/>
                </a:cubicBezTo>
                <a:lnTo>
                  <a:pt x="2325772" y="2298987"/>
                </a:lnTo>
                <a:cubicBezTo>
                  <a:pt x="2352731" y="2298987"/>
                  <a:pt x="2374585" y="2277133"/>
                  <a:pt x="2374585" y="2250174"/>
                </a:cubicBezTo>
                <a:lnTo>
                  <a:pt x="2374585" y="2054928"/>
                </a:lnTo>
                <a:cubicBezTo>
                  <a:pt x="2374585" y="2027969"/>
                  <a:pt x="2352731" y="2006115"/>
                  <a:pt x="2325772" y="2006115"/>
                </a:cubicBezTo>
                <a:close/>
                <a:moveTo>
                  <a:pt x="1697697" y="2006115"/>
                </a:moveTo>
                <a:cubicBezTo>
                  <a:pt x="1670738" y="2006115"/>
                  <a:pt x="1648884" y="2027969"/>
                  <a:pt x="1648884" y="2054928"/>
                </a:cubicBezTo>
                <a:lnTo>
                  <a:pt x="1648884" y="2250174"/>
                </a:lnTo>
                <a:cubicBezTo>
                  <a:pt x="1648884" y="2277133"/>
                  <a:pt x="1670738" y="2298987"/>
                  <a:pt x="1697697" y="2298987"/>
                </a:cubicBezTo>
                <a:lnTo>
                  <a:pt x="1892943" y="2298987"/>
                </a:lnTo>
                <a:cubicBezTo>
                  <a:pt x="1919902" y="2298987"/>
                  <a:pt x="1941756" y="2277133"/>
                  <a:pt x="1941756" y="2250174"/>
                </a:cubicBezTo>
                <a:lnTo>
                  <a:pt x="1941756" y="2054928"/>
                </a:lnTo>
                <a:cubicBezTo>
                  <a:pt x="1941756" y="2027969"/>
                  <a:pt x="1919902" y="2006115"/>
                  <a:pt x="1892943" y="2006115"/>
                </a:cubicBezTo>
                <a:close/>
                <a:moveTo>
                  <a:pt x="1249864" y="2006115"/>
                </a:moveTo>
                <a:cubicBezTo>
                  <a:pt x="1222905" y="2006115"/>
                  <a:pt x="1201051" y="2027969"/>
                  <a:pt x="1201051" y="2054928"/>
                </a:cubicBezTo>
                <a:lnTo>
                  <a:pt x="1201051" y="2250174"/>
                </a:lnTo>
                <a:cubicBezTo>
                  <a:pt x="1201051" y="2277133"/>
                  <a:pt x="1222905" y="2298987"/>
                  <a:pt x="1249864" y="2298987"/>
                </a:cubicBezTo>
                <a:lnTo>
                  <a:pt x="1445110" y="2298987"/>
                </a:lnTo>
                <a:cubicBezTo>
                  <a:pt x="1472069" y="2298987"/>
                  <a:pt x="1493923" y="2277133"/>
                  <a:pt x="1493923" y="2250174"/>
                </a:cubicBezTo>
                <a:lnTo>
                  <a:pt x="1493923" y="2054928"/>
                </a:lnTo>
                <a:cubicBezTo>
                  <a:pt x="1493923" y="2027969"/>
                  <a:pt x="1472069" y="2006115"/>
                  <a:pt x="1445110" y="2006115"/>
                </a:cubicBezTo>
                <a:close/>
                <a:moveTo>
                  <a:pt x="818798" y="2006115"/>
                </a:moveTo>
                <a:cubicBezTo>
                  <a:pt x="791839" y="2006115"/>
                  <a:pt x="769985" y="2027969"/>
                  <a:pt x="769985" y="2054928"/>
                </a:cubicBezTo>
                <a:lnTo>
                  <a:pt x="769985" y="2250174"/>
                </a:lnTo>
                <a:cubicBezTo>
                  <a:pt x="769985" y="2277133"/>
                  <a:pt x="791839" y="2298987"/>
                  <a:pt x="818798" y="2298987"/>
                </a:cubicBezTo>
                <a:lnTo>
                  <a:pt x="1014044" y="2298987"/>
                </a:lnTo>
                <a:cubicBezTo>
                  <a:pt x="1041003" y="2298987"/>
                  <a:pt x="1062857" y="2277133"/>
                  <a:pt x="1062857" y="2250174"/>
                </a:cubicBezTo>
                <a:lnTo>
                  <a:pt x="1062857" y="2054928"/>
                </a:lnTo>
                <a:cubicBezTo>
                  <a:pt x="1062857" y="2027969"/>
                  <a:pt x="1041003" y="2006115"/>
                  <a:pt x="1014044" y="2006115"/>
                </a:cubicBezTo>
                <a:close/>
                <a:moveTo>
                  <a:pt x="370964" y="2006115"/>
                </a:moveTo>
                <a:cubicBezTo>
                  <a:pt x="344005" y="2006115"/>
                  <a:pt x="322151" y="2027969"/>
                  <a:pt x="322151" y="2054928"/>
                </a:cubicBezTo>
                <a:lnTo>
                  <a:pt x="322151" y="2250174"/>
                </a:lnTo>
                <a:cubicBezTo>
                  <a:pt x="322151" y="2277133"/>
                  <a:pt x="344005" y="2298987"/>
                  <a:pt x="370964" y="2298987"/>
                </a:cubicBezTo>
                <a:lnTo>
                  <a:pt x="566210" y="2298987"/>
                </a:lnTo>
                <a:cubicBezTo>
                  <a:pt x="593169" y="2298987"/>
                  <a:pt x="615023" y="2277133"/>
                  <a:pt x="615023" y="2250174"/>
                </a:cubicBezTo>
                <a:lnTo>
                  <a:pt x="615023" y="2054928"/>
                </a:lnTo>
                <a:cubicBezTo>
                  <a:pt x="615023" y="2027969"/>
                  <a:pt x="593169" y="2006115"/>
                  <a:pt x="566210" y="2006115"/>
                </a:cubicBezTo>
                <a:close/>
                <a:moveTo>
                  <a:pt x="661014" y="956103"/>
                </a:moveTo>
                <a:lnTo>
                  <a:pt x="1309087" y="956103"/>
                </a:lnTo>
                <a:lnTo>
                  <a:pt x="1309087" y="1251488"/>
                </a:lnTo>
                <a:lnTo>
                  <a:pt x="1308807" y="1251488"/>
                </a:lnTo>
                <a:cubicBezTo>
                  <a:pt x="1309091" y="1366682"/>
                  <a:pt x="1247916" y="1473290"/>
                  <a:pt x="1148320" y="1531386"/>
                </a:cubicBezTo>
                <a:cubicBezTo>
                  <a:pt x="1048099" y="1589847"/>
                  <a:pt x="924270" y="1590261"/>
                  <a:pt x="823660" y="1532473"/>
                </a:cubicBezTo>
                <a:cubicBezTo>
                  <a:pt x="723050" y="1474685"/>
                  <a:pt x="661015" y="1367514"/>
                  <a:pt x="661015" y="1251489"/>
                </a:cubicBezTo>
                <a:lnTo>
                  <a:pt x="661315" y="1251488"/>
                </a:lnTo>
                <a:lnTo>
                  <a:pt x="661014" y="1251488"/>
                </a:lnTo>
                <a:close/>
                <a:moveTo>
                  <a:pt x="2203871" y="14577"/>
                </a:moveTo>
                <a:lnTo>
                  <a:pt x="2361705" y="14577"/>
                </a:lnTo>
                <a:lnTo>
                  <a:pt x="2361705" y="227644"/>
                </a:lnTo>
                <a:lnTo>
                  <a:pt x="2362254" y="227644"/>
                </a:lnTo>
                <a:lnTo>
                  <a:pt x="2362254" y="759406"/>
                </a:lnTo>
                <a:cubicBezTo>
                  <a:pt x="2362254" y="858375"/>
                  <a:pt x="2442485" y="938606"/>
                  <a:pt x="2541454" y="938606"/>
                </a:cubicBezTo>
                <a:lnTo>
                  <a:pt x="3187508" y="938606"/>
                </a:lnTo>
                <a:lnTo>
                  <a:pt x="3187508" y="939163"/>
                </a:lnTo>
                <a:lnTo>
                  <a:pt x="3342076" y="939163"/>
                </a:lnTo>
                <a:cubicBezTo>
                  <a:pt x="3528151" y="939163"/>
                  <a:pt x="3678994" y="1090006"/>
                  <a:pt x="3678994" y="1276081"/>
                </a:cubicBezTo>
                <a:lnTo>
                  <a:pt x="3678994" y="1774989"/>
                </a:lnTo>
                <a:lnTo>
                  <a:pt x="4018294" y="1774989"/>
                </a:lnTo>
                <a:lnTo>
                  <a:pt x="4018294" y="3935229"/>
                </a:lnTo>
                <a:lnTo>
                  <a:pt x="0" y="3935229"/>
                </a:lnTo>
                <a:lnTo>
                  <a:pt x="0" y="1774989"/>
                </a:lnTo>
                <a:lnTo>
                  <a:pt x="3521276" y="1774989"/>
                </a:lnTo>
                <a:lnTo>
                  <a:pt x="3521276" y="1276081"/>
                </a:lnTo>
                <a:cubicBezTo>
                  <a:pt x="3521276" y="1177112"/>
                  <a:pt x="3441045" y="1096881"/>
                  <a:pt x="3342076" y="1096881"/>
                </a:cubicBezTo>
                <a:lnTo>
                  <a:pt x="2696022" y="1096881"/>
                </a:lnTo>
                <a:lnTo>
                  <a:pt x="2696022" y="1096324"/>
                </a:lnTo>
                <a:lnTo>
                  <a:pt x="2541454" y="1096324"/>
                </a:lnTo>
                <a:cubicBezTo>
                  <a:pt x="2355379" y="1096324"/>
                  <a:pt x="2204536" y="945481"/>
                  <a:pt x="2204536" y="759406"/>
                </a:cubicBezTo>
                <a:lnTo>
                  <a:pt x="2204536" y="227645"/>
                </a:lnTo>
                <a:lnTo>
                  <a:pt x="2203871" y="227645"/>
                </a:lnTo>
                <a:close/>
                <a:moveTo>
                  <a:pt x="913050" y="0"/>
                </a:moveTo>
                <a:lnTo>
                  <a:pt x="1057050" y="0"/>
                </a:lnTo>
                <a:lnTo>
                  <a:pt x="1057050" y="569505"/>
                </a:lnTo>
                <a:cubicBezTo>
                  <a:pt x="1088315" y="573585"/>
                  <a:pt x="1118287" y="585198"/>
                  <a:pt x="1146441" y="601369"/>
                </a:cubicBezTo>
                <a:cubicBezTo>
                  <a:pt x="1247051" y="659157"/>
                  <a:pt x="1309086" y="766328"/>
                  <a:pt x="1309086" y="882353"/>
                </a:cubicBezTo>
                <a:lnTo>
                  <a:pt x="1021050" y="883318"/>
                </a:lnTo>
                <a:lnTo>
                  <a:pt x="1021050" y="612000"/>
                </a:lnTo>
                <a:lnTo>
                  <a:pt x="949050" y="612000"/>
                </a:lnTo>
                <a:lnTo>
                  <a:pt x="949050" y="883559"/>
                </a:lnTo>
                <a:cubicBezTo>
                  <a:pt x="853040" y="883880"/>
                  <a:pt x="757031" y="884202"/>
                  <a:pt x="661021" y="884523"/>
                </a:cubicBezTo>
                <a:cubicBezTo>
                  <a:pt x="660244" y="768500"/>
                  <a:pt x="721560" y="660917"/>
                  <a:pt x="821781" y="602456"/>
                </a:cubicBezTo>
                <a:cubicBezTo>
                  <a:pt x="850465" y="585724"/>
                  <a:pt x="881083" y="573747"/>
                  <a:pt x="913050" y="56956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2" name="Proceso alternativo 25">
            <a:extLst>
              <a:ext uri="{FF2B5EF4-FFF2-40B4-BE49-F238E27FC236}">
                <a16:creationId xmlns:a16="http://schemas.microsoft.com/office/drawing/2014/main" id="{BAFC84D3-849E-301C-B503-CD8AF1311EE3}"/>
              </a:ext>
            </a:extLst>
          </p:cNvPr>
          <p:cNvSpPr/>
          <p:nvPr/>
        </p:nvSpPr>
        <p:spPr>
          <a:xfrm>
            <a:off x="8739495" y="2563641"/>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Economica</a:t>
            </a:r>
            <a:r>
              <a:rPr lang="es-MX" dirty="0"/>
              <a:t> </a:t>
            </a:r>
          </a:p>
          <a:p>
            <a:pPr algn="ctr"/>
            <a:r>
              <a:rPr lang="es-MX" dirty="0"/>
              <a:t>¿Tipo de gasto?</a:t>
            </a:r>
          </a:p>
        </p:txBody>
      </p:sp>
      <p:sp>
        <p:nvSpPr>
          <p:cNvPr id="33" name="Proceso alternativo 26">
            <a:extLst>
              <a:ext uri="{FF2B5EF4-FFF2-40B4-BE49-F238E27FC236}">
                <a16:creationId xmlns:a16="http://schemas.microsoft.com/office/drawing/2014/main" id="{592F2971-6F42-3661-D353-288ACD2186FA}"/>
              </a:ext>
            </a:extLst>
          </p:cNvPr>
          <p:cNvSpPr/>
          <p:nvPr/>
        </p:nvSpPr>
        <p:spPr>
          <a:xfrm>
            <a:off x="1866747" y="2522536"/>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Administrativa</a:t>
            </a:r>
          </a:p>
          <a:p>
            <a:pPr algn="ctr"/>
            <a:r>
              <a:rPr lang="es-MX" dirty="0"/>
              <a:t>¿Quién lo gasta?</a:t>
            </a:r>
          </a:p>
        </p:txBody>
      </p:sp>
      <p:sp>
        <p:nvSpPr>
          <p:cNvPr id="34" name="Proceso alternativo 28">
            <a:extLst>
              <a:ext uri="{FF2B5EF4-FFF2-40B4-BE49-F238E27FC236}">
                <a16:creationId xmlns:a16="http://schemas.microsoft.com/office/drawing/2014/main" id="{B7AC95CC-C86B-72DB-1031-AB6635280093}"/>
              </a:ext>
            </a:extLst>
          </p:cNvPr>
          <p:cNvSpPr/>
          <p:nvPr/>
        </p:nvSpPr>
        <p:spPr>
          <a:xfrm>
            <a:off x="1755345" y="4316477"/>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Funcional </a:t>
            </a:r>
          </a:p>
          <a:p>
            <a:pPr algn="ctr"/>
            <a:r>
              <a:rPr lang="es-MX" dirty="0"/>
              <a:t>¿Para que se gasta?</a:t>
            </a:r>
          </a:p>
        </p:txBody>
      </p:sp>
      <p:sp>
        <p:nvSpPr>
          <p:cNvPr id="35" name="Proceso alternativo 29">
            <a:extLst>
              <a:ext uri="{FF2B5EF4-FFF2-40B4-BE49-F238E27FC236}">
                <a16:creationId xmlns:a16="http://schemas.microsoft.com/office/drawing/2014/main" id="{5CD60B5E-8A3E-72F0-B424-B9CDAEC4F880}"/>
              </a:ext>
            </a:extLst>
          </p:cNvPr>
          <p:cNvSpPr/>
          <p:nvPr/>
        </p:nvSpPr>
        <p:spPr>
          <a:xfrm>
            <a:off x="9024676" y="4315719"/>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Por objeto del gasto</a:t>
            </a:r>
          </a:p>
          <a:p>
            <a:pPr algn="ctr"/>
            <a:r>
              <a:rPr lang="es-MX" dirty="0"/>
              <a:t>¿En que se gasta?</a:t>
            </a:r>
          </a:p>
        </p:txBody>
      </p:sp>
      <p:sp>
        <p:nvSpPr>
          <p:cNvPr id="36" name="Oval 11">
            <a:extLst>
              <a:ext uri="{FF2B5EF4-FFF2-40B4-BE49-F238E27FC236}">
                <a16:creationId xmlns:a16="http://schemas.microsoft.com/office/drawing/2014/main" id="{DBF462F2-A107-7C29-876A-1265329EAF12}"/>
              </a:ext>
            </a:extLst>
          </p:cNvPr>
          <p:cNvSpPr/>
          <p:nvPr/>
        </p:nvSpPr>
        <p:spPr>
          <a:xfrm>
            <a:off x="4310158" y="1361430"/>
            <a:ext cx="4448759" cy="914400"/>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altLang="ko-KR" sz="2701" b="1" dirty="0">
                <a:solidFill>
                  <a:schemeClr val="tx2">
                    <a:lumMod val="90000"/>
                    <a:lumOff val="10000"/>
                  </a:schemeClr>
                </a:solidFill>
              </a:rPr>
              <a:t>$3,693,616,360.00</a:t>
            </a:r>
          </a:p>
        </p:txBody>
      </p:sp>
    </p:spTree>
    <p:extLst>
      <p:ext uri="{BB962C8B-B14F-4D97-AF65-F5344CB8AC3E}">
        <p14:creationId xmlns:p14="http://schemas.microsoft.com/office/powerpoint/2010/main" val="48030104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1B165-B5BD-D1AA-DE53-B9D6F06D5A0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D2E5A1A-C8A0-DA38-BC57-BCB9D638A0E5}"/>
              </a:ext>
            </a:extLst>
          </p:cNvPr>
          <p:cNvSpPr txBox="1"/>
          <p:nvPr/>
        </p:nvSpPr>
        <p:spPr>
          <a:xfrm>
            <a:off x="191344" y="332656"/>
            <a:ext cx="7451079"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p:txBody>
      </p:sp>
      <p:sp>
        <p:nvSpPr>
          <p:cNvPr id="2" name="Proceso alternativo 26">
            <a:extLst>
              <a:ext uri="{FF2B5EF4-FFF2-40B4-BE49-F238E27FC236}">
                <a16:creationId xmlns:a16="http://schemas.microsoft.com/office/drawing/2014/main" id="{C9EFF887-16E2-B8AF-A53C-9284DD7C7A94}"/>
              </a:ext>
            </a:extLst>
          </p:cNvPr>
          <p:cNvSpPr/>
          <p:nvPr/>
        </p:nvSpPr>
        <p:spPr>
          <a:xfrm>
            <a:off x="1487488" y="1449314"/>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Administrativa</a:t>
            </a:r>
          </a:p>
          <a:p>
            <a:pPr algn="ctr"/>
            <a:r>
              <a:rPr lang="es-MX" dirty="0"/>
              <a:t>¿Quién lo gasta?</a:t>
            </a:r>
          </a:p>
        </p:txBody>
      </p:sp>
      <p:sp>
        <p:nvSpPr>
          <p:cNvPr id="4" name="Operación manual 31">
            <a:extLst>
              <a:ext uri="{FF2B5EF4-FFF2-40B4-BE49-F238E27FC236}">
                <a16:creationId xmlns:a16="http://schemas.microsoft.com/office/drawing/2014/main" id="{C06F0369-0C0F-6BF2-BE20-78CE616BB4C9}"/>
              </a:ext>
            </a:extLst>
          </p:cNvPr>
          <p:cNvSpPr/>
          <p:nvPr/>
        </p:nvSpPr>
        <p:spPr>
          <a:xfrm>
            <a:off x="1487488" y="2060848"/>
            <a:ext cx="2208628" cy="2170555"/>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Indica las áreas y dependencias que van a ejercer el gasto.</a:t>
            </a:r>
          </a:p>
        </p:txBody>
      </p:sp>
      <p:pic>
        <p:nvPicPr>
          <p:cNvPr id="5" name="Picture Placeholder 10">
            <a:extLst>
              <a:ext uri="{FF2B5EF4-FFF2-40B4-BE49-F238E27FC236}">
                <a16:creationId xmlns:a16="http://schemas.microsoft.com/office/drawing/2014/main" id="{88092657-F189-9566-E896-65AFAD48C454}"/>
              </a:ext>
            </a:extLst>
          </p:cNvPr>
          <p:cNvPicPr>
            <a:picLocks noChangeAspect="1"/>
          </p:cNvPicPr>
          <p:nvPr/>
        </p:nvPicPr>
        <p:blipFill>
          <a:blip r:embed="rId2" cstate="print">
            <a:alphaModFix amt="90000"/>
            <a:extLst>
              <a:ext uri="{BEBA8EAE-BF5A-486C-A8C5-ECC9F3942E4B}">
                <a14:imgProps xmlns:a14="http://schemas.microsoft.com/office/drawing/2010/main">
                  <a14:imgLayer r:embed="rId3">
                    <a14:imgEffect>
                      <a14:saturation sat="50000"/>
                    </a14:imgEffect>
                    <a14:imgEffect>
                      <a14:brightnessContrast contrast="-20000"/>
                    </a14:imgEffect>
                  </a14:imgLayer>
                </a14:imgProps>
              </a:ext>
              <a:ext uri="{28A0092B-C50C-407E-A947-70E740481C1C}">
                <a14:useLocalDpi xmlns:a14="http://schemas.microsoft.com/office/drawing/2010/main" val="0"/>
              </a:ext>
            </a:extLst>
          </a:blip>
          <a:srcRect l="10360" r="10360"/>
          <a:stretch>
            <a:fillRect/>
          </a:stretch>
        </p:blipFill>
        <p:spPr>
          <a:xfrm>
            <a:off x="2747837" y="4273593"/>
            <a:ext cx="1537799" cy="1385921"/>
          </a:xfrm>
          <a:prstGeom prst="rect">
            <a:avLst/>
          </a:prstGeom>
        </p:spPr>
      </p:pic>
      <p:pic>
        <p:nvPicPr>
          <p:cNvPr id="6" name="Picture Placeholder 21">
            <a:extLst>
              <a:ext uri="{FF2B5EF4-FFF2-40B4-BE49-F238E27FC236}">
                <a16:creationId xmlns:a16="http://schemas.microsoft.com/office/drawing/2014/main" id="{1C164238-D44D-5698-B0BD-228830776573}"/>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50000"/>
                    </a14:imgEffect>
                    <a14:imgEffect>
                      <a14:brightnessContrast contrast="-20000"/>
                    </a14:imgEffect>
                  </a14:imgLayer>
                </a14:imgProps>
              </a:ext>
              <a:ext uri="{28A0092B-C50C-407E-A947-70E740481C1C}">
                <a14:useLocalDpi xmlns:a14="http://schemas.microsoft.com/office/drawing/2010/main" val="0"/>
              </a:ext>
            </a:extLst>
          </a:blip>
          <a:srcRect l="12991" r="12991"/>
          <a:stretch>
            <a:fillRect/>
          </a:stretch>
        </p:blipFill>
        <p:spPr>
          <a:xfrm>
            <a:off x="703136" y="4273593"/>
            <a:ext cx="1537799" cy="1385921"/>
          </a:xfrm>
          <a:prstGeom prst="rect">
            <a:avLst/>
          </a:prstGeom>
        </p:spPr>
      </p:pic>
      <p:graphicFrame>
        <p:nvGraphicFramePr>
          <p:cNvPr id="7" name="Tabla 6">
            <a:extLst>
              <a:ext uri="{FF2B5EF4-FFF2-40B4-BE49-F238E27FC236}">
                <a16:creationId xmlns:a16="http://schemas.microsoft.com/office/drawing/2014/main" id="{51F5A045-F240-9A8C-FD99-A3A98713D8D9}"/>
              </a:ext>
            </a:extLst>
          </p:cNvPr>
          <p:cNvGraphicFramePr>
            <a:graphicFrameLocks noGrp="1"/>
          </p:cNvGraphicFramePr>
          <p:nvPr>
            <p:extLst>
              <p:ext uri="{D42A27DB-BD31-4B8C-83A1-F6EECF244321}">
                <p14:modId xmlns:p14="http://schemas.microsoft.com/office/powerpoint/2010/main" val="2819863783"/>
              </p:ext>
            </p:extLst>
          </p:nvPr>
        </p:nvGraphicFramePr>
        <p:xfrm>
          <a:off x="4792538" y="1449315"/>
          <a:ext cx="6993061" cy="4571898"/>
        </p:xfrm>
        <a:graphic>
          <a:graphicData uri="http://schemas.openxmlformats.org/drawingml/2006/table">
            <a:tbl>
              <a:tblPr>
                <a:tableStyleId>{5202B0CA-FC54-4496-8BCA-5EF66A818D29}</a:tableStyleId>
              </a:tblPr>
              <a:tblGrid>
                <a:gridCol w="5407918">
                  <a:extLst>
                    <a:ext uri="{9D8B030D-6E8A-4147-A177-3AD203B41FA5}">
                      <a16:colId xmlns:a16="http://schemas.microsoft.com/office/drawing/2014/main" val="1383163979"/>
                    </a:ext>
                  </a:extLst>
                </a:gridCol>
                <a:gridCol w="1585143">
                  <a:extLst>
                    <a:ext uri="{9D8B030D-6E8A-4147-A177-3AD203B41FA5}">
                      <a16:colId xmlns:a16="http://schemas.microsoft.com/office/drawing/2014/main" val="3061462859"/>
                    </a:ext>
                  </a:extLst>
                </a:gridCol>
              </a:tblGrid>
              <a:tr h="188619">
                <a:tc>
                  <a:txBody>
                    <a:bodyPr/>
                    <a:lstStyle/>
                    <a:p>
                      <a:pPr algn="ctr" fontAlgn="t">
                        <a:buNone/>
                      </a:pPr>
                      <a:r>
                        <a:rPr lang="es-MX" sz="1200" b="1" u="none" strike="noStrike" dirty="0">
                          <a:effectLst/>
                        </a:rPr>
                        <a:t>Área</a:t>
                      </a:r>
                      <a:endParaRPr lang="es-MX" sz="1200" b="1" i="0" u="none" strike="noStrike" dirty="0">
                        <a:solidFill>
                          <a:srgbClr val="FFFFFF"/>
                        </a:solidFill>
                        <a:effectLst/>
                        <a:latin typeface="ARIAL" panose="020B0604020202020204" pitchFamily="34" charset="0"/>
                      </a:endParaRPr>
                    </a:p>
                  </a:txBody>
                  <a:tcPr marL="9525" marR="9525" marT="9525" marB="0">
                    <a:solidFill>
                      <a:schemeClr val="bg2">
                        <a:lumMod val="75000"/>
                      </a:schemeClr>
                    </a:solidFill>
                  </a:tcPr>
                </a:tc>
                <a:tc>
                  <a:txBody>
                    <a:bodyPr/>
                    <a:lstStyle/>
                    <a:p>
                      <a:pPr algn="ctr" fontAlgn="t">
                        <a:buNone/>
                      </a:pPr>
                      <a:r>
                        <a:rPr lang="es-MX" sz="1200" b="1" u="none" strike="noStrike" dirty="0">
                          <a:effectLst/>
                        </a:rPr>
                        <a:t>Importe</a:t>
                      </a:r>
                      <a:endParaRPr lang="es-MX" sz="1200" b="1" i="0" u="none" strike="noStrike" dirty="0">
                        <a:solidFill>
                          <a:srgbClr val="FFFFFF"/>
                        </a:solidFill>
                        <a:effectLst/>
                        <a:latin typeface="ARIAL" panose="020B0604020202020204" pitchFamily="34" charset="0"/>
                      </a:endParaRPr>
                    </a:p>
                  </a:txBody>
                  <a:tcPr marL="9525" marR="9525" marT="9525" marB="0">
                    <a:solidFill>
                      <a:schemeClr val="bg2">
                        <a:lumMod val="75000"/>
                      </a:schemeClr>
                    </a:solidFill>
                  </a:tcPr>
                </a:tc>
                <a:extLst>
                  <a:ext uri="{0D108BD9-81ED-4DB2-BD59-A6C34878D82A}">
                    <a16:rowId xmlns:a16="http://schemas.microsoft.com/office/drawing/2014/main" val="2728132368"/>
                  </a:ext>
                </a:extLst>
              </a:tr>
              <a:tr h="188619">
                <a:tc>
                  <a:txBody>
                    <a:bodyPr/>
                    <a:lstStyle/>
                    <a:p>
                      <a:pPr algn="l" fontAlgn="t">
                        <a:buNone/>
                      </a:pPr>
                      <a:r>
                        <a:rPr lang="es-MX" sz="1200" u="none" strike="noStrike">
                          <a:effectLst/>
                        </a:rPr>
                        <a:t>01  AYUNTAMIENTO</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39,668,206.67</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126054184"/>
                  </a:ext>
                </a:extLst>
              </a:tr>
              <a:tr h="188619">
                <a:tc>
                  <a:txBody>
                    <a:bodyPr/>
                    <a:lstStyle/>
                    <a:p>
                      <a:pPr algn="l" fontAlgn="t">
                        <a:buNone/>
                      </a:pPr>
                      <a:r>
                        <a:rPr lang="es-MX" sz="1200" u="none" strike="noStrike">
                          <a:effectLst/>
                        </a:rPr>
                        <a:t>02  PRESIDENCIA MUNICIPAL</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252,924,065.07</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129397751"/>
                  </a:ext>
                </a:extLst>
              </a:tr>
              <a:tr h="188619">
                <a:tc>
                  <a:txBody>
                    <a:bodyPr/>
                    <a:lstStyle/>
                    <a:p>
                      <a:pPr algn="l" fontAlgn="t">
                        <a:buNone/>
                      </a:pPr>
                      <a:r>
                        <a:rPr lang="es-ES" sz="1200" u="none" strike="noStrike">
                          <a:effectLst/>
                        </a:rPr>
                        <a:t>03  SECRETARIA GENERAL DEL AYUNTAMIENTO.</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41,659,249.77</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88106882"/>
                  </a:ext>
                </a:extLst>
              </a:tr>
              <a:tr h="357103">
                <a:tc>
                  <a:txBody>
                    <a:bodyPr/>
                    <a:lstStyle/>
                    <a:p>
                      <a:pPr algn="l" fontAlgn="t">
                        <a:buNone/>
                      </a:pPr>
                      <a:r>
                        <a:rPr lang="es-MX" sz="1200" u="none" strike="noStrike">
                          <a:effectLst/>
                        </a:rPr>
                        <a:t>04  TESORERÍA MUNICIPAL</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1,231,291,478.15</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278788017"/>
                  </a:ext>
                </a:extLst>
              </a:tr>
              <a:tr h="188619">
                <a:tc>
                  <a:txBody>
                    <a:bodyPr/>
                    <a:lstStyle/>
                    <a:p>
                      <a:pPr algn="l" fontAlgn="t">
                        <a:buNone/>
                      </a:pPr>
                      <a:r>
                        <a:rPr lang="es-MX" sz="1200" u="none" strike="noStrike">
                          <a:effectLst/>
                        </a:rPr>
                        <a:t>05  OFICIALIA MAYOR</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435,553,288.53</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519661050"/>
                  </a:ext>
                </a:extLst>
              </a:tr>
              <a:tr h="188619">
                <a:tc>
                  <a:txBody>
                    <a:bodyPr/>
                    <a:lstStyle/>
                    <a:p>
                      <a:pPr algn="l" fontAlgn="t">
                        <a:buNone/>
                      </a:pPr>
                      <a:r>
                        <a:rPr lang="es-ES" sz="1200" u="none" strike="noStrike">
                          <a:effectLst/>
                        </a:rPr>
                        <a:t>07   AGENCIAS Y SUBAGENCIAS MUNICIPALES</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43,597,857.09</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511134727"/>
                  </a:ext>
                </a:extLst>
              </a:tr>
              <a:tr h="188619">
                <a:tc>
                  <a:txBody>
                    <a:bodyPr/>
                    <a:lstStyle/>
                    <a:p>
                      <a:pPr algn="l" fontAlgn="t">
                        <a:buNone/>
                      </a:pPr>
                      <a:r>
                        <a:rPr lang="pt-BR" sz="1200" u="none" strike="noStrike">
                          <a:effectLst/>
                        </a:rPr>
                        <a:t>08  D.I.F. MUNICIPAL.</a:t>
                      </a:r>
                      <a:endParaRPr lang="pt-BR"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190,682,874.00</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08100591"/>
                  </a:ext>
                </a:extLst>
              </a:tr>
              <a:tr h="188619">
                <a:tc>
                  <a:txBody>
                    <a:bodyPr/>
                    <a:lstStyle/>
                    <a:p>
                      <a:pPr algn="l" fontAlgn="t">
                        <a:buNone/>
                      </a:pPr>
                      <a:r>
                        <a:rPr lang="pt-BR" sz="1200" u="none" strike="noStrike">
                          <a:effectLst/>
                        </a:rPr>
                        <a:t>09  SECRETARIA DE OBRAS PUBLICAS.</a:t>
                      </a:r>
                      <a:endParaRPr lang="pt-BR"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396,629,261.54</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960637449"/>
                  </a:ext>
                </a:extLst>
              </a:tr>
              <a:tr h="188619">
                <a:tc>
                  <a:txBody>
                    <a:bodyPr/>
                    <a:lstStyle/>
                    <a:p>
                      <a:pPr algn="l" fontAlgn="t">
                        <a:buNone/>
                      </a:pPr>
                      <a:r>
                        <a:rPr lang="es-MX" sz="1200" u="none" strike="noStrike">
                          <a:effectLst/>
                        </a:rPr>
                        <a:t>10  SECRETARIA DE PLANEACIÓN.</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22,728,050.49</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37988124"/>
                  </a:ext>
                </a:extLst>
              </a:tr>
              <a:tr h="188619">
                <a:tc>
                  <a:txBody>
                    <a:bodyPr/>
                    <a:lstStyle/>
                    <a:p>
                      <a:pPr algn="l" fontAlgn="t">
                        <a:buNone/>
                      </a:pPr>
                      <a:r>
                        <a:rPr lang="es-MX" sz="1200" u="none" strike="noStrike">
                          <a:effectLst/>
                        </a:rPr>
                        <a:t>11  SECRETARIA DE SEGURIDAD PUBLICA DE TUXTLA GTZ</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110,749,175.48</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70508186"/>
                  </a:ext>
                </a:extLst>
              </a:tr>
              <a:tr h="201997">
                <a:tc>
                  <a:txBody>
                    <a:bodyPr/>
                    <a:lstStyle/>
                    <a:p>
                      <a:pPr algn="l" fontAlgn="t">
                        <a:buNone/>
                      </a:pPr>
                      <a:r>
                        <a:rPr lang="es-ES" sz="1200" u="none" strike="noStrike">
                          <a:effectLst/>
                        </a:rPr>
                        <a:t>12  DIRECCION DE LIMPIA Y ASEO PÚBLICO.</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244,900,032.77</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106026047"/>
                  </a:ext>
                </a:extLst>
              </a:tr>
              <a:tr h="188619">
                <a:tc>
                  <a:txBody>
                    <a:bodyPr/>
                    <a:lstStyle/>
                    <a:p>
                      <a:pPr algn="l" fontAlgn="t">
                        <a:buNone/>
                      </a:pPr>
                      <a:r>
                        <a:rPr lang="es-ES" sz="1200" u="none" strike="noStrike">
                          <a:effectLst/>
                        </a:rPr>
                        <a:t>13  DIRECCION DE MERCADOS Y PANTEONES.</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39,720,781.39</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921151965"/>
                  </a:ext>
                </a:extLst>
              </a:tr>
              <a:tr h="188619">
                <a:tc>
                  <a:txBody>
                    <a:bodyPr/>
                    <a:lstStyle/>
                    <a:p>
                      <a:pPr algn="l" fontAlgn="t">
                        <a:buNone/>
                      </a:pPr>
                      <a:r>
                        <a:rPr lang="es-ES" sz="1200" u="none" strike="noStrike">
                          <a:effectLst/>
                        </a:rPr>
                        <a:t>16  AGUA POTABLE Y ALCANTARILLADO</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0.00</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655661060"/>
                  </a:ext>
                </a:extLst>
              </a:tr>
              <a:tr h="188619">
                <a:tc>
                  <a:txBody>
                    <a:bodyPr/>
                    <a:lstStyle/>
                    <a:p>
                      <a:pPr algn="l" fontAlgn="t">
                        <a:buNone/>
                      </a:pPr>
                      <a:r>
                        <a:rPr lang="es-ES" sz="1200" u="none" strike="noStrike">
                          <a:effectLst/>
                        </a:rPr>
                        <a:t>17  DIRECCIÓN DE ALUMBRADO PÚBLICO.</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104,472,591.30</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794705747"/>
                  </a:ext>
                </a:extLst>
              </a:tr>
              <a:tr h="188619">
                <a:tc>
                  <a:txBody>
                    <a:bodyPr/>
                    <a:lstStyle/>
                    <a:p>
                      <a:pPr algn="l" fontAlgn="t">
                        <a:buNone/>
                      </a:pPr>
                      <a:r>
                        <a:rPr lang="es-MX" sz="1200" u="none" strike="noStrike">
                          <a:effectLst/>
                        </a:rPr>
                        <a:t>19  SECRETARIA DE SALUD MUNICIPAL.</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242,468,620.67</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625499019"/>
                  </a:ext>
                </a:extLst>
              </a:tr>
              <a:tr h="188619">
                <a:tc>
                  <a:txBody>
                    <a:bodyPr/>
                    <a:lstStyle/>
                    <a:p>
                      <a:pPr algn="l" fontAlgn="t">
                        <a:buNone/>
                      </a:pPr>
                      <a:r>
                        <a:rPr lang="es-ES" sz="1200" u="none" strike="noStrike">
                          <a:effectLst/>
                        </a:rPr>
                        <a:t>20  ASISTENCIA A LA EDUCACIÓN</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5,390,000.00</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217865990"/>
                  </a:ext>
                </a:extLst>
              </a:tr>
              <a:tr h="188619">
                <a:tc>
                  <a:txBody>
                    <a:bodyPr/>
                    <a:lstStyle/>
                    <a:p>
                      <a:pPr algn="l" fontAlgn="t">
                        <a:buNone/>
                      </a:pPr>
                      <a:r>
                        <a:rPr lang="es-ES" sz="1200" u="none" strike="noStrike">
                          <a:effectLst/>
                        </a:rPr>
                        <a:t>21  SECRETARIA DE DESARROLLO SOCIAL Y EDUCACIÓN.</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138,828,970.40</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210118819"/>
                  </a:ext>
                </a:extLst>
              </a:tr>
              <a:tr h="188619">
                <a:tc>
                  <a:txBody>
                    <a:bodyPr/>
                    <a:lstStyle/>
                    <a:p>
                      <a:pPr algn="l" fontAlgn="t">
                        <a:buNone/>
                      </a:pPr>
                      <a:r>
                        <a:rPr lang="es-MX" sz="1200" u="none" strike="noStrike">
                          <a:effectLst/>
                        </a:rPr>
                        <a:t>22  SECRETARIA DE ECONOMÍA.</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28,464,681.22</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112750601"/>
                  </a:ext>
                </a:extLst>
              </a:tr>
              <a:tr h="188619">
                <a:tc>
                  <a:txBody>
                    <a:bodyPr/>
                    <a:lstStyle/>
                    <a:p>
                      <a:pPr algn="l" fontAlgn="t">
                        <a:buNone/>
                      </a:pPr>
                      <a:r>
                        <a:rPr lang="es-MX" sz="1200" u="none" strike="noStrike">
                          <a:effectLst/>
                        </a:rPr>
                        <a:t>23  SECRETARIA DE SERVICIOS MUNICIPALES</a:t>
                      </a:r>
                      <a:endParaRPr lang="es-MX"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97,496,583.76</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966356343"/>
                  </a:ext>
                </a:extLst>
              </a:tr>
              <a:tr h="188619">
                <a:tc>
                  <a:txBody>
                    <a:bodyPr/>
                    <a:lstStyle/>
                    <a:p>
                      <a:pPr algn="l" fontAlgn="t">
                        <a:buNone/>
                      </a:pPr>
                      <a:r>
                        <a:rPr lang="es-ES" sz="1200" u="none" strike="noStrike">
                          <a:effectLst/>
                        </a:rPr>
                        <a:t>24  SECRETARIA DE MEDIO AMBIENTE Y MOVILIDAD URBANA.</a:t>
                      </a:r>
                      <a:endParaRPr lang="es-ES" sz="1200" b="0" i="0" u="none" strike="noStrike">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u="none" strike="noStrike">
                          <a:effectLst/>
                        </a:rPr>
                        <a:t>26,390,591.70</a:t>
                      </a:r>
                      <a:endParaRPr lang="es-MX" sz="12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045684181"/>
                  </a:ext>
                </a:extLst>
              </a:tr>
              <a:tr h="357103">
                <a:tc>
                  <a:txBody>
                    <a:bodyPr/>
                    <a:lstStyle/>
                    <a:p>
                      <a:pPr algn="l" fontAlgn="t">
                        <a:buNone/>
                      </a:pPr>
                      <a:r>
                        <a:rPr lang="es-MX" sz="1200" b="1" u="none" strike="noStrike" dirty="0">
                          <a:effectLst/>
                        </a:rPr>
                        <a:t>Total General</a:t>
                      </a:r>
                      <a:endParaRPr lang="es-MX" sz="1200" b="1" i="0" u="none" strike="noStrike" dirty="0">
                        <a:solidFill>
                          <a:srgbClr val="000000"/>
                        </a:solidFill>
                        <a:effectLst/>
                        <a:latin typeface="ARIAL" panose="020B0604020202020204" pitchFamily="34" charset="0"/>
                      </a:endParaRPr>
                    </a:p>
                  </a:txBody>
                  <a:tcPr marL="9525" marR="9525" marT="9525" marB="0"/>
                </a:tc>
                <a:tc>
                  <a:txBody>
                    <a:bodyPr/>
                    <a:lstStyle/>
                    <a:p>
                      <a:pPr algn="r" fontAlgn="t">
                        <a:buNone/>
                      </a:pPr>
                      <a:r>
                        <a:rPr lang="es-MX" sz="1200" b="1" u="none" strike="noStrike" dirty="0">
                          <a:effectLst/>
                        </a:rPr>
                        <a:t>3,693,616,360.00</a:t>
                      </a:r>
                      <a:endParaRPr lang="es-MX" sz="12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91200113"/>
                  </a:ext>
                </a:extLst>
              </a:tr>
            </a:tbl>
          </a:graphicData>
        </a:graphic>
      </p:graphicFrame>
    </p:spTree>
    <p:extLst>
      <p:ext uri="{BB962C8B-B14F-4D97-AF65-F5344CB8AC3E}">
        <p14:creationId xmlns:p14="http://schemas.microsoft.com/office/powerpoint/2010/main" val="356233574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3EB9-FCE3-DD01-C4CB-1BB264ACCCC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083C22A-0966-8F90-DC92-43092BA45BEB}"/>
              </a:ext>
            </a:extLst>
          </p:cNvPr>
          <p:cNvSpPr txBox="1"/>
          <p:nvPr/>
        </p:nvSpPr>
        <p:spPr>
          <a:xfrm>
            <a:off x="191344" y="332656"/>
            <a:ext cx="7451079"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p:txBody>
      </p:sp>
      <p:sp>
        <p:nvSpPr>
          <p:cNvPr id="8" name="Operación manual 31">
            <a:extLst>
              <a:ext uri="{FF2B5EF4-FFF2-40B4-BE49-F238E27FC236}">
                <a16:creationId xmlns:a16="http://schemas.microsoft.com/office/drawing/2014/main" id="{2E01DC2A-938F-4246-1128-FA1378824608}"/>
              </a:ext>
            </a:extLst>
          </p:cNvPr>
          <p:cNvSpPr/>
          <p:nvPr/>
        </p:nvSpPr>
        <p:spPr>
          <a:xfrm>
            <a:off x="1078982" y="2118639"/>
            <a:ext cx="2208628" cy="3007191"/>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a:solidFill>
                  <a:schemeClr val="accent6">
                    <a:lumMod val="50000"/>
                  </a:schemeClr>
                </a:solidFill>
              </a:rPr>
              <a:t>Se refiere a qué programas va a ir dirigido el recurso de acuerdo a las funciones que se realicen, el presupuesto se destina en la provisión de bienes y servicios para lograr el bien común de la ciudadanía.</a:t>
            </a:r>
          </a:p>
          <a:p>
            <a:pPr algn="ctr"/>
            <a:endParaRPr lang="es-MX" sz="1200" dirty="0">
              <a:solidFill>
                <a:schemeClr val="accent6">
                  <a:lumMod val="50000"/>
                </a:schemeClr>
              </a:solidFill>
            </a:endParaRPr>
          </a:p>
        </p:txBody>
      </p:sp>
      <p:sp>
        <p:nvSpPr>
          <p:cNvPr id="9" name="Proceso alternativo 86">
            <a:extLst>
              <a:ext uri="{FF2B5EF4-FFF2-40B4-BE49-F238E27FC236}">
                <a16:creationId xmlns:a16="http://schemas.microsoft.com/office/drawing/2014/main" id="{CDDC4AC2-D85B-2536-F146-4C2912950AAF}"/>
              </a:ext>
            </a:extLst>
          </p:cNvPr>
          <p:cNvSpPr/>
          <p:nvPr/>
        </p:nvSpPr>
        <p:spPr>
          <a:xfrm>
            <a:off x="1078982" y="1555117"/>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Funcional </a:t>
            </a:r>
          </a:p>
          <a:p>
            <a:pPr algn="ctr"/>
            <a:r>
              <a:rPr lang="es-MX" dirty="0"/>
              <a:t>¿Para que se gasta?</a:t>
            </a:r>
          </a:p>
        </p:txBody>
      </p:sp>
      <p:grpSp>
        <p:nvGrpSpPr>
          <p:cNvPr id="10" name="그룹 9">
            <a:extLst>
              <a:ext uri="{FF2B5EF4-FFF2-40B4-BE49-F238E27FC236}">
                <a16:creationId xmlns:a16="http://schemas.microsoft.com/office/drawing/2014/main" id="{1425514E-0B33-29D1-CBAA-468C1F77A9D6}"/>
              </a:ext>
            </a:extLst>
          </p:cNvPr>
          <p:cNvGrpSpPr/>
          <p:nvPr/>
        </p:nvGrpSpPr>
        <p:grpSpPr>
          <a:xfrm>
            <a:off x="7015973" y="1040542"/>
            <a:ext cx="5176027" cy="5521626"/>
            <a:chOff x="7015974" y="1248508"/>
            <a:chExt cx="5176027" cy="5670856"/>
          </a:xfrm>
        </p:grpSpPr>
        <p:grpSp>
          <p:nvGrpSpPr>
            <p:cNvPr id="11" name="그룹 7">
              <a:extLst>
                <a:ext uri="{FF2B5EF4-FFF2-40B4-BE49-F238E27FC236}">
                  <a16:creationId xmlns:a16="http://schemas.microsoft.com/office/drawing/2014/main" id="{921E7C00-86A4-CFC7-359D-51B10A657A62}"/>
                </a:ext>
              </a:extLst>
            </p:cNvPr>
            <p:cNvGrpSpPr/>
            <p:nvPr/>
          </p:nvGrpSpPr>
          <p:grpSpPr>
            <a:xfrm>
              <a:off x="9365497" y="1248508"/>
              <a:ext cx="2826504" cy="5670856"/>
              <a:chOff x="9365497" y="1248508"/>
              <a:chExt cx="2826504" cy="5670856"/>
            </a:xfrm>
          </p:grpSpPr>
          <p:sp>
            <p:nvSpPr>
              <p:cNvPr id="18" name="직사각형 2">
                <a:extLst>
                  <a:ext uri="{FF2B5EF4-FFF2-40B4-BE49-F238E27FC236}">
                    <a16:creationId xmlns:a16="http://schemas.microsoft.com/office/drawing/2014/main" id="{642FD6E4-21F0-CE9A-0E0D-781E45480E4D}"/>
                  </a:ext>
                </a:extLst>
              </p:cNvPr>
              <p:cNvSpPr/>
              <p:nvPr/>
            </p:nvSpPr>
            <p:spPr>
              <a:xfrm>
                <a:off x="9425131" y="1248508"/>
                <a:ext cx="2766870" cy="113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9" name="직사각형 58">
                <a:extLst>
                  <a:ext uri="{FF2B5EF4-FFF2-40B4-BE49-F238E27FC236}">
                    <a16:creationId xmlns:a16="http://schemas.microsoft.com/office/drawing/2014/main" id="{C154D682-02E9-2956-A406-633235A18044}"/>
                  </a:ext>
                </a:extLst>
              </p:cNvPr>
              <p:cNvSpPr/>
              <p:nvPr/>
            </p:nvSpPr>
            <p:spPr>
              <a:xfrm>
                <a:off x="9425131" y="2382722"/>
                <a:ext cx="2766870" cy="113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직사각형 59">
                <a:extLst>
                  <a:ext uri="{FF2B5EF4-FFF2-40B4-BE49-F238E27FC236}">
                    <a16:creationId xmlns:a16="http://schemas.microsoft.com/office/drawing/2014/main" id="{FF348D31-5D06-F81D-88F3-1177622FAB89}"/>
                  </a:ext>
                </a:extLst>
              </p:cNvPr>
              <p:cNvSpPr/>
              <p:nvPr/>
            </p:nvSpPr>
            <p:spPr>
              <a:xfrm>
                <a:off x="9365497" y="3516935"/>
                <a:ext cx="2826504" cy="113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 name="직사각형 60">
                <a:extLst>
                  <a:ext uri="{FF2B5EF4-FFF2-40B4-BE49-F238E27FC236}">
                    <a16:creationId xmlns:a16="http://schemas.microsoft.com/office/drawing/2014/main" id="{CDFC725D-6F8D-F1EF-1C0C-E8DC36A0DCC8}"/>
                  </a:ext>
                </a:extLst>
              </p:cNvPr>
              <p:cNvSpPr/>
              <p:nvPr/>
            </p:nvSpPr>
            <p:spPr>
              <a:xfrm>
                <a:off x="9425131" y="4630734"/>
                <a:ext cx="2766870" cy="1134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2" name="직사각형 61">
                <a:extLst>
                  <a:ext uri="{FF2B5EF4-FFF2-40B4-BE49-F238E27FC236}">
                    <a16:creationId xmlns:a16="http://schemas.microsoft.com/office/drawing/2014/main" id="{8FB52D64-36C5-8FC1-8583-C3B7C5A0980A}"/>
                  </a:ext>
                </a:extLst>
              </p:cNvPr>
              <p:cNvSpPr/>
              <p:nvPr/>
            </p:nvSpPr>
            <p:spPr>
              <a:xfrm>
                <a:off x="9425131" y="5785364"/>
                <a:ext cx="2766870" cy="113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2" name="그룹 8">
              <a:extLst>
                <a:ext uri="{FF2B5EF4-FFF2-40B4-BE49-F238E27FC236}">
                  <a16:creationId xmlns:a16="http://schemas.microsoft.com/office/drawing/2014/main" id="{86B03089-C2F6-7AD3-F7B9-9847483FA37F}"/>
                </a:ext>
              </a:extLst>
            </p:cNvPr>
            <p:cNvGrpSpPr/>
            <p:nvPr/>
          </p:nvGrpSpPr>
          <p:grpSpPr>
            <a:xfrm>
              <a:off x="7015974" y="1248508"/>
              <a:ext cx="2409157" cy="5670856"/>
              <a:chOff x="7015974" y="1248508"/>
              <a:chExt cx="2409157" cy="5670856"/>
            </a:xfrm>
          </p:grpSpPr>
          <p:sp>
            <p:nvSpPr>
              <p:cNvPr id="13" name="자유형: 도형 70">
                <a:extLst>
                  <a:ext uri="{FF2B5EF4-FFF2-40B4-BE49-F238E27FC236}">
                    <a16:creationId xmlns:a16="http://schemas.microsoft.com/office/drawing/2014/main" id="{CB5A4817-4C67-0691-E303-770222D810BB}"/>
                  </a:ext>
                </a:extLst>
              </p:cNvPr>
              <p:cNvSpPr/>
              <p:nvPr/>
            </p:nvSpPr>
            <p:spPr>
              <a:xfrm>
                <a:off x="7642806" y="1248508"/>
                <a:ext cx="1782324" cy="1135420"/>
              </a:xfrm>
              <a:custGeom>
                <a:avLst/>
                <a:gdLst>
                  <a:gd name="connsiteX0" fmla="*/ 1582480 w 1782324"/>
                  <a:gd name="connsiteY0" fmla="*/ 0 h 1135420"/>
                  <a:gd name="connsiteX1" fmla="*/ 1782324 w 1782324"/>
                  <a:gd name="connsiteY1" fmla="*/ 0 h 1135420"/>
                  <a:gd name="connsiteX2" fmla="*/ 1782324 w 1782324"/>
                  <a:gd name="connsiteY2" fmla="*/ 1135420 h 1135420"/>
                  <a:gd name="connsiteX3" fmla="*/ 0 w 1782324"/>
                  <a:gd name="connsiteY3" fmla="*/ 1135420 h 1135420"/>
                  <a:gd name="connsiteX4" fmla="*/ 1394915 w 1782324"/>
                  <a:gd name="connsiteY4" fmla="*/ 19328 h 113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324" h="1135420">
                    <a:moveTo>
                      <a:pt x="1582480" y="0"/>
                    </a:moveTo>
                    <a:lnTo>
                      <a:pt x="1782324" y="0"/>
                    </a:lnTo>
                    <a:lnTo>
                      <a:pt x="1782324" y="1135420"/>
                    </a:lnTo>
                    <a:lnTo>
                      <a:pt x="0" y="1135420"/>
                    </a:lnTo>
                    <a:cubicBezTo>
                      <a:pt x="204706" y="584155"/>
                      <a:pt x="695866" y="136049"/>
                      <a:pt x="1394915" y="193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accent4"/>
                  </a:solidFill>
                </a:endParaRPr>
              </a:p>
            </p:txBody>
          </p:sp>
          <p:sp>
            <p:nvSpPr>
              <p:cNvPr id="14" name="자유형: 도형 71">
                <a:extLst>
                  <a:ext uri="{FF2B5EF4-FFF2-40B4-BE49-F238E27FC236}">
                    <a16:creationId xmlns:a16="http://schemas.microsoft.com/office/drawing/2014/main" id="{4B6D1354-E73E-B210-DD42-03241B33CA50}"/>
                  </a:ext>
                </a:extLst>
              </p:cNvPr>
              <p:cNvSpPr/>
              <p:nvPr/>
            </p:nvSpPr>
            <p:spPr>
              <a:xfrm>
                <a:off x="7350020" y="2382722"/>
                <a:ext cx="2075111" cy="1135420"/>
              </a:xfrm>
              <a:custGeom>
                <a:avLst/>
                <a:gdLst>
                  <a:gd name="connsiteX0" fmla="*/ 298141 w 2075111"/>
                  <a:gd name="connsiteY0" fmla="*/ 0 h 1135420"/>
                  <a:gd name="connsiteX1" fmla="*/ 2075111 w 2075111"/>
                  <a:gd name="connsiteY1" fmla="*/ 0 h 1135420"/>
                  <a:gd name="connsiteX2" fmla="*/ 2075111 w 2075111"/>
                  <a:gd name="connsiteY2" fmla="*/ 1135420 h 1135420"/>
                  <a:gd name="connsiteX3" fmla="*/ 0 w 2075111"/>
                  <a:gd name="connsiteY3" fmla="*/ 1135420 h 1135420"/>
                  <a:gd name="connsiteX4" fmla="*/ 143326 w 2075111"/>
                  <a:gd name="connsiteY4" fmla="*/ 941418 h 1135420"/>
                  <a:gd name="connsiteX5" fmla="*/ 298141 w 2075111"/>
                  <a:gd name="connsiteY5"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5111" h="1135420">
                    <a:moveTo>
                      <a:pt x="298141" y="0"/>
                    </a:moveTo>
                    <a:lnTo>
                      <a:pt x="2075111" y="0"/>
                    </a:lnTo>
                    <a:lnTo>
                      <a:pt x="2075111" y="1135420"/>
                    </a:lnTo>
                    <a:lnTo>
                      <a:pt x="0" y="1135420"/>
                    </a:lnTo>
                    <a:cubicBezTo>
                      <a:pt x="75201" y="1043352"/>
                      <a:pt x="87553" y="1014096"/>
                      <a:pt x="143326" y="941418"/>
                    </a:cubicBezTo>
                    <a:cubicBezTo>
                      <a:pt x="294462" y="770596"/>
                      <a:pt x="51248" y="518977"/>
                      <a:pt x="2981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15" name="자유형: 도형 72">
                <a:extLst>
                  <a:ext uri="{FF2B5EF4-FFF2-40B4-BE49-F238E27FC236}">
                    <a16:creationId xmlns:a16="http://schemas.microsoft.com/office/drawing/2014/main" id="{70993632-B731-4A94-3640-9C77133C60A8}"/>
                  </a:ext>
                </a:extLst>
              </p:cNvPr>
              <p:cNvSpPr/>
              <p:nvPr/>
            </p:nvSpPr>
            <p:spPr>
              <a:xfrm>
                <a:off x="7015974" y="3516935"/>
                <a:ext cx="2409156" cy="1135420"/>
              </a:xfrm>
              <a:custGeom>
                <a:avLst/>
                <a:gdLst>
                  <a:gd name="connsiteX0" fmla="*/ 345087 w 2409156"/>
                  <a:gd name="connsiteY0" fmla="*/ 0 h 1135420"/>
                  <a:gd name="connsiteX1" fmla="*/ 2409156 w 2409156"/>
                  <a:gd name="connsiteY1" fmla="*/ 0 h 1135420"/>
                  <a:gd name="connsiteX2" fmla="*/ 2409156 w 2409156"/>
                  <a:gd name="connsiteY2" fmla="*/ 1135420 h 1135420"/>
                  <a:gd name="connsiteX3" fmla="*/ 396107 w 2409156"/>
                  <a:gd name="connsiteY3" fmla="*/ 1135420 h 1135420"/>
                  <a:gd name="connsiteX4" fmla="*/ 290286 w 2409156"/>
                  <a:gd name="connsiteY4" fmla="*/ 1068296 h 1135420"/>
                  <a:gd name="connsiteX5" fmla="*/ 415410 w 2409156"/>
                  <a:gd name="connsiteY5" fmla="*/ 783337 h 1135420"/>
                  <a:gd name="connsiteX6" fmla="*/ 7150 w 2409156"/>
                  <a:gd name="connsiteY6" fmla="*/ 455110 h 1135420"/>
                  <a:gd name="connsiteX7" fmla="*/ 345087 w 2409156"/>
                  <a:gd name="connsiteY7"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9156" h="1135420">
                    <a:moveTo>
                      <a:pt x="345087" y="0"/>
                    </a:moveTo>
                    <a:lnTo>
                      <a:pt x="2409156" y="0"/>
                    </a:lnTo>
                    <a:lnTo>
                      <a:pt x="2409156" y="1135420"/>
                    </a:lnTo>
                    <a:lnTo>
                      <a:pt x="396107" y="1135420"/>
                    </a:lnTo>
                    <a:cubicBezTo>
                      <a:pt x="359489" y="1114752"/>
                      <a:pt x="307981" y="1092898"/>
                      <a:pt x="290286" y="1068296"/>
                    </a:cubicBezTo>
                    <a:cubicBezTo>
                      <a:pt x="270508" y="1008385"/>
                      <a:pt x="362148" y="881624"/>
                      <a:pt x="415410" y="783337"/>
                    </a:cubicBezTo>
                    <a:cubicBezTo>
                      <a:pt x="506284" y="704464"/>
                      <a:pt x="-70109" y="637971"/>
                      <a:pt x="7150" y="455110"/>
                    </a:cubicBezTo>
                    <a:cubicBezTo>
                      <a:pt x="59408" y="386912"/>
                      <a:pt x="159209" y="227844"/>
                      <a:pt x="3450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6" name="자유형: 도형 74">
                <a:extLst>
                  <a:ext uri="{FF2B5EF4-FFF2-40B4-BE49-F238E27FC236}">
                    <a16:creationId xmlns:a16="http://schemas.microsoft.com/office/drawing/2014/main" id="{2F3551E3-55F2-6E11-83E2-2501AAC93910}"/>
                  </a:ext>
                </a:extLst>
              </p:cNvPr>
              <p:cNvSpPr/>
              <p:nvPr/>
            </p:nvSpPr>
            <p:spPr>
              <a:xfrm>
                <a:off x="7378502" y="4627007"/>
                <a:ext cx="2046629" cy="1144656"/>
              </a:xfrm>
              <a:custGeom>
                <a:avLst/>
                <a:gdLst>
                  <a:gd name="connsiteX0" fmla="*/ 0 w 2053213"/>
                  <a:gd name="connsiteY0" fmla="*/ 0 h 1135420"/>
                  <a:gd name="connsiteX1" fmla="*/ 2053213 w 2053213"/>
                  <a:gd name="connsiteY1" fmla="*/ 0 h 1135420"/>
                  <a:gd name="connsiteX2" fmla="*/ 2053213 w 2053213"/>
                  <a:gd name="connsiteY2" fmla="*/ 1135420 h 1135420"/>
                  <a:gd name="connsiteX3" fmla="*/ 1555916 w 2053213"/>
                  <a:gd name="connsiteY3" fmla="*/ 1135420 h 1135420"/>
                  <a:gd name="connsiteX4" fmla="*/ 1354047 w 2053213"/>
                  <a:gd name="connsiteY4" fmla="*/ 906501 h 1135420"/>
                  <a:gd name="connsiteX5" fmla="*/ 341110 w 2053213"/>
                  <a:gd name="connsiteY5" fmla="*/ 1021568 h 1135420"/>
                  <a:gd name="connsiteX6" fmla="*/ 188316 w 2053213"/>
                  <a:gd name="connsiteY6" fmla="*/ 363837 h 1135420"/>
                  <a:gd name="connsiteX7" fmla="*/ 12398 w 2053213"/>
                  <a:gd name="connsiteY7" fmla="*/ 184855 h 1135420"/>
                  <a:gd name="connsiteX8" fmla="*/ 60078 w 2053213"/>
                  <a:gd name="connsiteY8" fmla="*/ 35585 h 1135420"/>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6629" h="1144656">
                    <a:moveTo>
                      <a:pt x="18046" y="0"/>
                    </a:moveTo>
                    <a:lnTo>
                      <a:pt x="2046629" y="9236"/>
                    </a:lnTo>
                    <a:lnTo>
                      <a:pt x="2046629" y="1144656"/>
                    </a:lnTo>
                    <a:lnTo>
                      <a:pt x="1549332" y="1144656"/>
                    </a:lnTo>
                    <a:cubicBezTo>
                      <a:pt x="1509942" y="991704"/>
                      <a:pt x="1449595" y="887935"/>
                      <a:pt x="1347463" y="915737"/>
                    </a:cubicBezTo>
                    <a:cubicBezTo>
                      <a:pt x="1036227" y="987105"/>
                      <a:pt x="630907" y="1147605"/>
                      <a:pt x="334526" y="1030804"/>
                    </a:cubicBezTo>
                    <a:cubicBezTo>
                      <a:pt x="2989" y="879235"/>
                      <a:pt x="250820" y="489979"/>
                      <a:pt x="181732" y="373073"/>
                    </a:cubicBezTo>
                    <a:cubicBezTo>
                      <a:pt x="151154" y="296907"/>
                      <a:pt x="51249" y="255402"/>
                      <a:pt x="5814" y="194091"/>
                    </a:cubicBezTo>
                    <a:cubicBezTo>
                      <a:pt x="-17908" y="154239"/>
                      <a:pt x="37601" y="94577"/>
                      <a:pt x="53494" y="44821"/>
                    </a:cubicBezTo>
                    <a:cubicBezTo>
                      <a:pt x="33468" y="17565"/>
                      <a:pt x="38072" y="11862"/>
                      <a:pt x="1804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17" name="자유형: 도형 75">
                <a:extLst>
                  <a:ext uri="{FF2B5EF4-FFF2-40B4-BE49-F238E27FC236}">
                    <a16:creationId xmlns:a16="http://schemas.microsoft.com/office/drawing/2014/main" id="{826DC220-E99A-9ABC-7FE4-CCB7BA99C4E3}"/>
                  </a:ext>
                </a:extLst>
              </p:cNvPr>
              <p:cNvSpPr/>
              <p:nvPr/>
            </p:nvSpPr>
            <p:spPr>
              <a:xfrm>
                <a:off x="8924043" y="5785364"/>
                <a:ext cx="501087" cy="1134000"/>
              </a:xfrm>
              <a:custGeom>
                <a:avLst/>
                <a:gdLst>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113679 w 501087"/>
                  <a:gd name="connsiteY4" fmla="*/ 647656 h 1121900"/>
                  <a:gd name="connsiteX5" fmla="*/ 0 w 501087"/>
                  <a:gd name="connsiteY5"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87" h="1121900">
                    <a:moveTo>
                      <a:pt x="0" y="0"/>
                    </a:moveTo>
                    <a:lnTo>
                      <a:pt x="501087" y="0"/>
                    </a:lnTo>
                    <a:lnTo>
                      <a:pt x="501087" y="1121900"/>
                    </a:lnTo>
                    <a:lnTo>
                      <a:pt x="113679" y="1121900"/>
                    </a:lnTo>
                    <a:cubicBezTo>
                      <a:pt x="118889" y="738796"/>
                      <a:pt x="74839" y="401380"/>
                      <a:pt x="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nvGrpSpPr>
          <p:cNvPr id="23" name="Group 26">
            <a:extLst>
              <a:ext uri="{FF2B5EF4-FFF2-40B4-BE49-F238E27FC236}">
                <a16:creationId xmlns:a16="http://schemas.microsoft.com/office/drawing/2014/main" id="{6D6815AC-A5AC-0AE8-A4AB-6161392DA9DF}"/>
              </a:ext>
            </a:extLst>
          </p:cNvPr>
          <p:cNvGrpSpPr/>
          <p:nvPr/>
        </p:nvGrpSpPr>
        <p:grpSpPr>
          <a:xfrm>
            <a:off x="9660850" y="1153425"/>
            <a:ext cx="2251612" cy="803258"/>
            <a:chOff x="3942643" y="3191505"/>
            <a:chExt cx="1330074" cy="803257"/>
          </a:xfrm>
        </p:grpSpPr>
        <p:sp>
          <p:nvSpPr>
            <p:cNvPr id="24" name="TextBox 27">
              <a:extLst>
                <a:ext uri="{FF2B5EF4-FFF2-40B4-BE49-F238E27FC236}">
                  <a16:creationId xmlns:a16="http://schemas.microsoft.com/office/drawing/2014/main" id="{0C94E72C-8419-E9C4-BA0B-8D6FA230A1AF}"/>
                </a:ext>
              </a:extLst>
            </p:cNvPr>
            <p:cNvSpPr txBox="1"/>
            <p:nvPr/>
          </p:nvSpPr>
          <p:spPr>
            <a:xfrm>
              <a:off x="3975216" y="3625430"/>
              <a:ext cx="1297501" cy="369332"/>
            </a:xfrm>
            <a:prstGeom prst="rect">
              <a:avLst/>
            </a:prstGeom>
            <a:noFill/>
          </p:spPr>
          <p:txBody>
            <a:bodyPr wrap="square" lIns="144000" rtlCol="0">
              <a:spAutoFit/>
            </a:bodyPr>
            <a:lstStyle/>
            <a:p>
              <a:r>
                <a:rPr lang="es-MX" altLang="ko-KR" dirty="0">
                  <a:solidFill>
                    <a:schemeClr val="bg1"/>
                  </a:solidFill>
                  <a:cs typeface="Arial" pitchFamily="34" charset="0"/>
                </a:rPr>
                <a:t>$1,453,437,084.94</a:t>
              </a:r>
              <a:endParaRPr lang="es-MX" altLang="ko-KR" sz="1200" dirty="0">
                <a:solidFill>
                  <a:schemeClr val="bg1"/>
                </a:solidFill>
                <a:cs typeface="Arial" pitchFamily="34" charset="0"/>
              </a:endParaRPr>
            </a:p>
          </p:txBody>
        </p:sp>
        <p:sp>
          <p:nvSpPr>
            <p:cNvPr id="25" name="TextBox 28">
              <a:extLst>
                <a:ext uri="{FF2B5EF4-FFF2-40B4-BE49-F238E27FC236}">
                  <a16:creationId xmlns:a16="http://schemas.microsoft.com/office/drawing/2014/main" id="{8C9C7CD7-F48C-39AD-192D-73CB7775E734}"/>
                </a:ext>
              </a:extLst>
            </p:cNvPr>
            <p:cNvSpPr txBox="1"/>
            <p:nvPr/>
          </p:nvSpPr>
          <p:spPr>
            <a:xfrm>
              <a:off x="3942643" y="3191505"/>
              <a:ext cx="1258713" cy="461665"/>
            </a:xfrm>
            <a:prstGeom prst="rect">
              <a:avLst/>
            </a:prstGeom>
            <a:noFill/>
          </p:spPr>
          <p:txBody>
            <a:bodyPr wrap="square" rtlCol="0">
              <a:spAutoFit/>
            </a:bodyPr>
            <a:lstStyle/>
            <a:p>
              <a:r>
                <a:rPr lang="en-US" altLang="ko-KR" sz="2400" b="1" dirty="0" err="1">
                  <a:solidFill>
                    <a:schemeClr val="accent5">
                      <a:lumMod val="50000"/>
                    </a:schemeClr>
                  </a:solidFill>
                  <a:cs typeface="Arial" pitchFamily="34" charset="0"/>
                </a:rPr>
                <a:t>Gobierno</a:t>
              </a:r>
              <a:endParaRPr lang="ko-KR" altLang="en-US" sz="2400" b="1" dirty="0">
                <a:solidFill>
                  <a:schemeClr val="accent5">
                    <a:lumMod val="50000"/>
                  </a:schemeClr>
                </a:solidFill>
                <a:cs typeface="Arial" pitchFamily="34" charset="0"/>
              </a:endParaRPr>
            </a:p>
          </p:txBody>
        </p:sp>
      </p:grpSp>
      <p:grpSp>
        <p:nvGrpSpPr>
          <p:cNvPr id="26" name="Group 29">
            <a:extLst>
              <a:ext uri="{FF2B5EF4-FFF2-40B4-BE49-F238E27FC236}">
                <a16:creationId xmlns:a16="http://schemas.microsoft.com/office/drawing/2014/main" id="{4231CAE6-7DB0-C295-9814-9399D22C4981}"/>
              </a:ext>
            </a:extLst>
          </p:cNvPr>
          <p:cNvGrpSpPr/>
          <p:nvPr/>
        </p:nvGrpSpPr>
        <p:grpSpPr>
          <a:xfrm>
            <a:off x="9660847" y="2335322"/>
            <a:ext cx="2476683" cy="705966"/>
            <a:chOff x="3942642" y="3271017"/>
            <a:chExt cx="1839374" cy="705965"/>
          </a:xfrm>
        </p:grpSpPr>
        <p:sp>
          <p:nvSpPr>
            <p:cNvPr id="27" name="TextBox 30">
              <a:extLst>
                <a:ext uri="{FF2B5EF4-FFF2-40B4-BE49-F238E27FC236}">
                  <a16:creationId xmlns:a16="http://schemas.microsoft.com/office/drawing/2014/main" id="{41B5D559-85AF-7398-4222-5AC9D6092524}"/>
                </a:ext>
              </a:extLst>
            </p:cNvPr>
            <p:cNvSpPr txBox="1"/>
            <p:nvPr/>
          </p:nvSpPr>
          <p:spPr>
            <a:xfrm>
              <a:off x="3942644" y="3607650"/>
              <a:ext cx="1623452" cy="369332"/>
            </a:xfrm>
            <a:prstGeom prst="rect">
              <a:avLst/>
            </a:prstGeom>
            <a:noFill/>
          </p:spPr>
          <p:txBody>
            <a:bodyPr wrap="square" lIns="144000" rtlCol="0">
              <a:spAutoFit/>
            </a:bodyPr>
            <a:lstStyle/>
            <a:p>
              <a:r>
                <a:rPr lang="en-US" altLang="ko-KR" dirty="0">
                  <a:solidFill>
                    <a:schemeClr val="bg1"/>
                  </a:solidFill>
                  <a:cs typeface="Arial" pitchFamily="34" charset="0"/>
                </a:rPr>
                <a:t>$1,015,621,423.08</a:t>
              </a:r>
            </a:p>
          </p:txBody>
        </p:sp>
        <p:sp>
          <p:nvSpPr>
            <p:cNvPr id="28" name="TextBox 31">
              <a:extLst>
                <a:ext uri="{FF2B5EF4-FFF2-40B4-BE49-F238E27FC236}">
                  <a16:creationId xmlns:a16="http://schemas.microsoft.com/office/drawing/2014/main" id="{E435D972-0665-336D-E0C0-93A571720216}"/>
                </a:ext>
              </a:extLst>
            </p:cNvPr>
            <p:cNvSpPr txBox="1"/>
            <p:nvPr/>
          </p:nvSpPr>
          <p:spPr>
            <a:xfrm>
              <a:off x="3942642" y="3271017"/>
              <a:ext cx="1839374" cy="461665"/>
            </a:xfrm>
            <a:prstGeom prst="rect">
              <a:avLst/>
            </a:prstGeom>
            <a:noFill/>
          </p:spPr>
          <p:txBody>
            <a:bodyPr wrap="square" rtlCol="0">
              <a:spAutoFit/>
            </a:bodyPr>
            <a:lstStyle/>
            <a:p>
              <a:r>
                <a:rPr lang="en-US" altLang="ko-KR" sz="2400" b="1" dirty="0" err="1">
                  <a:solidFill>
                    <a:schemeClr val="accent5">
                      <a:lumMod val="50000"/>
                    </a:schemeClr>
                  </a:solidFill>
                  <a:cs typeface="Arial" pitchFamily="34" charset="0"/>
                </a:rPr>
                <a:t>Desarrollo</a:t>
              </a:r>
              <a:r>
                <a:rPr lang="en-US" altLang="ko-KR" sz="2400" b="1" dirty="0">
                  <a:solidFill>
                    <a:schemeClr val="accent5">
                      <a:lumMod val="50000"/>
                    </a:schemeClr>
                  </a:solidFill>
                  <a:cs typeface="Arial" pitchFamily="34" charset="0"/>
                </a:rPr>
                <a:t> social</a:t>
              </a:r>
              <a:endParaRPr lang="ko-KR" altLang="en-US" sz="2400" b="1" dirty="0">
                <a:solidFill>
                  <a:schemeClr val="accent5">
                    <a:lumMod val="50000"/>
                  </a:schemeClr>
                </a:solidFill>
                <a:cs typeface="Arial" pitchFamily="34" charset="0"/>
              </a:endParaRPr>
            </a:p>
          </p:txBody>
        </p:sp>
      </p:grpSp>
      <p:grpSp>
        <p:nvGrpSpPr>
          <p:cNvPr id="29" name="Group 32">
            <a:extLst>
              <a:ext uri="{FF2B5EF4-FFF2-40B4-BE49-F238E27FC236}">
                <a16:creationId xmlns:a16="http://schemas.microsoft.com/office/drawing/2014/main" id="{1EA1D0FD-33FE-96AF-9DB0-3034EF4D1C63}"/>
              </a:ext>
            </a:extLst>
          </p:cNvPr>
          <p:cNvGrpSpPr/>
          <p:nvPr/>
        </p:nvGrpSpPr>
        <p:grpSpPr>
          <a:xfrm>
            <a:off x="9486776" y="3216836"/>
            <a:ext cx="2290632" cy="1078587"/>
            <a:chOff x="3859768" y="3139664"/>
            <a:chExt cx="1379920" cy="1078586"/>
          </a:xfrm>
        </p:grpSpPr>
        <p:sp>
          <p:nvSpPr>
            <p:cNvPr id="30" name="TextBox 33">
              <a:extLst>
                <a:ext uri="{FF2B5EF4-FFF2-40B4-BE49-F238E27FC236}">
                  <a16:creationId xmlns:a16="http://schemas.microsoft.com/office/drawing/2014/main" id="{1707D16A-CC4F-C083-FAD4-CB385AC2891A}"/>
                </a:ext>
              </a:extLst>
            </p:cNvPr>
            <p:cNvSpPr txBox="1"/>
            <p:nvPr/>
          </p:nvSpPr>
          <p:spPr>
            <a:xfrm>
              <a:off x="3859768" y="3848918"/>
              <a:ext cx="1258712" cy="369332"/>
            </a:xfrm>
            <a:prstGeom prst="rect">
              <a:avLst/>
            </a:prstGeom>
            <a:noFill/>
          </p:spPr>
          <p:txBody>
            <a:bodyPr wrap="square" lIns="144000" rtlCol="0">
              <a:spAutoFit/>
            </a:bodyPr>
            <a:lstStyle/>
            <a:p>
              <a:pPr algn="r"/>
              <a:r>
                <a:rPr lang="es-MX" altLang="ko-KR" dirty="0">
                  <a:solidFill>
                    <a:schemeClr val="bg1"/>
                  </a:solidFill>
                  <a:latin typeface="Franklin Gothic Book (Cuerpo)"/>
                  <a:cs typeface="Arial" pitchFamily="34" charset="0"/>
                </a:rPr>
                <a:t>$125,961,264.98</a:t>
              </a:r>
            </a:p>
          </p:txBody>
        </p:sp>
        <p:sp>
          <p:nvSpPr>
            <p:cNvPr id="31" name="TextBox 34">
              <a:extLst>
                <a:ext uri="{FF2B5EF4-FFF2-40B4-BE49-F238E27FC236}">
                  <a16:creationId xmlns:a16="http://schemas.microsoft.com/office/drawing/2014/main" id="{F26A33AF-ACB9-B31B-D19F-F800BAC5E355}"/>
                </a:ext>
              </a:extLst>
            </p:cNvPr>
            <p:cNvSpPr txBox="1"/>
            <p:nvPr/>
          </p:nvSpPr>
          <p:spPr>
            <a:xfrm>
              <a:off x="3966922" y="3139664"/>
              <a:ext cx="1272766" cy="830996"/>
            </a:xfrm>
            <a:prstGeom prst="rect">
              <a:avLst/>
            </a:prstGeom>
            <a:noFill/>
          </p:spPr>
          <p:txBody>
            <a:bodyPr wrap="square" rtlCol="0">
              <a:spAutoFit/>
            </a:bodyPr>
            <a:lstStyle/>
            <a:p>
              <a:r>
                <a:rPr lang="en-US" altLang="ko-KR" sz="2400" b="1" dirty="0">
                  <a:solidFill>
                    <a:schemeClr val="accent5">
                      <a:lumMod val="50000"/>
                    </a:schemeClr>
                  </a:solidFill>
                  <a:cs typeface="Arial" pitchFamily="34" charset="0"/>
                </a:rPr>
                <a:t>Desarrollo </a:t>
              </a:r>
            </a:p>
            <a:p>
              <a:r>
                <a:rPr lang="en-US" altLang="ko-KR" sz="2400" b="1" dirty="0" err="1">
                  <a:solidFill>
                    <a:schemeClr val="accent5">
                      <a:lumMod val="50000"/>
                    </a:schemeClr>
                  </a:solidFill>
                  <a:cs typeface="Arial" pitchFamily="34" charset="0"/>
                </a:rPr>
                <a:t>económico</a:t>
              </a:r>
              <a:endParaRPr lang="ko-KR" altLang="en-US" sz="2400" b="1" dirty="0">
                <a:solidFill>
                  <a:schemeClr val="accent5">
                    <a:lumMod val="50000"/>
                  </a:schemeClr>
                </a:solidFill>
                <a:cs typeface="Arial" pitchFamily="34" charset="0"/>
              </a:endParaRPr>
            </a:p>
          </p:txBody>
        </p:sp>
      </p:grpSp>
      <p:grpSp>
        <p:nvGrpSpPr>
          <p:cNvPr id="32" name="Group 35">
            <a:extLst>
              <a:ext uri="{FF2B5EF4-FFF2-40B4-BE49-F238E27FC236}">
                <a16:creationId xmlns:a16="http://schemas.microsoft.com/office/drawing/2014/main" id="{A2FF7605-61BF-58BD-08D7-8C74C75C4C64}"/>
              </a:ext>
            </a:extLst>
          </p:cNvPr>
          <p:cNvGrpSpPr/>
          <p:nvPr/>
        </p:nvGrpSpPr>
        <p:grpSpPr>
          <a:xfrm>
            <a:off x="9450811" y="4253934"/>
            <a:ext cx="2461650" cy="1192922"/>
            <a:chOff x="3734720" y="3105392"/>
            <a:chExt cx="1828209" cy="1192921"/>
          </a:xfrm>
        </p:grpSpPr>
        <p:sp>
          <p:nvSpPr>
            <p:cNvPr id="33" name="TextBox 36">
              <a:extLst>
                <a:ext uri="{FF2B5EF4-FFF2-40B4-BE49-F238E27FC236}">
                  <a16:creationId xmlns:a16="http://schemas.microsoft.com/office/drawing/2014/main" id="{B914C131-2222-8A35-7A96-15DE7EA56736}"/>
                </a:ext>
              </a:extLst>
            </p:cNvPr>
            <p:cNvSpPr txBox="1"/>
            <p:nvPr/>
          </p:nvSpPr>
          <p:spPr>
            <a:xfrm>
              <a:off x="3734720" y="3928981"/>
              <a:ext cx="1717324" cy="369332"/>
            </a:xfrm>
            <a:prstGeom prst="rect">
              <a:avLst/>
            </a:prstGeom>
            <a:noFill/>
          </p:spPr>
          <p:txBody>
            <a:bodyPr wrap="square" lIns="144000" rtlCol="0">
              <a:spAutoFit/>
            </a:bodyPr>
            <a:lstStyle/>
            <a:p>
              <a:pPr algn="r"/>
              <a:r>
                <a:rPr lang="en-US" altLang="ko-KR" dirty="0">
                  <a:solidFill>
                    <a:schemeClr val="bg1"/>
                  </a:solidFill>
                  <a:cs typeface="Arial" pitchFamily="34" charset="0"/>
                </a:rPr>
                <a:t>$1,098,596,587.00</a:t>
              </a:r>
            </a:p>
          </p:txBody>
        </p:sp>
        <p:sp>
          <p:nvSpPr>
            <p:cNvPr id="34" name="TextBox 37">
              <a:extLst>
                <a:ext uri="{FF2B5EF4-FFF2-40B4-BE49-F238E27FC236}">
                  <a16:creationId xmlns:a16="http://schemas.microsoft.com/office/drawing/2014/main" id="{5FA88926-5A84-7E33-40FB-8A90AAC13947}"/>
                </a:ext>
              </a:extLst>
            </p:cNvPr>
            <p:cNvSpPr txBox="1"/>
            <p:nvPr/>
          </p:nvSpPr>
          <p:spPr>
            <a:xfrm>
              <a:off x="3939475" y="3105392"/>
              <a:ext cx="1623454" cy="830996"/>
            </a:xfrm>
            <a:prstGeom prst="rect">
              <a:avLst/>
            </a:prstGeom>
            <a:noFill/>
          </p:spPr>
          <p:txBody>
            <a:bodyPr wrap="square" rtlCol="0">
              <a:spAutoFit/>
            </a:bodyPr>
            <a:lstStyle/>
            <a:p>
              <a:r>
                <a:rPr lang="en-US" altLang="ko-KR" sz="2400" b="1" dirty="0" err="1">
                  <a:solidFill>
                    <a:schemeClr val="accent5">
                      <a:lumMod val="50000"/>
                    </a:schemeClr>
                  </a:solidFill>
                  <a:cs typeface="Arial" pitchFamily="34" charset="0"/>
                </a:rPr>
                <a:t>Otras</a:t>
              </a:r>
              <a:r>
                <a:rPr lang="en-US" altLang="ko-KR" sz="2400" b="1" dirty="0">
                  <a:solidFill>
                    <a:schemeClr val="accent5">
                      <a:lumMod val="50000"/>
                    </a:schemeClr>
                  </a:solidFill>
                  <a:cs typeface="Arial" pitchFamily="34" charset="0"/>
                </a:rPr>
                <a:t> no </a:t>
              </a:r>
              <a:r>
                <a:rPr lang="en-US" altLang="ko-KR" sz="2400" b="1" dirty="0" err="1">
                  <a:solidFill>
                    <a:schemeClr val="accent5">
                      <a:lumMod val="50000"/>
                    </a:schemeClr>
                  </a:solidFill>
                  <a:cs typeface="Arial" pitchFamily="34" charset="0"/>
                </a:rPr>
                <a:t>clasificadas</a:t>
              </a:r>
              <a:endParaRPr lang="ko-KR" altLang="en-US" sz="2400" b="1" dirty="0">
                <a:solidFill>
                  <a:schemeClr val="accent5">
                    <a:lumMod val="50000"/>
                  </a:schemeClr>
                </a:solidFill>
                <a:cs typeface="Arial" pitchFamily="34" charset="0"/>
              </a:endParaRPr>
            </a:p>
          </p:txBody>
        </p:sp>
      </p:grpSp>
      <p:sp>
        <p:nvSpPr>
          <p:cNvPr id="35" name="Oval 21">
            <a:extLst>
              <a:ext uri="{FF2B5EF4-FFF2-40B4-BE49-F238E27FC236}">
                <a16:creationId xmlns:a16="http://schemas.microsoft.com/office/drawing/2014/main" id="{6293C348-5228-0AD6-C196-90F6762BB032}"/>
              </a:ext>
            </a:extLst>
          </p:cNvPr>
          <p:cNvSpPr/>
          <p:nvPr/>
        </p:nvSpPr>
        <p:spPr>
          <a:xfrm rot="20700000">
            <a:off x="9125994" y="4800283"/>
            <a:ext cx="385122" cy="337533"/>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36" name="Trapezoid 3">
            <a:extLst>
              <a:ext uri="{FF2B5EF4-FFF2-40B4-BE49-F238E27FC236}">
                <a16:creationId xmlns:a16="http://schemas.microsoft.com/office/drawing/2014/main" id="{C08A4960-C4C8-2D16-C569-F6878F6C0E0F}"/>
              </a:ext>
            </a:extLst>
          </p:cNvPr>
          <p:cNvSpPr/>
          <p:nvPr/>
        </p:nvSpPr>
        <p:spPr>
          <a:xfrm>
            <a:off x="9091986" y="2533374"/>
            <a:ext cx="453138" cy="461830"/>
          </a:xfrm>
          <a:custGeom>
            <a:avLst/>
            <a:gdLst/>
            <a:ahLst/>
            <a:cxnLst/>
            <a:rect l="l" t="t" r="r" b="b"/>
            <a:pathLst>
              <a:path w="3890855" h="396547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7" name="Down Arrow 1">
            <a:extLst>
              <a:ext uri="{FF2B5EF4-FFF2-40B4-BE49-F238E27FC236}">
                <a16:creationId xmlns:a16="http://schemas.microsoft.com/office/drawing/2014/main" id="{CD3BC03E-7602-3C2A-6E4C-38E0057D11A4}"/>
              </a:ext>
            </a:extLst>
          </p:cNvPr>
          <p:cNvSpPr/>
          <p:nvPr/>
        </p:nvSpPr>
        <p:spPr>
          <a:xfrm rot="10800000" flipH="1">
            <a:off x="9150338" y="3677761"/>
            <a:ext cx="336437" cy="377818"/>
          </a:xfrm>
          <a:custGeom>
            <a:avLst/>
            <a:gdLst/>
            <a:ahLst/>
            <a:cxnLst/>
            <a:rect l="l" t="t" r="r" b="b"/>
            <a:pathLst>
              <a:path w="3496146" h="3926159">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8" name="Rectangle 15">
            <a:extLst>
              <a:ext uri="{FF2B5EF4-FFF2-40B4-BE49-F238E27FC236}">
                <a16:creationId xmlns:a16="http://schemas.microsoft.com/office/drawing/2014/main" id="{2857DCBE-205D-34C7-775B-527A6FF99D51}"/>
              </a:ext>
            </a:extLst>
          </p:cNvPr>
          <p:cNvSpPr/>
          <p:nvPr/>
        </p:nvSpPr>
        <p:spPr>
          <a:xfrm rot="14270044">
            <a:off x="9095299" y="1429342"/>
            <a:ext cx="446518" cy="465131"/>
          </a:xfrm>
          <a:custGeom>
            <a:avLst/>
            <a:gdLst/>
            <a:ahLst/>
            <a:cxnLst/>
            <a:rect l="l" t="t" r="r" b="b"/>
            <a:pathLst>
              <a:path w="4088964" h="4259405">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39" name="Group 11">
            <a:extLst>
              <a:ext uri="{FF2B5EF4-FFF2-40B4-BE49-F238E27FC236}">
                <a16:creationId xmlns:a16="http://schemas.microsoft.com/office/drawing/2014/main" id="{C085BD2D-AAEF-309C-7BE5-363E977E1479}"/>
              </a:ext>
            </a:extLst>
          </p:cNvPr>
          <p:cNvGrpSpPr/>
          <p:nvPr/>
        </p:nvGrpSpPr>
        <p:grpSpPr>
          <a:xfrm>
            <a:off x="3709469" y="1587350"/>
            <a:ext cx="4297167" cy="3553836"/>
            <a:chOff x="2437014" y="2359704"/>
            <a:chExt cx="3316593" cy="2425838"/>
          </a:xfrm>
        </p:grpSpPr>
        <p:cxnSp>
          <p:nvCxnSpPr>
            <p:cNvPr id="40" name="Straight Connector 12">
              <a:extLst>
                <a:ext uri="{FF2B5EF4-FFF2-40B4-BE49-F238E27FC236}">
                  <a16:creationId xmlns:a16="http://schemas.microsoft.com/office/drawing/2014/main" id="{98482998-6DBC-39B0-1AD9-47D552BA5A38}"/>
                </a:ext>
              </a:extLst>
            </p:cNvPr>
            <p:cNvCxnSpPr>
              <a:cxnSpLocks/>
              <a:endCxn id="15" idx="6"/>
            </p:cNvCxnSpPr>
            <p:nvPr/>
          </p:nvCxnSpPr>
          <p:spPr>
            <a:xfrm flipV="1">
              <a:off x="3654667" y="3796610"/>
              <a:ext cx="1339855" cy="213717"/>
            </a:xfrm>
            <a:prstGeom prst="line">
              <a:avLst/>
            </a:prstGeom>
            <a:noFill/>
            <a:ln w="38100" cap="flat" cmpd="sng" algn="ctr">
              <a:solidFill>
                <a:srgbClr val="28608C"/>
              </a:solidFill>
              <a:prstDash val="solid"/>
              <a:miter lim="800000"/>
            </a:ln>
            <a:effectLst/>
          </p:spPr>
        </p:cxnSp>
        <p:cxnSp>
          <p:nvCxnSpPr>
            <p:cNvPr id="41" name="Straight Connector 13">
              <a:extLst>
                <a:ext uri="{FF2B5EF4-FFF2-40B4-BE49-F238E27FC236}">
                  <a16:creationId xmlns:a16="http://schemas.microsoft.com/office/drawing/2014/main" id="{95F764DE-272D-B3DF-5B0C-3F8CEE5994F9}"/>
                </a:ext>
              </a:extLst>
            </p:cNvPr>
            <p:cNvCxnSpPr>
              <a:cxnSpLocks/>
            </p:cNvCxnSpPr>
            <p:nvPr/>
          </p:nvCxnSpPr>
          <p:spPr>
            <a:xfrm>
              <a:off x="3398758" y="3938428"/>
              <a:ext cx="2007900" cy="683400"/>
            </a:xfrm>
            <a:prstGeom prst="line">
              <a:avLst/>
            </a:prstGeom>
            <a:noFill/>
            <a:ln w="38100" cap="flat" cmpd="sng" algn="ctr">
              <a:solidFill>
                <a:srgbClr val="3282BE"/>
              </a:solidFill>
              <a:prstDash val="solid"/>
              <a:miter lim="800000"/>
            </a:ln>
            <a:effectLst/>
          </p:spPr>
        </p:cxnSp>
        <p:cxnSp>
          <p:nvCxnSpPr>
            <p:cNvPr id="42" name="Straight Connector 14">
              <a:extLst>
                <a:ext uri="{FF2B5EF4-FFF2-40B4-BE49-F238E27FC236}">
                  <a16:creationId xmlns:a16="http://schemas.microsoft.com/office/drawing/2014/main" id="{2E4221F5-3533-F228-F360-3DD9372F08DC}"/>
                </a:ext>
              </a:extLst>
            </p:cNvPr>
            <p:cNvCxnSpPr>
              <a:cxnSpLocks/>
            </p:cNvCxnSpPr>
            <p:nvPr/>
          </p:nvCxnSpPr>
          <p:spPr>
            <a:xfrm flipV="1">
              <a:off x="3442025" y="3100052"/>
              <a:ext cx="1950680" cy="833773"/>
            </a:xfrm>
            <a:prstGeom prst="line">
              <a:avLst/>
            </a:prstGeom>
            <a:noFill/>
            <a:ln w="38100" cap="flat" cmpd="sng" algn="ctr">
              <a:solidFill>
                <a:srgbClr val="262626"/>
              </a:solidFill>
              <a:prstDash val="solid"/>
              <a:miter lim="800000"/>
            </a:ln>
            <a:effectLst/>
          </p:spPr>
        </p:cxnSp>
        <p:cxnSp>
          <p:nvCxnSpPr>
            <p:cNvPr id="43" name="Straight Connector 15">
              <a:extLst>
                <a:ext uri="{FF2B5EF4-FFF2-40B4-BE49-F238E27FC236}">
                  <a16:creationId xmlns:a16="http://schemas.microsoft.com/office/drawing/2014/main" id="{3E0CFD62-2FD6-42CC-5A88-1B796B1A80B0}"/>
                </a:ext>
              </a:extLst>
            </p:cNvPr>
            <p:cNvCxnSpPr>
              <a:cxnSpLocks/>
            </p:cNvCxnSpPr>
            <p:nvPr/>
          </p:nvCxnSpPr>
          <p:spPr>
            <a:xfrm flipV="1">
              <a:off x="3430198" y="2359704"/>
              <a:ext cx="2323409" cy="1574121"/>
            </a:xfrm>
            <a:prstGeom prst="line">
              <a:avLst/>
            </a:prstGeom>
            <a:noFill/>
            <a:ln w="38100" cap="flat" cmpd="sng" algn="ctr">
              <a:solidFill>
                <a:srgbClr val="3282BE"/>
              </a:solidFill>
              <a:prstDash val="solid"/>
              <a:miter lim="800000"/>
            </a:ln>
            <a:effectLst/>
          </p:spPr>
        </p:cxnSp>
        <p:sp>
          <p:nvSpPr>
            <p:cNvPr id="44" name="Oval 16">
              <a:extLst>
                <a:ext uri="{FF2B5EF4-FFF2-40B4-BE49-F238E27FC236}">
                  <a16:creationId xmlns:a16="http://schemas.microsoft.com/office/drawing/2014/main" id="{F369FC86-728C-42E1-173B-A145A28E73F4}"/>
                </a:ext>
              </a:extLst>
            </p:cNvPr>
            <p:cNvSpPr/>
            <p:nvPr/>
          </p:nvSpPr>
          <p:spPr>
            <a:xfrm>
              <a:off x="2437014" y="3108606"/>
              <a:ext cx="1676936" cy="1676936"/>
            </a:xfrm>
            <a:prstGeom prst="ellipse">
              <a:avLst/>
            </a:prstGeom>
            <a:solidFill>
              <a:schemeClr val="accent6">
                <a:lumMod val="75000"/>
              </a:schemeClr>
            </a:solidFill>
            <a:ln w="889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Arial"/>
                <a:ea typeface="Arial Unicode MS"/>
                <a:cs typeface="Arial" pitchFamily="34" charset="0"/>
              </a:endParaRPr>
            </a:p>
          </p:txBody>
        </p:sp>
      </p:grpSp>
    </p:spTree>
    <p:extLst>
      <p:ext uri="{BB962C8B-B14F-4D97-AF65-F5344CB8AC3E}">
        <p14:creationId xmlns:p14="http://schemas.microsoft.com/office/powerpoint/2010/main" val="730692989"/>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34CAF-A06B-904F-1513-45D9C1A6E9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99D1245-9834-F1EE-7ADE-7CA1E2401CC2}"/>
              </a:ext>
            </a:extLst>
          </p:cNvPr>
          <p:cNvSpPr txBox="1"/>
          <p:nvPr/>
        </p:nvSpPr>
        <p:spPr>
          <a:xfrm>
            <a:off x="191344" y="332656"/>
            <a:ext cx="7451079"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p:txBody>
      </p:sp>
      <p:sp>
        <p:nvSpPr>
          <p:cNvPr id="2" name="Operación manual 31">
            <a:extLst>
              <a:ext uri="{FF2B5EF4-FFF2-40B4-BE49-F238E27FC236}">
                <a16:creationId xmlns:a16="http://schemas.microsoft.com/office/drawing/2014/main" id="{EA859EF5-BF5A-D2D5-33F5-7C1A1EC473EA}"/>
              </a:ext>
            </a:extLst>
          </p:cNvPr>
          <p:cNvSpPr/>
          <p:nvPr/>
        </p:nvSpPr>
        <p:spPr>
          <a:xfrm>
            <a:off x="482770" y="2724319"/>
            <a:ext cx="2712792" cy="2701687"/>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a:solidFill>
                  <a:schemeClr val="accent6">
                    <a:lumMod val="50000"/>
                  </a:schemeClr>
                </a:solidFill>
              </a:rPr>
              <a:t>El gasto programable del sector público se divide en gasto corriente y gasto de capital. El gasto corriente se refiere a la adquisición de bienes y servicios que realiza el sector público durante el ejercicio fiscal.</a:t>
            </a:r>
          </a:p>
          <a:p>
            <a:pPr algn="ctr"/>
            <a:endParaRPr lang="es-MX" sz="1200" dirty="0">
              <a:solidFill>
                <a:schemeClr val="accent6">
                  <a:lumMod val="50000"/>
                </a:schemeClr>
              </a:solidFill>
            </a:endParaRPr>
          </a:p>
        </p:txBody>
      </p:sp>
      <p:sp>
        <p:nvSpPr>
          <p:cNvPr id="4" name="Proceso alternativo 86">
            <a:extLst>
              <a:ext uri="{FF2B5EF4-FFF2-40B4-BE49-F238E27FC236}">
                <a16:creationId xmlns:a16="http://schemas.microsoft.com/office/drawing/2014/main" id="{1A5076B4-83C4-C7E3-5EA1-94234065FAF6}"/>
              </a:ext>
            </a:extLst>
          </p:cNvPr>
          <p:cNvSpPr/>
          <p:nvPr/>
        </p:nvSpPr>
        <p:spPr>
          <a:xfrm>
            <a:off x="482770" y="2160797"/>
            <a:ext cx="2712792"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Economica</a:t>
            </a:r>
            <a:r>
              <a:rPr lang="es-MX" dirty="0"/>
              <a:t> </a:t>
            </a:r>
          </a:p>
          <a:p>
            <a:pPr algn="ctr"/>
            <a:r>
              <a:rPr lang="es-MX" dirty="0"/>
              <a:t>¿Tipo de gasto?</a:t>
            </a:r>
          </a:p>
        </p:txBody>
      </p:sp>
      <p:grpSp>
        <p:nvGrpSpPr>
          <p:cNvPr id="5" name="Group 3">
            <a:extLst>
              <a:ext uri="{FF2B5EF4-FFF2-40B4-BE49-F238E27FC236}">
                <a16:creationId xmlns:a16="http://schemas.microsoft.com/office/drawing/2014/main" id="{1322C682-0980-00CB-40D3-F86255421CC3}"/>
              </a:ext>
            </a:extLst>
          </p:cNvPr>
          <p:cNvGrpSpPr/>
          <p:nvPr/>
        </p:nvGrpSpPr>
        <p:grpSpPr>
          <a:xfrm rot="3000000">
            <a:off x="5839559" y="3172253"/>
            <a:ext cx="120077" cy="443661"/>
            <a:chOff x="1408027" y="3329887"/>
            <a:chExt cx="155342" cy="573958"/>
          </a:xfrm>
          <a:solidFill>
            <a:schemeClr val="accent2"/>
          </a:solidFill>
        </p:grpSpPr>
        <p:sp>
          <p:nvSpPr>
            <p:cNvPr id="6" name="Oval 4">
              <a:extLst>
                <a:ext uri="{FF2B5EF4-FFF2-40B4-BE49-F238E27FC236}">
                  <a16:creationId xmlns:a16="http://schemas.microsoft.com/office/drawing/2014/main" id="{9C7BB140-B112-EAF7-829E-07CAD492EC2B}"/>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7" name="Oval 5">
              <a:extLst>
                <a:ext uri="{FF2B5EF4-FFF2-40B4-BE49-F238E27FC236}">
                  <a16:creationId xmlns:a16="http://schemas.microsoft.com/office/drawing/2014/main" id="{4480D748-4289-D078-AD36-6E5DF756EEEF}"/>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5" name="Oval 6">
              <a:extLst>
                <a:ext uri="{FF2B5EF4-FFF2-40B4-BE49-F238E27FC236}">
                  <a16:creationId xmlns:a16="http://schemas.microsoft.com/office/drawing/2014/main" id="{57C64775-8501-141F-143B-01A126C46E48}"/>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46" name="Oval 7">
            <a:extLst>
              <a:ext uri="{FF2B5EF4-FFF2-40B4-BE49-F238E27FC236}">
                <a16:creationId xmlns:a16="http://schemas.microsoft.com/office/drawing/2014/main" id="{820A1882-F234-3D38-AD9E-7FFD07E628CC}"/>
              </a:ext>
            </a:extLst>
          </p:cNvPr>
          <p:cNvSpPr/>
          <p:nvPr/>
        </p:nvSpPr>
        <p:spPr>
          <a:xfrm>
            <a:off x="6454003" y="2453588"/>
            <a:ext cx="797943" cy="797943"/>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7" name="Oval 9">
            <a:extLst>
              <a:ext uri="{FF2B5EF4-FFF2-40B4-BE49-F238E27FC236}">
                <a16:creationId xmlns:a16="http://schemas.microsoft.com/office/drawing/2014/main" id="{10D3BA73-648F-8593-6FBB-86026F4C2A77}"/>
              </a:ext>
            </a:extLst>
          </p:cNvPr>
          <p:cNvSpPr/>
          <p:nvPr/>
        </p:nvSpPr>
        <p:spPr>
          <a:xfrm>
            <a:off x="5874531" y="1410325"/>
            <a:ext cx="880064" cy="797943"/>
          </a:xfrm>
          <a:prstGeom prst="ellipse">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8" name="Oval 10">
            <a:extLst>
              <a:ext uri="{FF2B5EF4-FFF2-40B4-BE49-F238E27FC236}">
                <a16:creationId xmlns:a16="http://schemas.microsoft.com/office/drawing/2014/main" id="{12B70378-26C5-7D77-8774-7BC96EF08641}"/>
              </a:ext>
            </a:extLst>
          </p:cNvPr>
          <p:cNvSpPr/>
          <p:nvPr/>
        </p:nvSpPr>
        <p:spPr>
          <a:xfrm>
            <a:off x="6355623" y="5808457"/>
            <a:ext cx="797943" cy="797943"/>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9" name="Oval 11">
            <a:extLst>
              <a:ext uri="{FF2B5EF4-FFF2-40B4-BE49-F238E27FC236}">
                <a16:creationId xmlns:a16="http://schemas.microsoft.com/office/drawing/2014/main" id="{B72030DF-589E-FA55-4190-49A1FAACDCA4}"/>
              </a:ext>
            </a:extLst>
          </p:cNvPr>
          <p:cNvSpPr/>
          <p:nvPr/>
        </p:nvSpPr>
        <p:spPr>
          <a:xfrm>
            <a:off x="6978175" y="4763742"/>
            <a:ext cx="797943" cy="797943"/>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50" name="Oval 12">
            <a:extLst>
              <a:ext uri="{FF2B5EF4-FFF2-40B4-BE49-F238E27FC236}">
                <a16:creationId xmlns:a16="http://schemas.microsoft.com/office/drawing/2014/main" id="{911345F1-19A3-1757-0E33-4FD5AA9D8BCC}"/>
              </a:ext>
            </a:extLst>
          </p:cNvPr>
          <p:cNvSpPr/>
          <p:nvPr/>
        </p:nvSpPr>
        <p:spPr>
          <a:xfrm>
            <a:off x="6978175" y="3558498"/>
            <a:ext cx="797943" cy="797943"/>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nvGrpSpPr>
          <p:cNvPr id="51" name="Group 30">
            <a:extLst>
              <a:ext uri="{FF2B5EF4-FFF2-40B4-BE49-F238E27FC236}">
                <a16:creationId xmlns:a16="http://schemas.microsoft.com/office/drawing/2014/main" id="{CED7CA8D-457F-B196-C1BE-34C69AEEA261}"/>
              </a:ext>
            </a:extLst>
          </p:cNvPr>
          <p:cNvGrpSpPr/>
          <p:nvPr/>
        </p:nvGrpSpPr>
        <p:grpSpPr>
          <a:xfrm rot="1380000">
            <a:off x="5241672" y="2756016"/>
            <a:ext cx="120077" cy="443661"/>
            <a:chOff x="1408027" y="3329887"/>
            <a:chExt cx="155342" cy="573958"/>
          </a:xfrm>
          <a:solidFill>
            <a:schemeClr val="accent2"/>
          </a:solidFill>
        </p:grpSpPr>
        <p:sp>
          <p:nvSpPr>
            <p:cNvPr id="52" name="Oval 31">
              <a:extLst>
                <a:ext uri="{FF2B5EF4-FFF2-40B4-BE49-F238E27FC236}">
                  <a16:creationId xmlns:a16="http://schemas.microsoft.com/office/drawing/2014/main" id="{E257A8FF-C403-CDAE-A37F-B9812385CF28}"/>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53" name="Oval 32">
              <a:extLst>
                <a:ext uri="{FF2B5EF4-FFF2-40B4-BE49-F238E27FC236}">
                  <a16:creationId xmlns:a16="http://schemas.microsoft.com/office/drawing/2014/main" id="{7BC7552C-EE36-2659-90F5-FD4B408168F9}"/>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54" name="Oval 33">
              <a:extLst>
                <a:ext uri="{FF2B5EF4-FFF2-40B4-BE49-F238E27FC236}">
                  <a16:creationId xmlns:a16="http://schemas.microsoft.com/office/drawing/2014/main" id="{905FF071-9AAE-EA56-2DFF-8D94AE407977}"/>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55" name="TextBox 39">
            <a:extLst>
              <a:ext uri="{FF2B5EF4-FFF2-40B4-BE49-F238E27FC236}">
                <a16:creationId xmlns:a16="http://schemas.microsoft.com/office/drawing/2014/main" id="{F9835037-3501-8C35-F32A-7A5BB90E7B1C}"/>
              </a:ext>
            </a:extLst>
          </p:cNvPr>
          <p:cNvSpPr txBox="1"/>
          <p:nvPr/>
        </p:nvSpPr>
        <p:spPr>
          <a:xfrm>
            <a:off x="6754595" y="1559048"/>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Gasto</a:t>
            </a:r>
            <a:r>
              <a:rPr lang="en-US" altLang="ko-KR" sz="1400" b="1" dirty="0">
                <a:solidFill>
                  <a:schemeClr val="tx1">
                    <a:lumMod val="75000"/>
                    <a:lumOff val="25000"/>
                  </a:schemeClr>
                </a:solidFill>
                <a:cs typeface="Arial" pitchFamily="34" charset="0"/>
              </a:rPr>
              <a:t> </a:t>
            </a:r>
            <a:r>
              <a:rPr lang="en-US" altLang="ko-KR" sz="1400" b="1" dirty="0" err="1">
                <a:solidFill>
                  <a:schemeClr val="tx1">
                    <a:lumMod val="75000"/>
                    <a:lumOff val="25000"/>
                  </a:schemeClr>
                </a:solidFill>
                <a:cs typeface="Arial" pitchFamily="34" charset="0"/>
              </a:rPr>
              <a:t>corriente</a:t>
            </a:r>
            <a:endParaRPr lang="ko-KR" altLang="en-US" sz="1400" b="1" dirty="0">
              <a:solidFill>
                <a:schemeClr val="tx1">
                  <a:lumMod val="75000"/>
                  <a:lumOff val="25000"/>
                </a:schemeClr>
              </a:solidFill>
              <a:cs typeface="Arial" pitchFamily="34" charset="0"/>
            </a:endParaRPr>
          </a:p>
        </p:txBody>
      </p:sp>
      <p:sp>
        <p:nvSpPr>
          <p:cNvPr id="56" name="TextBox 40">
            <a:extLst>
              <a:ext uri="{FF2B5EF4-FFF2-40B4-BE49-F238E27FC236}">
                <a16:creationId xmlns:a16="http://schemas.microsoft.com/office/drawing/2014/main" id="{2F5160A8-9394-33A6-A7CD-FF205F29E668}"/>
              </a:ext>
            </a:extLst>
          </p:cNvPr>
          <p:cNvSpPr txBox="1"/>
          <p:nvPr/>
        </p:nvSpPr>
        <p:spPr>
          <a:xfrm>
            <a:off x="7238343" y="2605366"/>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Gasto</a:t>
            </a:r>
            <a:r>
              <a:rPr lang="en-US" altLang="ko-KR" sz="1400" b="1" dirty="0">
                <a:solidFill>
                  <a:schemeClr val="tx1">
                    <a:lumMod val="75000"/>
                    <a:lumOff val="25000"/>
                  </a:schemeClr>
                </a:solidFill>
                <a:cs typeface="Arial" pitchFamily="34" charset="0"/>
              </a:rPr>
              <a:t> de capital</a:t>
            </a:r>
            <a:endParaRPr lang="ko-KR" altLang="en-US" sz="1400" b="1" dirty="0">
              <a:solidFill>
                <a:schemeClr val="tx1">
                  <a:lumMod val="75000"/>
                  <a:lumOff val="25000"/>
                </a:schemeClr>
              </a:solidFill>
              <a:cs typeface="Arial" pitchFamily="34" charset="0"/>
            </a:endParaRPr>
          </a:p>
        </p:txBody>
      </p:sp>
      <p:sp>
        <p:nvSpPr>
          <p:cNvPr id="57" name="Parallelogram 15">
            <a:extLst>
              <a:ext uri="{FF2B5EF4-FFF2-40B4-BE49-F238E27FC236}">
                <a16:creationId xmlns:a16="http://schemas.microsoft.com/office/drawing/2014/main" id="{53EF9F7D-AE9F-6B76-843F-D4803C4B63DD}"/>
              </a:ext>
            </a:extLst>
          </p:cNvPr>
          <p:cNvSpPr/>
          <p:nvPr/>
        </p:nvSpPr>
        <p:spPr>
          <a:xfrm flipH="1">
            <a:off x="6672091" y="2678509"/>
            <a:ext cx="361766" cy="361766"/>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8" name="Rectangle 30">
            <a:extLst>
              <a:ext uri="{FF2B5EF4-FFF2-40B4-BE49-F238E27FC236}">
                <a16:creationId xmlns:a16="http://schemas.microsoft.com/office/drawing/2014/main" id="{08BEA016-087B-D0B2-C272-58A59A278F87}"/>
              </a:ext>
            </a:extLst>
          </p:cNvPr>
          <p:cNvSpPr/>
          <p:nvPr/>
        </p:nvSpPr>
        <p:spPr>
          <a:xfrm>
            <a:off x="7218541" y="5004572"/>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9" name="Frame 17">
            <a:extLst>
              <a:ext uri="{FF2B5EF4-FFF2-40B4-BE49-F238E27FC236}">
                <a16:creationId xmlns:a16="http://schemas.microsoft.com/office/drawing/2014/main" id="{D8A6EF89-2CDC-A116-096B-2F46A60D23FE}"/>
              </a:ext>
            </a:extLst>
          </p:cNvPr>
          <p:cNvSpPr/>
          <p:nvPr/>
        </p:nvSpPr>
        <p:spPr>
          <a:xfrm>
            <a:off x="6582729" y="6035563"/>
            <a:ext cx="343730" cy="34373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60" name="Rounded Rectangle 5">
            <a:extLst>
              <a:ext uri="{FF2B5EF4-FFF2-40B4-BE49-F238E27FC236}">
                <a16:creationId xmlns:a16="http://schemas.microsoft.com/office/drawing/2014/main" id="{10E16583-6A2E-A7B6-921F-57504F71A628}"/>
              </a:ext>
            </a:extLst>
          </p:cNvPr>
          <p:cNvSpPr/>
          <p:nvPr/>
        </p:nvSpPr>
        <p:spPr>
          <a:xfrm flipH="1">
            <a:off x="7157248" y="3838380"/>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1" name="Oval 21">
            <a:extLst>
              <a:ext uri="{FF2B5EF4-FFF2-40B4-BE49-F238E27FC236}">
                <a16:creationId xmlns:a16="http://schemas.microsoft.com/office/drawing/2014/main" id="{12A4417D-F2FD-33EE-920F-92C462F78A21}"/>
              </a:ext>
            </a:extLst>
          </p:cNvPr>
          <p:cNvSpPr>
            <a:spLocks noChangeAspect="1"/>
          </p:cNvSpPr>
          <p:nvPr/>
        </p:nvSpPr>
        <p:spPr>
          <a:xfrm>
            <a:off x="6108122" y="1625092"/>
            <a:ext cx="391178"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2" name="Rectangle 9">
            <a:extLst>
              <a:ext uri="{FF2B5EF4-FFF2-40B4-BE49-F238E27FC236}">
                <a16:creationId xmlns:a16="http://schemas.microsoft.com/office/drawing/2014/main" id="{AF97FF62-003A-E3C6-7044-BD2C26694FB8}"/>
              </a:ext>
            </a:extLst>
          </p:cNvPr>
          <p:cNvSpPr/>
          <p:nvPr/>
        </p:nvSpPr>
        <p:spPr>
          <a:xfrm>
            <a:off x="3304296" y="2983023"/>
            <a:ext cx="2518808" cy="1631644"/>
          </a:xfrm>
          <a:custGeom>
            <a:avLst/>
            <a:gdLst/>
            <a:ahLst/>
            <a:cxnLst/>
            <a:rect l="l" t="t" r="r" b="b"/>
            <a:pathLst>
              <a:path w="3816424" h="2472220">
                <a:moveTo>
                  <a:pt x="1972064" y="0"/>
                </a:moveTo>
                <a:cubicBezTo>
                  <a:pt x="2225646" y="0"/>
                  <a:pt x="2443064" y="140235"/>
                  <a:pt x="2531016" y="340937"/>
                </a:cubicBezTo>
                <a:cubicBezTo>
                  <a:pt x="2600132" y="306460"/>
                  <a:pt x="2678169" y="288032"/>
                  <a:pt x="2760510" y="288032"/>
                </a:cubicBezTo>
                <a:cubicBezTo>
                  <a:pt x="3009887" y="288032"/>
                  <a:pt x="3219786" y="457055"/>
                  <a:pt x="3279705" y="687381"/>
                </a:cubicBezTo>
                <a:cubicBezTo>
                  <a:pt x="3582169" y="717391"/>
                  <a:pt x="3816424" y="950318"/>
                  <a:pt x="3816424" y="1232795"/>
                </a:cubicBezTo>
                <a:lnTo>
                  <a:pt x="3816055" y="1236110"/>
                </a:lnTo>
                <a:cubicBezTo>
                  <a:pt x="3816421" y="1237213"/>
                  <a:pt x="3816424" y="1238319"/>
                  <a:pt x="3816424" y="1239425"/>
                </a:cubicBezTo>
                <a:cubicBezTo>
                  <a:pt x="3816424" y="1544322"/>
                  <a:pt x="3543509" y="1791490"/>
                  <a:pt x="3206852" y="1791490"/>
                </a:cubicBezTo>
                <a:lnTo>
                  <a:pt x="3136943" y="1786289"/>
                </a:lnTo>
                <a:cubicBezTo>
                  <a:pt x="3133151" y="1787239"/>
                  <a:pt x="3129282" y="1787343"/>
                  <a:pt x="3125386" y="1787343"/>
                </a:cubicBezTo>
                <a:lnTo>
                  <a:pt x="3087511" y="1787343"/>
                </a:lnTo>
                <a:cubicBezTo>
                  <a:pt x="3038440" y="1991344"/>
                  <a:pt x="2837482" y="2143516"/>
                  <a:pt x="2597280" y="2143516"/>
                </a:cubicBezTo>
                <a:cubicBezTo>
                  <a:pt x="2532520" y="2143516"/>
                  <a:pt x="2470613" y="2132455"/>
                  <a:pt x="2414162" y="2111319"/>
                </a:cubicBezTo>
                <a:cubicBezTo>
                  <a:pt x="2330064" y="2322315"/>
                  <a:pt x="2106542" y="2472220"/>
                  <a:pt x="1844361" y="2472220"/>
                </a:cubicBezTo>
                <a:cubicBezTo>
                  <a:pt x="1529851" y="2472220"/>
                  <a:pt x="1270971" y="2256501"/>
                  <a:pt x="1241364" y="1979223"/>
                </a:cubicBezTo>
                <a:cubicBezTo>
                  <a:pt x="1233180" y="1981311"/>
                  <a:pt x="1224850" y="1981496"/>
                  <a:pt x="1216474" y="1981496"/>
                </a:cubicBezTo>
                <a:cubicBezTo>
                  <a:pt x="1047138" y="1981496"/>
                  <a:pt x="897304" y="1905869"/>
                  <a:pt x="810084" y="1787343"/>
                </a:cubicBezTo>
                <a:lnTo>
                  <a:pt x="683468" y="1787343"/>
                </a:lnTo>
                <a:lnTo>
                  <a:pt x="669303" y="1786050"/>
                </a:lnTo>
                <a:cubicBezTo>
                  <a:pt x="649856" y="1790596"/>
                  <a:pt x="629830" y="1791490"/>
                  <a:pt x="609572" y="1791490"/>
                </a:cubicBezTo>
                <a:cubicBezTo>
                  <a:pt x="272915" y="1791490"/>
                  <a:pt x="0" y="1544322"/>
                  <a:pt x="0" y="1239425"/>
                </a:cubicBezTo>
                <a:lnTo>
                  <a:pt x="369" y="1236110"/>
                </a:lnTo>
                <a:cubicBezTo>
                  <a:pt x="3" y="1235007"/>
                  <a:pt x="0" y="1233901"/>
                  <a:pt x="0" y="1232795"/>
                </a:cubicBezTo>
                <a:cubicBezTo>
                  <a:pt x="0" y="927898"/>
                  <a:pt x="272915" y="680730"/>
                  <a:pt x="609572" y="680730"/>
                </a:cubicBezTo>
                <a:lnTo>
                  <a:pt x="648332" y="683614"/>
                </a:lnTo>
                <a:cubicBezTo>
                  <a:pt x="648074" y="682757"/>
                  <a:pt x="648072" y="681899"/>
                  <a:pt x="648072" y="681040"/>
                </a:cubicBezTo>
                <a:cubicBezTo>
                  <a:pt x="648072" y="382773"/>
                  <a:pt x="889865" y="140980"/>
                  <a:pt x="1188132" y="140980"/>
                </a:cubicBezTo>
                <a:cubicBezTo>
                  <a:pt x="1296209" y="140980"/>
                  <a:pt x="1396871" y="172727"/>
                  <a:pt x="1480802" y="228175"/>
                </a:cubicBezTo>
                <a:cubicBezTo>
                  <a:pt x="1589955" y="89512"/>
                  <a:pt x="1769468" y="0"/>
                  <a:pt x="1972064" y="0"/>
                </a:cubicBezTo>
                <a:close/>
              </a:path>
            </a:pathLst>
          </a:custGeom>
          <a:noFill/>
          <a:ln w="762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altLang="ko-KR" sz="2700" dirty="0" err="1">
                <a:solidFill>
                  <a:srgbClr val="002060"/>
                </a:solidFill>
              </a:rPr>
              <a:t>Economica</a:t>
            </a:r>
            <a:endParaRPr lang="ko-KR" altLang="en-US" sz="2700" dirty="0">
              <a:solidFill>
                <a:srgbClr val="002060"/>
              </a:solidFill>
            </a:endParaRPr>
          </a:p>
        </p:txBody>
      </p:sp>
      <p:sp>
        <p:nvSpPr>
          <p:cNvPr id="63" name="TextBox 40">
            <a:extLst>
              <a:ext uri="{FF2B5EF4-FFF2-40B4-BE49-F238E27FC236}">
                <a16:creationId xmlns:a16="http://schemas.microsoft.com/office/drawing/2014/main" id="{E9FD5A7C-2E1B-713D-554D-52F3D28EFC3B}"/>
              </a:ext>
            </a:extLst>
          </p:cNvPr>
          <p:cNvSpPr txBox="1"/>
          <p:nvPr/>
        </p:nvSpPr>
        <p:spPr>
          <a:xfrm>
            <a:off x="7684220" y="3663538"/>
            <a:ext cx="1852395" cy="523220"/>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Amortización</a:t>
            </a:r>
            <a:r>
              <a:rPr lang="en-US" altLang="ko-KR" sz="1400" b="1" dirty="0">
                <a:solidFill>
                  <a:schemeClr val="tx1">
                    <a:lumMod val="75000"/>
                    <a:lumOff val="25000"/>
                  </a:schemeClr>
                </a:solidFill>
                <a:cs typeface="Arial" pitchFamily="34" charset="0"/>
              </a:rPr>
              <a:t> de la </a:t>
            </a:r>
            <a:r>
              <a:rPr lang="en-US" altLang="ko-KR" sz="1400" b="1" dirty="0" err="1">
                <a:solidFill>
                  <a:schemeClr val="tx1">
                    <a:lumMod val="75000"/>
                    <a:lumOff val="25000"/>
                  </a:schemeClr>
                </a:solidFill>
                <a:cs typeface="Arial" pitchFamily="34" charset="0"/>
              </a:rPr>
              <a:t>Deuda</a:t>
            </a:r>
            <a:endParaRPr lang="ko-KR" altLang="en-US" sz="1400" b="1" dirty="0">
              <a:solidFill>
                <a:schemeClr val="tx1">
                  <a:lumMod val="75000"/>
                  <a:lumOff val="25000"/>
                </a:schemeClr>
              </a:solidFill>
              <a:cs typeface="Arial" pitchFamily="34" charset="0"/>
            </a:endParaRPr>
          </a:p>
        </p:txBody>
      </p:sp>
      <p:sp>
        <p:nvSpPr>
          <p:cNvPr id="64" name="TextBox 40">
            <a:extLst>
              <a:ext uri="{FF2B5EF4-FFF2-40B4-BE49-F238E27FC236}">
                <a16:creationId xmlns:a16="http://schemas.microsoft.com/office/drawing/2014/main" id="{5EED239A-2DA5-F995-F05B-CAFCC6750EC7}"/>
              </a:ext>
            </a:extLst>
          </p:cNvPr>
          <p:cNvSpPr txBox="1"/>
          <p:nvPr/>
        </p:nvSpPr>
        <p:spPr>
          <a:xfrm>
            <a:off x="7598967" y="4972837"/>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Pensiones</a:t>
            </a:r>
            <a:endParaRPr lang="ko-KR" altLang="en-US" sz="1400" b="1" dirty="0">
              <a:solidFill>
                <a:schemeClr val="tx1">
                  <a:lumMod val="75000"/>
                  <a:lumOff val="25000"/>
                </a:schemeClr>
              </a:solidFill>
              <a:cs typeface="Arial" pitchFamily="34" charset="0"/>
            </a:endParaRPr>
          </a:p>
        </p:txBody>
      </p:sp>
      <p:sp>
        <p:nvSpPr>
          <p:cNvPr id="65" name="TextBox 40">
            <a:extLst>
              <a:ext uri="{FF2B5EF4-FFF2-40B4-BE49-F238E27FC236}">
                <a16:creationId xmlns:a16="http://schemas.microsoft.com/office/drawing/2014/main" id="{5B2C46D5-B3DD-EBC3-140C-EC5AC5B1EADE}"/>
              </a:ext>
            </a:extLst>
          </p:cNvPr>
          <p:cNvSpPr txBox="1"/>
          <p:nvPr/>
        </p:nvSpPr>
        <p:spPr>
          <a:xfrm>
            <a:off x="7218541" y="6079857"/>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Participaciones</a:t>
            </a:r>
            <a:endParaRPr lang="ko-KR" altLang="en-US" sz="1400" b="1" dirty="0">
              <a:solidFill>
                <a:schemeClr val="tx1">
                  <a:lumMod val="75000"/>
                  <a:lumOff val="25000"/>
                </a:schemeClr>
              </a:solidFill>
              <a:cs typeface="Arial" pitchFamily="34" charset="0"/>
            </a:endParaRPr>
          </a:p>
        </p:txBody>
      </p:sp>
      <p:grpSp>
        <p:nvGrpSpPr>
          <p:cNvPr id="66" name="Group 3">
            <a:extLst>
              <a:ext uri="{FF2B5EF4-FFF2-40B4-BE49-F238E27FC236}">
                <a16:creationId xmlns:a16="http://schemas.microsoft.com/office/drawing/2014/main" id="{B5B63825-98B1-F60E-7BAD-10AD0BB95F9B}"/>
              </a:ext>
            </a:extLst>
          </p:cNvPr>
          <p:cNvGrpSpPr/>
          <p:nvPr/>
        </p:nvGrpSpPr>
        <p:grpSpPr>
          <a:xfrm rot="5400000">
            <a:off x="5991951" y="3675190"/>
            <a:ext cx="120077" cy="443661"/>
            <a:chOff x="1408027" y="3329887"/>
            <a:chExt cx="155342" cy="573958"/>
          </a:xfrm>
          <a:solidFill>
            <a:schemeClr val="accent2"/>
          </a:solidFill>
        </p:grpSpPr>
        <p:sp>
          <p:nvSpPr>
            <p:cNvPr id="67" name="Oval 4">
              <a:extLst>
                <a:ext uri="{FF2B5EF4-FFF2-40B4-BE49-F238E27FC236}">
                  <a16:creationId xmlns:a16="http://schemas.microsoft.com/office/drawing/2014/main" id="{BE7FA449-3779-9E66-CCC7-F7EA81F06E9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68" name="Oval 5">
              <a:extLst>
                <a:ext uri="{FF2B5EF4-FFF2-40B4-BE49-F238E27FC236}">
                  <a16:creationId xmlns:a16="http://schemas.microsoft.com/office/drawing/2014/main" id="{45AA66B9-7200-1EE0-DDAB-04A6986D1A76}"/>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69" name="Oval 6">
              <a:extLst>
                <a:ext uri="{FF2B5EF4-FFF2-40B4-BE49-F238E27FC236}">
                  <a16:creationId xmlns:a16="http://schemas.microsoft.com/office/drawing/2014/main" id="{185F09B1-35FE-7B40-1F70-80978C0E2242}"/>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70" name="Group 3">
            <a:extLst>
              <a:ext uri="{FF2B5EF4-FFF2-40B4-BE49-F238E27FC236}">
                <a16:creationId xmlns:a16="http://schemas.microsoft.com/office/drawing/2014/main" id="{61422B21-BA65-4704-62B1-916346204295}"/>
              </a:ext>
            </a:extLst>
          </p:cNvPr>
          <p:cNvGrpSpPr/>
          <p:nvPr/>
        </p:nvGrpSpPr>
        <p:grpSpPr>
          <a:xfrm rot="7200000">
            <a:off x="5634253" y="4073967"/>
            <a:ext cx="120077" cy="443661"/>
            <a:chOff x="1408027" y="3329887"/>
            <a:chExt cx="155342" cy="573958"/>
          </a:xfrm>
          <a:solidFill>
            <a:schemeClr val="accent2"/>
          </a:solidFill>
        </p:grpSpPr>
        <p:sp>
          <p:nvSpPr>
            <p:cNvPr id="71" name="Oval 4">
              <a:extLst>
                <a:ext uri="{FF2B5EF4-FFF2-40B4-BE49-F238E27FC236}">
                  <a16:creationId xmlns:a16="http://schemas.microsoft.com/office/drawing/2014/main" id="{6D794EE5-F963-7E73-E180-69607D2D08BC}"/>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72" name="Oval 5">
              <a:extLst>
                <a:ext uri="{FF2B5EF4-FFF2-40B4-BE49-F238E27FC236}">
                  <a16:creationId xmlns:a16="http://schemas.microsoft.com/office/drawing/2014/main" id="{0B13515A-1BA3-D33C-C5D5-EADD77C8D03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73" name="Oval 6">
              <a:extLst>
                <a:ext uri="{FF2B5EF4-FFF2-40B4-BE49-F238E27FC236}">
                  <a16:creationId xmlns:a16="http://schemas.microsoft.com/office/drawing/2014/main" id="{05DC5147-992C-9973-C81C-0DD56431C4ED}"/>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74" name="Group 3">
            <a:extLst>
              <a:ext uri="{FF2B5EF4-FFF2-40B4-BE49-F238E27FC236}">
                <a16:creationId xmlns:a16="http://schemas.microsoft.com/office/drawing/2014/main" id="{A7567820-2B4C-4260-E616-5CF69D29CEFA}"/>
              </a:ext>
            </a:extLst>
          </p:cNvPr>
          <p:cNvGrpSpPr/>
          <p:nvPr/>
        </p:nvGrpSpPr>
        <p:grpSpPr>
          <a:xfrm rot="8400000">
            <a:off x="5198265" y="4313829"/>
            <a:ext cx="120077" cy="443661"/>
            <a:chOff x="1408027" y="3329887"/>
            <a:chExt cx="155342" cy="573958"/>
          </a:xfrm>
          <a:solidFill>
            <a:schemeClr val="accent2"/>
          </a:solidFill>
        </p:grpSpPr>
        <p:sp>
          <p:nvSpPr>
            <p:cNvPr id="75" name="Oval 4">
              <a:extLst>
                <a:ext uri="{FF2B5EF4-FFF2-40B4-BE49-F238E27FC236}">
                  <a16:creationId xmlns:a16="http://schemas.microsoft.com/office/drawing/2014/main" id="{89E14C10-3FBD-193A-005C-5FB7FA83D148}"/>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76" name="Oval 5">
              <a:extLst>
                <a:ext uri="{FF2B5EF4-FFF2-40B4-BE49-F238E27FC236}">
                  <a16:creationId xmlns:a16="http://schemas.microsoft.com/office/drawing/2014/main" id="{BB2F74EB-57E9-1E54-FDF0-D706EE5C38EC}"/>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77" name="Oval 6">
              <a:extLst>
                <a:ext uri="{FF2B5EF4-FFF2-40B4-BE49-F238E27FC236}">
                  <a16:creationId xmlns:a16="http://schemas.microsoft.com/office/drawing/2014/main" id="{EB13D93D-CBA1-A380-C137-3F1F350DE5CF}"/>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78" name="Group 30">
            <a:extLst>
              <a:ext uri="{FF2B5EF4-FFF2-40B4-BE49-F238E27FC236}">
                <a16:creationId xmlns:a16="http://schemas.microsoft.com/office/drawing/2014/main" id="{15FBC831-D3CA-50A9-F3FF-06CC4BE1DC18}"/>
              </a:ext>
            </a:extLst>
          </p:cNvPr>
          <p:cNvGrpSpPr/>
          <p:nvPr/>
        </p:nvGrpSpPr>
        <p:grpSpPr>
          <a:xfrm rot="1380000">
            <a:off x="5434786" y="2274833"/>
            <a:ext cx="120077" cy="443661"/>
            <a:chOff x="1408027" y="3329887"/>
            <a:chExt cx="155342" cy="573958"/>
          </a:xfrm>
          <a:solidFill>
            <a:schemeClr val="accent2"/>
          </a:solidFill>
        </p:grpSpPr>
        <p:sp>
          <p:nvSpPr>
            <p:cNvPr id="79" name="Oval 31">
              <a:extLst>
                <a:ext uri="{FF2B5EF4-FFF2-40B4-BE49-F238E27FC236}">
                  <a16:creationId xmlns:a16="http://schemas.microsoft.com/office/drawing/2014/main" id="{179B20A8-F329-5C2E-70E9-59958A42B596}"/>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0" name="Oval 32">
              <a:extLst>
                <a:ext uri="{FF2B5EF4-FFF2-40B4-BE49-F238E27FC236}">
                  <a16:creationId xmlns:a16="http://schemas.microsoft.com/office/drawing/2014/main" id="{002A340D-26BC-8E35-1415-4C7FCEC22455}"/>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1" name="Oval 33">
              <a:extLst>
                <a:ext uri="{FF2B5EF4-FFF2-40B4-BE49-F238E27FC236}">
                  <a16:creationId xmlns:a16="http://schemas.microsoft.com/office/drawing/2014/main" id="{203D9FA2-5BB4-199F-5914-5EE69DA04AC4}"/>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82" name="Group 30">
            <a:extLst>
              <a:ext uri="{FF2B5EF4-FFF2-40B4-BE49-F238E27FC236}">
                <a16:creationId xmlns:a16="http://schemas.microsoft.com/office/drawing/2014/main" id="{B9FB9608-D0DF-6A58-33E3-1D61EC8905CA}"/>
              </a:ext>
            </a:extLst>
          </p:cNvPr>
          <p:cNvGrpSpPr/>
          <p:nvPr/>
        </p:nvGrpSpPr>
        <p:grpSpPr>
          <a:xfrm rot="1800000">
            <a:off x="5633806" y="1826551"/>
            <a:ext cx="120077" cy="443661"/>
            <a:chOff x="1408027" y="3329887"/>
            <a:chExt cx="155342" cy="573958"/>
          </a:xfrm>
          <a:solidFill>
            <a:schemeClr val="accent2"/>
          </a:solidFill>
        </p:grpSpPr>
        <p:sp>
          <p:nvSpPr>
            <p:cNvPr id="83" name="Oval 31">
              <a:extLst>
                <a:ext uri="{FF2B5EF4-FFF2-40B4-BE49-F238E27FC236}">
                  <a16:creationId xmlns:a16="http://schemas.microsoft.com/office/drawing/2014/main" id="{20F0364C-EDB4-E6B7-22C3-7AAC27A81DC9}"/>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4" name="Oval 32">
              <a:extLst>
                <a:ext uri="{FF2B5EF4-FFF2-40B4-BE49-F238E27FC236}">
                  <a16:creationId xmlns:a16="http://schemas.microsoft.com/office/drawing/2014/main" id="{9F13CE84-85B5-B011-B5A1-31037725B535}"/>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5" name="Oval 33">
              <a:extLst>
                <a:ext uri="{FF2B5EF4-FFF2-40B4-BE49-F238E27FC236}">
                  <a16:creationId xmlns:a16="http://schemas.microsoft.com/office/drawing/2014/main" id="{ABC3A7BA-C2E9-2074-83F2-1F000C3E4EE5}"/>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86" name="Group 3">
            <a:extLst>
              <a:ext uri="{FF2B5EF4-FFF2-40B4-BE49-F238E27FC236}">
                <a16:creationId xmlns:a16="http://schemas.microsoft.com/office/drawing/2014/main" id="{6D76FDB7-F1ED-E846-2B37-599684CD2F16}"/>
              </a:ext>
            </a:extLst>
          </p:cNvPr>
          <p:cNvGrpSpPr/>
          <p:nvPr/>
        </p:nvGrpSpPr>
        <p:grpSpPr>
          <a:xfrm rot="3000000">
            <a:off x="6200850" y="2874394"/>
            <a:ext cx="120077" cy="443661"/>
            <a:chOff x="1408027" y="3329887"/>
            <a:chExt cx="155342" cy="573958"/>
          </a:xfrm>
          <a:solidFill>
            <a:schemeClr val="accent2"/>
          </a:solidFill>
        </p:grpSpPr>
        <p:sp>
          <p:nvSpPr>
            <p:cNvPr id="87" name="Oval 4">
              <a:extLst>
                <a:ext uri="{FF2B5EF4-FFF2-40B4-BE49-F238E27FC236}">
                  <a16:creationId xmlns:a16="http://schemas.microsoft.com/office/drawing/2014/main" id="{01CE3DBA-29E8-6FE8-BAD7-92D5470C6CD1}"/>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8" name="Oval 5">
              <a:extLst>
                <a:ext uri="{FF2B5EF4-FFF2-40B4-BE49-F238E27FC236}">
                  <a16:creationId xmlns:a16="http://schemas.microsoft.com/office/drawing/2014/main" id="{AF868758-2D7A-109D-0429-4C14F7154475}"/>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9" name="Oval 6">
              <a:extLst>
                <a:ext uri="{FF2B5EF4-FFF2-40B4-BE49-F238E27FC236}">
                  <a16:creationId xmlns:a16="http://schemas.microsoft.com/office/drawing/2014/main" id="{19EBF136-0867-D5BC-A66C-5933C6A36DDD}"/>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90" name="Group 3">
            <a:extLst>
              <a:ext uri="{FF2B5EF4-FFF2-40B4-BE49-F238E27FC236}">
                <a16:creationId xmlns:a16="http://schemas.microsoft.com/office/drawing/2014/main" id="{D41B19DD-35CC-851D-B374-10250675F741}"/>
              </a:ext>
            </a:extLst>
          </p:cNvPr>
          <p:cNvGrpSpPr/>
          <p:nvPr/>
        </p:nvGrpSpPr>
        <p:grpSpPr>
          <a:xfrm rot="5400000">
            <a:off x="6522356" y="3675190"/>
            <a:ext cx="120077" cy="443661"/>
            <a:chOff x="1408027" y="3329887"/>
            <a:chExt cx="155342" cy="573958"/>
          </a:xfrm>
          <a:solidFill>
            <a:schemeClr val="accent2"/>
          </a:solidFill>
        </p:grpSpPr>
        <p:sp>
          <p:nvSpPr>
            <p:cNvPr id="91" name="Oval 4">
              <a:extLst>
                <a:ext uri="{FF2B5EF4-FFF2-40B4-BE49-F238E27FC236}">
                  <a16:creationId xmlns:a16="http://schemas.microsoft.com/office/drawing/2014/main" id="{FB1D3565-435F-3A68-C486-7B9B4D3A7ABC}"/>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2" name="Oval 5">
              <a:extLst>
                <a:ext uri="{FF2B5EF4-FFF2-40B4-BE49-F238E27FC236}">
                  <a16:creationId xmlns:a16="http://schemas.microsoft.com/office/drawing/2014/main" id="{074938F5-5528-80A9-0941-14EB08EF33C1}"/>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3" name="Oval 6">
              <a:extLst>
                <a:ext uri="{FF2B5EF4-FFF2-40B4-BE49-F238E27FC236}">
                  <a16:creationId xmlns:a16="http://schemas.microsoft.com/office/drawing/2014/main" id="{543A3742-7511-6A5F-F292-0AEB26A23E49}"/>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94" name="Group 3">
            <a:extLst>
              <a:ext uri="{FF2B5EF4-FFF2-40B4-BE49-F238E27FC236}">
                <a16:creationId xmlns:a16="http://schemas.microsoft.com/office/drawing/2014/main" id="{ED952A11-58C4-C204-960B-F3945C41C794}"/>
              </a:ext>
            </a:extLst>
          </p:cNvPr>
          <p:cNvGrpSpPr/>
          <p:nvPr/>
        </p:nvGrpSpPr>
        <p:grpSpPr>
          <a:xfrm rot="7200000">
            <a:off x="6081776" y="4340303"/>
            <a:ext cx="120077" cy="443661"/>
            <a:chOff x="1408027" y="3329887"/>
            <a:chExt cx="155342" cy="573958"/>
          </a:xfrm>
          <a:solidFill>
            <a:schemeClr val="accent2"/>
          </a:solidFill>
        </p:grpSpPr>
        <p:sp>
          <p:nvSpPr>
            <p:cNvPr id="95" name="Oval 4">
              <a:extLst>
                <a:ext uri="{FF2B5EF4-FFF2-40B4-BE49-F238E27FC236}">
                  <a16:creationId xmlns:a16="http://schemas.microsoft.com/office/drawing/2014/main" id="{8EF84781-AD1C-C674-FBA4-A50744B18333}"/>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6" name="Oval 5">
              <a:extLst>
                <a:ext uri="{FF2B5EF4-FFF2-40B4-BE49-F238E27FC236}">
                  <a16:creationId xmlns:a16="http://schemas.microsoft.com/office/drawing/2014/main" id="{750327AE-CC3B-6F3B-4B31-CE02FECA61EC}"/>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7" name="Oval 6">
              <a:extLst>
                <a:ext uri="{FF2B5EF4-FFF2-40B4-BE49-F238E27FC236}">
                  <a16:creationId xmlns:a16="http://schemas.microsoft.com/office/drawing/2014/main" id="{0E4CC296-8E8A-20DC-8C3F-921E0330A2D5}"/>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98" name="Group 3">
            <a:extLst>
              <a:ext uri="{FF2B5EF4-FFF2-40B4-BE49-F238E27FC236}">
                <a16:creationId xmlns:a16="http://schemas.microsoft.com/office/drawing/2014/main" id="{4C011D8D-3B92-CE86-5B54-EBCA1E4EF014}"/>
              </a:ext>
            </a:extLst>
          </p:cNvPr>
          <p:cNvGrpSpPr/>
          <p:nvPr/>
        </p:nvGrpSpPr>
        <p:grpSpPr>
          <a:xfrm rot="7200000">
            <a:off x="6553483" y="4619832"/>
            <a:ext cx="120077" cy="443661"/>
            <a:chOff x="1408027" y="3329887"/>
            <a:chExt cx="155342" cy="573958"/>
          </a:xfrm>
          <a:solidFill>
            <a:schemeClr val="accent2"/>
          </a:solidFill>
        </p:grpSpPr>
        <p:sp>
          <p:nvSpPr>
            <p:cNvPr id="99" name="Oval 4">
              <a:extLst>
                <a:ext uri="{FF2B5EF4-FFF2-40B4-BE49-F238E27FC236}">
                  <a16:creationId xmlns:a16="http://schemas.microsoft.com/office/drawing/2014/main" id="{5AE1F83A-A061-C116-1D3C-F2E5FEE6BF53}"/>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0" name="Oval 5">
              <a:extLst>
                <a:ext uri="{FF2B5EF4-FFF2-40B4-BE49-F238E27FC236}">
                  <a16:creationId xmlns:a16="http://schemas.microsoft.com/office/drawing/2014/main" id="{D9F9EAF2-EF8B-E11E-A43F-69BADFA8F0A2}"/>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1" name="Oval 6">
              <a:extLst>
                <a:ext uri="{FF2B5EF4-FFF2-40B4-BE49-F238E27FC236}">
                  <a16:creationId xmlns:a16="http://schemas.microsoft.com/office/drawing/2014/main" id="{7331ECCC-6DE3-E53D-3726-713331B2F239}"/>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02" name="Group 3">
            <a:extLst>
              <a:ext uri="{FF2B5EF4-FFF2-40B4-BE49-F238E27FC236}">
                <a16:creationId xmlns:a16="http://schemas.microsoft.com/office/drawing/2014/main" id="{A0CE50CA-A20C-2D45-3E3D-287A215DD845}"/>
              </a:ext>
            </a:extLst>
          </p:cNvPr>
          <p:cNvGrpSpPr/>
          <p:nvPr/>
        </p:nvGrpSpPr>
        <p:grpSpPr>
          <a:xfrm rot="8400000">
            <a:off x="5560188" y="4746342"/>
            <a:ext cx="120077" cy="443661"/>
            <a:chOff x="1408027" y="3329887"/>
            <a:chExt cx="155342" cy="573958"/>
          </a:xfrm>
          <a:solidFill>
            <a:schemeClr val="accent2"/>
          </a:solidFill>
        </p:grpSpPr>
        <p:sp>
          <p:nvSpPr>
            <p:cNvPr id="103" name="Oval 4">
              <a:extLst>
                <a:ext uri="{FF2B5EF4-FFF2-40B4-BE49-F238E27FC236}">
                  <a16:creationId xmlns:a16="http://schemas.microsoft.com/office/drawing/2014/main" id="{C9476E04-1A08-F515-9993-053FA4C9C5CB}"/>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4" name="Oval 5">
              <a:extLst>
                <a:ext uri="{FF2B5EF4-FFF2-40B4-BE49-F238E27FC236}">
                  <a16:creationId xmlns:a16="http://schemas.microsoft.com/office/drawing/2014/main" id="{B0D11CFB-88FC-77E7-F5C8-F1D989D5B3D0}"/>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5" name="Oval 6">
              <a:extLst>
                <a:ext uri="{FF2B5EF4-FFF2-40B4-BE49-F238E27FC236}">
                  <a16:creationId xmlns:a16="http://schemas.microsoft.com/office/drawing/2014/main" id="{65B44B89-183D-3D1B-402B-7DA15DC3CADA}"/>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06" name="Group 3">
            <a:extLst>
              <a:ext uri="{FF2B5EF4-FFF2-40B4-BE49-F238E27FC236}">
                <a16:creationId xmlns:a16="http://schemas.microsoft.com/office/drawing/2014/main" id="{A709CEDC-DDB1-BEC2-69BC-B6D3055B0B5A}"/>
              </a:ext>
            </a:extLst>
          </p:cNvPr>
          <p:cNvGrpSpPr/>
          <p:nvPr/>
        </p:nvGrpSpPr>
        <p:grpSpPr>
          <a:xfrm rot="8400000">
            <a:off x="5902024" y="5153362"/>
            <a:ext cx="120077" cy="443661"/>
            <a:chOff x="1408027" y="3329887"/>
            <a:chExt cx="155342" cy="573958"/>
          </a:xfrm>
          <a:solidFill>
            <a:schemeClr val="accent2"/>
          </a:solidFill>
        </p:grpSpPr>
        <p:sp>
          <p:nvSpPr>
            <p:cNvPr id="107" name="Oval 4">
              <a:extLst>
                <a:ext uri="{FF2B5EF4-FFF2-40B4-BE49-F238E27FC236}">
                  <a16:creationId xmlns:a16="http://schemas.microsoft.com/office/drawing/2014/main" id="{775BDF96-D271-613D-3409-3BC8565F03E1}"/>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8" name="Oval 5">
              <a:extLst>
                <a:ext uri="{FF2B5EF4-FFF2-40B4-BE49-F238E27FC236}">
                  <a16:creationId xmlns:a16="http://schemas.microsoft.com/office/drawing/2014/main" id="{0088DB38-C929-0860-EA9A-1B8A227E62B5}"/>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9" name="Oval 6">
              <a:extLst>
                <a:ext uri="{FF2B5EF4-FFF2-40B4-BE49-F238E27FC236}">
                  <a16:creationId xmlns:a16="http://schemas.microsoft.com/office/drawing/2014/main" id="{CEB87403-CEE2-352F-CAF2-086D8A7A62E2}"/>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10" name="Group 3">
            <a:extLst>
              <a:ext uri="{FF2B5EF4-FFF2-40B4-BE49-F238E27FC236}">
                <a16:creationId xmlns:a16="http://schemas.microsoft.com/office/drawing/2014/main" id="{233368CE-2A10-38D4-6EBB-D6AE6C6E1E67}"/>
              </a:ext>
            </a:extLst>
          </p:cNvPr>
          <p:cNvGrpSpPr/>
          <p:nvPr/>
        </p:nvGrpSpPr>
        <p:grpSpPr>
          <a:xfrm rot="8400000">
            <a:off x="6250680" y="5550477"/>
            <a:ext cx="120077" cy="443661"/>
            <a:chOff x="1408027" y="3329887"/>
            <a:chExt cx="155342" cy="573958"/>
          </a:xfrm>
          <a:solidFill>
            <a:schemeClr val="accent2"/>
          </a:solidFill>
        </p:grpSpPr>
        <p:sp>
          <p:nvSpPr>
            <p:cNvPr id="111" name="Oval 4">
              <a:extLst>
                <a:ext uri="{FF2B5EF4-FFF2-40B4-BE49-F238E27FC236}">
                  <a16:creationId xmlns:a16="http://schemas.microsoft.com/office/drawing/2014/main" id="{CCB27F01-A354-D966-A249-2F6495C72609}"/>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12" name="Oval 5">
              <a:extLst>
                <a:ext uri="{FF2B5EF4-FFF2-40B4-BE49-F238E27FC236}">
                  <a16:creationId xmlns:a16="http://schemas.microsoft.com/office/drawing/2014/main" id="{C2A59342-BA06-4834-A5DF-9FC8E53A31D8}"/>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13" name="Oval 6">
              <a:extLst>
                <a:ext uri="{FF2B5EF4-FFF2-40B4-BE49-F238E27FC236}">
                  <a16:creationId xmlns:a16="http://schemas.microsoft.com/office/drawing/2014/main" id="{C0A1D384-703D-89E8-FE46-90A187BDA215}"/>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14" name="CuadroTexto 113">
            <a:extLst>
              <a:ext uri="{FF2B5EF4-FFF2-40B4-BE49-F238E27FC236}">
                <a16:creationId xmlns:a16="http://schemas.microsoft.com/office/drawing/2014/main" id="{489FB8E4-A8E8-C1CD-F992-97E0166ED144}"/>
              </a:ext>
            </a:extLst>
          </p:cNvPr>
          <p:cNvSpPr txBox="1"/>
          <p:nvPr/>
        </p:nvSpPr>
        <p:spPr>
          <a:xfrm>
            <a:off x="8480768" y="1504992"/>
            <a:ext cx="2198975" cy="369332"/>
          </a:xfrm>
          <a:prstGeom prst="rect">
            <a:avLst/>
          </a:prstGeom>
          <a:noFill/>
        </p:spPr>
        <p:txBody>
          <a:bodyPr wrap="square" rtlCol="0">
            <a:spAutoFit/>
          </a:bodyPr>
          <a:lstStyle/>
          <a:p>
            <a:r>
              <a:rPr lang="es-MX" dirty="0"/>
              <a:t>$3,395,218,788.11</a:t>
            </a:r>
          </a:p>
        </p:txBody>
      </p:sp>
      <p:sp>
        <p:nvSpPr>
          <p:cNvPr id="115" name="CuadroTexto 114">
            <a:extLst>
              <a:ext uri="{FF2B5EF4-FFF2-40B4-BE49-F238E27FC236}">
                <a16:creationId xmlns:a16="http://schemas.microsoft.com/office/drawing/2014/main" id="{E1C1AE57-6904-B08B-FA1E-73DBF53EC50A}"/>
              </a:ext>
            </a:extLst>
          </p:cNvPr>
          <p:cNvSpPr txBox="1"/>
          <p:nvPr/>
        </p:nvSpPr>
        <p:spPr>
          <a:xfrm>
            <a:off x="8709221" y="2565525"/>
            <a:ext cx="2198975" cy="369332"/>
          </a:xfrm>
          <a:prstGeom prst="rect">
            <a:avLst/>
          </a:prstGeom>
          <a:noFill/>
        </p:spPr>
        <p:txBody>
          <a:bodyPr wrap="square" rtlCol="0">
            <a:spAutoFit/>
          </a:bodyPr>
          <a:lstStyle/>
          <a:p>
            <a:r>
              <a:rPr lang="es-MX" dirty="0"/>
              <a:t>$268,155,021.89</a:t>
            </a:r>
          </a:p>
        </p:txBody>
      </p:sp>
      <p:sp>
        <p:nvSpPr>
          <p:cNvPr id="116" name="CuadroTexto 115">
            <a:extLst>
              <a:ext uri="{FF2B5EF4-FFF2-40B4-BE49-F238E27FC236}">
                <a16:creationId xmlns:a16="http://schemas.microsoft.com/office/drawing/2014/main" id="{E428CDD0-0D10-35EF-5509-660B4247F94A}"/>
              </a:ext>
            </a:extLst>
          </p:cNvPr>
          <p:cNvSpPr txBox="1"/>
          <p:nvPr/>
        </p:nvSpPr>
        <p:spPr>
          <a:xfrm>
            <a:off x="9525582" y="3627509"/>
            <a:ext cx="2198975" cy="369332"/>
          </a:xfrm>
          <a:prstGeom prst="rect">
            <a:avLst/>
          </a:prstGeom>
          <a:noFill/>
        </p:spPr>
        <p:txBody>
          <a:bodyPr wrap="square" rtlCol="0">
            <a:spAutoFit/>
          </a:bodyPr>
          <a:lstStyle/>
          <a:p>
            <a:r>
              <a:rPr lang="es-MX" dirty="0"/>
              <a:t>$30,242,550.00</a:t>
            </a:r>
          </a:p>
        </p:txBody>
      </p:sp>
      <p:sp>
        <p:nvSpPr>
          <p:cNvPr id="117" name="CuadroTexto 116">
            <a:extLst>
              <a:ext uri="{FF2B5EF4-FFF2-40B4-BE49-F238E27FC236}">
                <a16:creationId xmlns:a16="http://schemas.microsoft.com/office/drawing/2014/main" id="{19B47592-F23D-381B-4AAB-B091F357175D}"/>
              </a:ext>
            </a:extLst>
          </p:cNvPr>
          <p:cNvSpPr txBox="1"/>
          <p:nvPr/>
        </p:nvSpPr>
        <p:spPr>
          <a:xfrm>
            <a:off x="8945484" y="4937153"/>
            <a:ext cx="2198975" cy="369332"/>
          </a:xfrm>
          <a:prstGeom prst="rect">
            <a:avLst/>
          </a:prstGeom>
          <a:noFill/>
        </p:spPr>
        <p:txBody>
          <a:bodyPr wrap="square" rtlCol="0">
            <a:spAutoFit/>
          </a:bodyPr>
          <a:lstStyle/>
          <a:p>
            <a:r>
              <a:rPr lang="es-MX" dirty="0"/>
              <a:t>$0.00</a:t>
            </a:r>
          </a:p>
        </p:txBody>
      </p:sp>
      <p:sp>
        <p:nvSpPr>
          <p:cNvPr id="118" name="CuadroTexto 117">
            <a:extLst>
              <a:ext uri="{FF2B5EF4-FFF2-40B4-BE49-F238E27FC236}">
                <a16:creationId xmlns:a16="http://schemas.microsoft.com/office/drawing/2014/main" id="{D1BF0338-5222-FE05-0137-D5CED91B41E3}"/>
              </a:ext>
            </a:extLst>
          </p:cNvPr>
          <p:cNvSpPr txBox="1"/>
          <p:nvPr/>
        </p:nvSpPr>
        <p:spPr>
          <a:xfrm>
            <a:off x="8754394" y="6092564"/>
            <a:ext cx="2198975" cy="369332"/>
          </a:xfrm>
          <a:prstGeom prst="rect">
            <a:avLst/>
          </a:prstGeom>
          <a:noFill/>
        </p:spPr>
        <p:txBody>
          <a:bodyPr wrap="square" rtlCol="0">
            <a:spAutoFit/>
          </a:bodyPr>
          <a:lstStyle/>
          <a:p>
            <a:r>
              <a:rPr lang="es-MX" dirty="0"/>
              <a:t>$0.00</a:t>
            </a:r>
          </a:p>
        </p:txBody>
      </p:sp>
    </p:spTree>
    <p:extLst>
      <p:ext uri="{BB962C8B-B14F-4D97-AF65-F5344CB8AC3E}">
        <p14:creationId xmlns:p14="http://schemas.microsoft.com/office/powerpoint/2010/main" val="260639505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29115-C297-32DA-B328-EBDB7E53972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226C29B-3549-6978-87FC-BBD046C203CC}"/>
              </a:ext>
            </a:extLst>
          </p:cNvPr>
          <p:cNvSpPr txBox="1"/>
          <p:nvPr/>
        </p:nvSpPr>
        <p:spPr>
          <a:xfrm>
            <a:off x="191344" y="332656"/>
            <a:ext cx="7451079"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p:txBody>
      </p:sp>
      <p:sp>
        <p:nvSpPr>
          <p:cNvPr id="8" name="Operación manual 31">
            <a:extLst>
              <a:ext uri="{FF2B5EF4-FFF2-40B4-BE49-F238E27FC236}">
                <a16:creationId xmlns:a16="http://schemas.microsoft.com/office/drawing/2014/main" id="{1038011A-C2F8-2A54-0AD2-E5392AF2C4C4}"/>
              </a:ext>
            </a:extLst>
          </p:cNvPr>
          <p:cNvSpPr/>
          <p:nvPr/>
        </p:nvSpPr>
        <p:spPr>
          <a:xfrm>
            <a:off x="536372" y="2293912"/>
            <a:ext cx="2208628" cy="3007191"/>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23323D"/>
                </a:solidFill>
              </a:rPr>
              <a:t>Indica en qué se va a gastar el recurso como un destino final y específico por rubros. </a:t>
            </a:r>
          </a:p>
          <a:p>
            <a:pPr algn="ctr"/>
            <a:endParaRPr lang="es-MX" sz="1200" dirty="0">
              <a:solidFill>
                <a:schemeClr val="accent6">
                  <a:lumMod val="50000"/>
                </a:schemeClr>
              </a:solidFill>
            </a:endParaRPr>
          </a:p>
        </p:txBody>
      </p:sp>
      <p:sp>
        <p:nvSpPr>
          <p:cNvPr id="9" name="Oval 21">
            <a:extLst>
              <a:ext uri="{FF2B5EF4-FFF2-40B4-BE49-F238E27FC236}">
                <a16:creationId xmlns:a16="http://schemas.microsoft.com/office/drawing/2014/main" id="{E6A9B2B0-7D33-A658-AA3B-CB8D52A50A9C}"/>
              </a:ext>
            </a:extLst>
          </p:cNvPr>
          <p:cNvSpPr/>
          <p:nvPr/>
        </p:nvSpPr>
        <p:spPr>
          <a:xfrm>
            <a:off x="7944614" y="2461890"/>
            <a:ext cx="1822500" cy="18225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 name="그룹 6">
            <a:extLst>
              <a:ext uri="{FF2B5EF4-FFF2-40B4-BE49-F238E27FC236}">
                <a16:creationId xmlns:a16="http://schemas.microsoft.com/office/drawing/2014/main" id="{BC4912C0-A05F-E1F5-6EEF-4F6E90223D43}"/>
              </a:ext>
            </a:extLst>
          </p:cNvPr>
          <p:cNvGrpSpPr/>
          <p:nvPr/>
        </p:nvGrpSpPr>
        <p:grpSpPr>
          <a:xfrm>
            <a:off x="7462519" y="2036161"/>
            <a:ext cx="2716603" cy="2727333"/>
            <a:chOff x="7462518" y="2036160"/>
            <a:chExt cx="2716603" cy="2727333"/>
          </a:xfrm>
        </p:grpSpPr>
        <p:sp>
          <p:nvSpPr>
            <p:cNvPr id="11" name="Diamond 5">
              <a:extLst>
                <a:ext uri="{FF2B5EF4-FFF2-40B4-BE49-F238E27FC236}">
                  <a16:creationId xmlns:a16="http://schemas.microsoft.com/office/drawing/2014/main" id="{F96FB807-53CA-D8A4-6C04-B41F49A50342}"/>
                </a:ext>
              </a:extLst>
            </p:cNvPr>
            <p:cNvSpPr/>
            <p:nvPr/>
          </p:nvSpPr>
          <p:spPr>
            <a:xfrm>
              <a:off x="8312848" y="2036160"/>
              <a:ext cx="337247" cy="338244"/>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Isosceles Triangle 51">
              <a:extLst>
                <a:ext uri="{FF2B5EF4-FFF2-40B4-BE49-F238E27FC236}">
                  <a16:creationId xmlns:a16="http://schemas.microsoft.com/office/drawing/2014/main" id="{3C55DFC8-E646-7578-3DE1-6D2BD169AD76}"/>
                </a:ext>
              </a:extLst>
            </p:cNvPr>
            <p:cNvSpPr/>
            <p:nvPr/>
          </p:nvSpPr>
          <p:spPr>
            <a:xfrm>
              <a:off x="9841875" y="3307350"/>
              <a:ext cx="337246" cy="24730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Rectangle 7">
              <a:extLst>
                <a:ext uri="{FF2B5EF4-FFF2-40B4-BE49-F238E27FC236}">
                  <a16:creationId xmlns:a16="http://schemas.microsoft.com/office/drawing/2014/main" id="{1F9FBC5D-CCFF-09CF-16F6-508E1A47ADA8}"/>
                </a:ext>
              </a:extLst>
            </p:cNvPr>
            <p:cNvSpPr/>
            <p:nvPr/>
          </p:nvSpPr>
          <p:spPr>
            <a:xfrm rot="18900000">
              <a:off x="8790454" y="2079359"/>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Freeform 19">
              <a:extLst>
                <a:ext uri="{FF2B5EF4-FFF2-40B4-BE49-F238E27FC236}">
                  <a16:creationId xmlns:a16="http://schemas.microsoft.com/office/drawing/2014/main" id="{B03C1055-57B6-8B09-4756-796D52AE187A}"/>
                </a:ext>
              </a:extLst>
            </p:cNvPr>
            <p:cNvSpPr/>
            <p:nvPr/>
          </p:nvSpPr>
          <p:spPr>
            <a:xfrm>
              <a:off x="7499055" y="3304599"/>
              <a:ext cx="297040" cy="292277"/>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Rectangle 30">
              <a:extLst>
                <a:ext uri="{FF2B5EF4-FFF2-40B4-BE49-F238E27FC236}">
                  <a16:creationId xmlns:a16="http://schemas.microsoft.com/office/drawing/2014/main" id="{022169AD-8D72-74CD-29E3-3DDAA9B6C770}"/>
                </a:ext>
              </a:extLst>
            </p:cNvPr>
            <p:cNvSpPr/>
            <p:nvPr/>
          </p:nvSpPr>
          <p:spPr>
            <a:xfrm>
              <a:off x="7724055" y="2551719"/>
              <a:ext cx="299435" cy="29856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Rectangle 15">
              <a:extLst>
                <a:ext uri="{FF2B5EF4-FFF2-40B4-BE49-F238E27FC236}">
                  <a16:creationId xmlns:a16="http://schemas.microsoft.com/office/drawing/2014/main" id="{F94C7750-8A25-60A6-1583-A18C425FBECB}"/>
                </a:ext>
              </a:extLst>
            </p:cNvPr>
            <p:cNvSpPr/>
            <p:nvPr/>
          </p:nvSpPr>
          <p:spPr>
            <a:xfrm rot="5400000">
              <a:off x="9487193" y="2294113"/>
              <a:ext cx="304400" cy="30399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Block Arc 14">
              <a:extLst>
                <a:ext uri="{FF2B5EF4-FFF2-40B4-BE49-F238E27FC236}">
                  <a16:creationId xmlns:a16="http://schemas.microsoft.com/office/drawing/2014/main" id="{112FC6E5-7BC1-945B-A5A7-70547C7050CE}"/>
                </a:ext>
              </a:extLst>
            </p:cNvPr>
            <p:cNvSpPr/>
            <p:nvPr/>
          </p:nvSpPr>
          <p:spPr>
            <a:xfrm rot="16200000">
              <a:off x="7774440" y="4017199"/>
              <a:ext cx="365774" cy="36601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8" name="Parallelogram 15">
              <a:extLst>
                <a:ext uri="{FF2B5EF4-FFF2-40B4-BE49-F238E27FC236}">
                  <a16:creationId xmlns:a16="http://schemas.microsoft.com/office/drawing/2014/main" id="{17573022-AC9A-92C1-3DBC-52761BEB8ADB}"/>
                </a:ext>
              </a:extLst>
            </p:cNvPr>
            <p:cNvSpPr/>
            <p:nvPr/>
          </p:nvSpPr>
          <p:spPr>
            <a:xfrm rot="16200000">
              <a:off x="8019215" y="4244050"/>
              <a:ext cx="385993" cy="417824"/>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9" name="Round Same Side Corner Rectangle 21">
              <a:extLst>
                <a:ext uri="{FF2B5EF4-FFF2-40B4-BE49-F238E27FC236}">
                  <a16:creationId xmlns:a16="http://schemas.microsoft.com/office/drawing/2014/main" id="{A83A0715-1401-C31A-494E-4A249190463D}"/>
                </a:ext>
              </a:extLst>
            </p:cNvPr>
            <p:cNvSpPr/>
            <p:nvPr/>
          </p:nvSpPr>
          <p:spPr>
            <a:xfrm rot="10800000">
              <a:off x="8452982" y="4482014"/>
              <a:ext cx="249263" cy="28147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0" name="Oval 26">
              <a:extLst>
                <a:ext uri="{FF2B5EF4-FFF2-40B4-BE49-F238E27FC236}">
                  <a16:creationId xmlns:a16="http://schemas.microsoft.com/office/drawing/2014/main" id="{E30DC459-AE9B-2FFC-65F8-B822225758CC}"/>
                </a:ext>
              </a:extLst>
            </p:cNvPr>
            <p:cNvSpPr>
              <a:spLocks noChangeAspect="1"/>
            </p:cNvSpPr>
            <p:nvPr/>
          </p:nvSpPr>
          <p:spPr>
            <a:xfrm>
              <a:off x="9717706" y="2591811"/>
              <a:ext cx="271497" cy="324000"/>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Freeform 32">
              <a:extLst>
                <a:ext uri="{FF2B5EF4-FFF2-40B4-BE49-F238E27FC236}">
                  <a16:creationId xmlns:a16="http://schemas.microsoft.com/office/drawing/2014/main" id="{D30C8CDD-89A9-1C86-2F6A-90EC0DB23FF3}"/>
                </a:ext>
              </a:extLst>
            </p:cNvPr>
            <p:cNvSpPr/>
            <p:nvPr/>
          </p:nvSpPr>
          <p:spPr>
            <a:xfrm>
              <a:off x="9237455" y="4216475"/>
              <a:ext cx="385170" cy="352802"/>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 name="Rounded Rectangle 10">
              <a:extLst>
                <a:ext uri="{FF2B5EF4-FFF2-40B4-BE49-F238E27FC236}">
                  <a16:creationId xmlns:a16="http://schemas.microsoft.com/office/drawing/2014/main" id="{994B2BB8-9503-90CF-8B3F-9DF4E1B08F53}"/>
                </a:ext>
              </a:extLst>
            </p:cNvPr>
            <p:cNvSpPr/>
            <p:nvPr/>
          </p:nvSpPr>
          <p:spPr>
            <a:xfrm>
              <a:off x="7625603" y="3662090"/>
              <a:ext cx="239919" cy="317505"/>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3" name="Trapezoid 13">
              <a:extLst>
                <a:ext uri="{FF2B5EF4-FFF2-40B4-BE49-F238E27FC236}">
                  <a16:creationId xmlns:a16="http://schemas.microsoft.com/office/drawing/2014/main" id="{2BA1AA71-5A1A-3894-CAE2-69B39503E4EC}"/>
                </a:ext>
              </a:extLst>
            </p:cNvPr>
            <p:cNvSpPr/>
            <p:nvPr/>
          </p:nvSpPr>
          <p:spPr>
            <a:xfrm>
              <a:off x="9118801" y="2156906"/>
              <a:ext cx="341564" cy="288813"/>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4" name="Rectangle 18">
              <a:extLst>
                <a:ext uri="{FF2B5EF4-FFF2-40B4-BE49-F238E27FC236}">
                  <a16:creationId xmlns:a16="http://schemas.microsoft.com/office/drawing/2014/main" id="{3DBA2A9A-2BDE-59D3-CDED-D96E69CF5314}"/>
                </a:ext>
              </a:extLst>
            </p:cNvPr>
            <p:cNvSpPr/>
            <p:nvPr/>
          </p:nvSpPr>
          <p:spPr>
            <a:xfrm>
              <a:off x="9828467" y="2970130"/>
              <a:ext cx="316558" cy="251512"/>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Rounded Rectangle 6">
              <a:extLst>
                <a:ext uri="{FF2B5EF4-FFF2-40B4-BE49-F238E27FC236}">
                  <a16:creationId xmlns:a16="http://schemas.microsoft.com/office/drawing/2014/main" id="{75CC708A-BC95-9EDA-B13F-01B1A63C2507}"/>
                </a:ext>
              </a:extLst>
            </p:cNvPr>
            <p:cNvSpPr/>
            <p:nvPr/>
          </p:nvSpPr>
          <p:spPr>
            <a:xfrm>
              <a:off x="9567627" y="4000359"/>
              <a:ext cx="327580" cy="333047"/>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Oval 66">
              <a:extLst>
                <a:ext uri="{FF2B5EF4-FFF2-40B4-BE49-F238E27FC236}">
                  <a16:creationId xmlns:a16="http://schemas.microsoft.com/office/drawing/2014/main" id="{50A9F0A4-C8E7-3707-0807-A0340D5AC190}"/>
                </a:ext>
              </a:extLst>
            </p:cNvPr>
            <p:cNvSpPr/>
            <p:nvPr/>
          </p:nvSpPr>
          <p:spPr>
            <a:xfrm rot="20700000">
              <a:off x="9818653" y="3638916"/>
              <a:ext cx="353707" cy="30297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7" name="Rectangle 9">
              <a:extLst>
                <a:ext uri="{FF2B5EF4-FFF2-40B4-BE49-F238E27FC236}">
                  <a16:creationId xmlns:a16="http://schemas.microsoft.com/office/drawing/2014/main" id="{BCCDFC5B-5E09-8C0C-6D35-8D15E07BAFD1}"/>
                </a:ext>
              </a:extLst>
            </p:cNvPr>
            <p:cNvSpPr/>
            <p:nvPr/>
          </p:nvSpPr>
          <p:spPr>
            <a:xfrm>
              <a:off x="8809277" y="4424036"/>
              <a:ext cx="339946" cy="31822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Rounded Rectangle 5">
              <a:extLst>
                <a:ext uri="{FF2B5EF4-FFF2-40B4-BE49-F238E27FC236}">
                  <a16:creationId xmlns:a16="http://schemas.microsoft.com/office/drawing/2014/main" id="{7B01D9D9-3C49-AF44-45B0-3225E83CB441}"/>
                </a:ext>
              </a:extLst>
            </p:cNvPr>
            <p:cNvSpPr/>
            <p:nvPr/>
          </p:nvSpPr>
          <p:spPr>
            <a:xfrm flipH="1">
              <a:off x="7957327" y="2311538"/>
              <a:ext cx="325312" cy="26836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Teardrop 1">
              <a:extLst>
                <a:ext uri="{FF2B5EF4-FFF2-40B4-BE49-F238E27FC236}">
                  <a16:creationId xmlns:a16="http://schemas.microsoft.com/office/drawing/2014/main" id="{29EF0048-3B4D-0AC1-0998-D036BCCD83AA}"/>
                </a:ext>
              </a:extLst>
            </p:cNvPr>
            <p:cNvSpPr/>
            <p:nvPr/>
          </p:nvSpPr>
          <p:spPr>
            <a:xfrm rot="18805991">
              <a:off x="7460552" y="2909421"/>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30" name="그룹 8">
            <a:extLst>
              <a:ext uri="{FF2B5EF4-FFF2-40B4-BE49-F238E27FC236}">
                <a16:creationId xmlns:a16="http://schemas.microsoft.com/office/drawing/2014/main" id="{DFED4E11-8700-9DF1-4E36-B0665730D3A7}"/>
              </a:ext>
            </a:extLst>
          </p:cNvPr>
          <p:cNvGrpSpPr/>
          <p:nvPr/>
        </p:nvGrpSpPr>
        <p:grpSpPr>
          <a:xfrm>
            <a:off x="6909012" y="1477407"/>
            <a:ext cx="3900270" cy="3852987"/>
            <a:chOff x="6909012" y="1477406"/>
            <a:chExt cx="3900270" cy="3852987"/>
          </a:xfrm>
        </p:grpSpPr>
        <p:sp>
          <p:nvSpPr>
            <p:cNvPr id="31" name="Diamond 5">
              <a:extLst>
                <a:ext uri="{FF2B5EF4-FFF2-40B4-BE49-F238E27FC236}">
                  <a16:creationId xmlns:a16="http://schemas.microsoft.com/office/drawing/2014/main" id="{6B5C1DC9-26A2-7875-0DA4-2A83743B0D37}"/>
                </a:ext>
              </a:extLst>
            </p:cNvPr>
            <p:cNvSpPr/>
            <p:nvPr/>
          </p:nvSpPr>
          <p:spPr>
            <a:xfrm>
              <a:off x="9500423" y="1610630"/>
              <a:ext cx="337247" cy="338244"/>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Isosceles Triangle 51">
              <a:extLst>
                <a:ext uri="{FF2B5EF4-FFF2-40B4-BE49-F238E27FC236}">
                  <a16:creationId xmlns:a16="http://schemas.microsoft.com/office/drawing/2014/main" id="{9B28B9A2-5EFB-E748-EA06-562B618B8E44}"/>
                </a:ext>
              </a:extLst>
            </p:cNvPr>
            <p:cNvSpPr/>
            <p:nvPr/>
          </p:nvSpPr>
          <p:spPr>
            <a:xfrm>
              <a:off x="8333445" y="1549101"/>
              <a:ext cx="337246" cy="24730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3" name="Rectangle 7">
              <a:extLst>
                <a:ext uri="{FF2B5EF4-FFF2-40B4-BE49-F238E27FC236}">
                  <a16:creationId xmlns:a16="http://schemas.microsoft.com/office/drawing/2014/main" id="{4172679C-A46F-A279-25EE-3A7E58D19C65}"/>
                </a:ext>
              </a:extLst>
            </p:cNvPr>
            <p:cNvSpPr/>
            <p:nvPr/>
          </p:nvSpPr>
          <p:spPr>
            <a:xfrm rot="18900000">
              <a:off x="7065308" y="2753323"/>
              <a:ext cx="145474" cy="324086"/>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4" name="Freeform 19">
              <a:extLst>
                <a:ext uri="{FF2B5EF4-FFF2-40B4-BE49-F238E27FC236}">
                  <a16:creationId xmlns:a16="http://schemas.microsoft.com/office/drawing/2014/main" id="{220F2F11-8759-2FD0-5E4B-7A8D136620FA}"/>
                </a:ext>
              </a:extLst>
            </p:cNvPr>
            <p:cNvSpPr/>
            <p:nvPr/>
          </p:nvSpPr>
          <p:spPr>
            <a:xfrm>
              <a:off x="7294814" y="4407808"/>
              <a:ext cx="297040" cy="292277"/>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5" name="Rectangle 30">
              <a:extLst>
                <a:ext uri="{FF2B5EF4-FFF2-40B4-BE49-F238E27FC236}">
                  <a16:creationId xmlns:a16="http://schemas.microsoft.com/office/drawing/2014/main" id="{55688C80-1A25-9C0E-7BC5-946BDFBBAD8D}"/>
                </a:ext>
              </a:extLst>
            </p:cNvPr>
            <p:cNvSpPr/>
            <p:nvPr/>
          </p:nvSpPr>
          <p:spPr>
            <a:xfrm>
              <a:off x="8165023" y="4979427"/>
              <a:ext cx="299435" cy="29856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6" name="Rectangle 7">
              <a:extLst>
                <a:ext uri="{FF2B5EF4-FFF2-40B4-BE49-F238E27FC236}">
                  <a16:creationId xmlns:a16="http://schemas.microsoft.com/office/drawing/2014/main" id="{35438E54-A95F-3D09-F5CA-9C3F8A207329}"/>
                </a:ext>
              </a:extLst>
            </p:cNvPr>
            <p:cNvSpPr/>
            <p:nvPr/>
          </p:nvSpPr>
          <p:spPr>
            <a:xfrm>
              <a:off x="8938584" y="5002802"/>
              <a:ext cx="303995" cy="30399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Rectangle 15">
              <a:extLst>
                <a:ext uri="{FF2B5EF4-FFF2-40B4-BE49-F238E27FC236}">
                  <a16:creationId xmlns:a16="http://schemas.microsoft.com/office/drawing/2014/main" id="{1BE51B79-2B53-49DF-2166-D04B551E7459}"/>
                </a:ext>
              </a:extLst>
            </p:cNvPr>
            <p:cNvSpPr/>
            <p:nvPr/>
          </p:nvSpPr>
          <p:spPr>
            <a:xfrm rot="5400000">
              <a:off x="7546142" y="4554149"/>
              <a:ext cx="304400" cy="30399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8" name="Parallelogram 30">
              <a:extLst>
                <a:ext uri="{FF2B5EF4-FFF2-40B4-BE49-F238E27FC236}">
                  <a16:creationId xmlns:a16="http://schemas.microsoft.com/office/drawing/2014/main" id="{F60DC5F0-AB16-6DCC-A658-2C00501E1A25}"/>
                </a:ext>
              </a:extLst>
            </p:cNvPr>
            <p:cNvSpPr/>
            <p:nvPr/>
          </p:nvSpPr>
          <p:spPr>
            <a:xfrm flipH="1">
              <a:off x="10344895" y="4061811"/>
              <a:ext cx="331980" cy="332801"/>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Block Arc 14">
              <a:extLst>
                <a:ext uri="{FF2B5EF4-FFF2-40B4-BE49-F238E27FC236}">
                  <a16:creationId xmlns:a16="http://schemas.microsoft.com/office/drawing/2014/main" id="{90A24644-4770-EDE3-78AC-A5C14C2249A1}"/>
                </a:ext>
              </a:extLst>
            </p:cNvPr>
            <p:cNvSpPr/>
            <p:nvPr/>
          </p:nvSpPr>
          <p:spPr>
            <a:xfrm rot="16200000">
              <a:off x="7269861" y="2143680"/>
              <a:ext cx="339474" cy="339698"/>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0" name="Parallelogram 15">
              <a:extLst>
                <a:ext uri="{FF2B5EF4-FFF2-40B4-BE49-F238E27FC236}">
                  <a16:creationId xmlns:a16="http://schemas.microsoft.com/office/drawing/2014/main" id="{27C93C96-4F00-52F1-C9D8-9DE4B0B74831}"/>
                </a:ext>
              </a:extLst>
            </p:cNvPr>
            <p:cNvSpPr/>
            <p:nvPr/>
          </p:nvSpPr>
          <p:spPr>
            <a:xfrm rot="16200000">
              <a:off x="9619553" y="4703718"/>
              <a:ext cx="385993" cy="417824"/>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Round Same Side Corner Rectangle 21">
              <a:extLst>
                <a:ext uri="{FF2B5EF4-FFF2-40B4-BE49-F238E27FC236}">
                  <a16:creationId xmlns:a16="http://schemas.microsoft.com/office/drawing/2014/main" id="{200994E0-149A-A5B5-6D59-B5A59CEE8EBD}"/>
                </a:ext>
              </a:extLst>
            </p:cNvPr>
            <p:cNvSpPr/>
            <p:nvPr/>
          </p:nvSpPr>
          <p:spPr>
            <a:xfrm rot="10800000">
              <a:off x="9325150" y="4934469"/>
              <a:ext cx="249263" cy="28147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2" name="Oval 26">
              <a:extLst>
                <a:ext uri="{FF2B5EF4-FFF2-40B4-BE49-F238E27FC236}">
                  <a16:creationId xmlns:a16="http://schemas.microsoft.com/office/drawing/2014/main" id="{F3F475F4-D8D0-CB0C-524F-22E2D306F73A}"/>
                </a:ext>
              </a:extLst>
            </p:cNvPr>
            <p:cNvSpPr/>
            <p:nvPr/>
          </p:nvSpPr>
          <p:spPr>
            <a:xfrm>
              <a:off x="7933565" y="1595643"/>
              <a:ext cx="304585" cy="363487"/>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3" name="Freeform 32">
              <a:extLst>
                <a:ext uri="{FF2B5EF4-FFF2-40B4-BE49-F238E27FC236}">
                  <a16:creationId xmlns:a16="http://schemas.microsoft.com/office/drawing/2014/main" id="{F02A6E1A-356C-4128-B4DA-0AABE9C1D0EA}"/>
                </a:ext>
              </a:extLst>
            </p:cNvPr>
            <p:cNvSpPr/>
            <p:nvPr/>
          </p:nvSpPr>
          <p:spPr>
            <a:xfrm>
              <a:off x="6931930" y="2979449"/>
              <a:ext cx="327961" cy="300401"/>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Rounded Rectangle 10">
              <a:extLst>
                <a:ext uri="{FF2B5EF4-FFF2-40B4-BE49-F238E27FC236}">
                  <a16:creationId xmlns:a16="http://schemas.microsoft.com/office/drawing/2014/main" id="{1A83C140-10CB-DFD0-3AEE-3BC7C209E405}"/>
                </a:ext>
              </a:extLst>
            </p:cNvPr>
            <p:cNvSpPr/>
            <p:nvPr/>
          </p:nvSpPr>
          <p:spPr>
            <a:xfrm>
              <a:off x="8756997" y="1477406"/>
              <a:ext cx="239919" cy="317505"/>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9" name="Rounded Rectangle 32">
              <a:extLst>
                <a:ext uri="{FF2B5EF4-FFF2-40B4-BE49-F238E27FC236}">
                  <a16:creationId xmlns:a16="http://schemas.microsoft.com/office/drawing/2014/main" id="{908F2063-99E9-037D-0A6A-0B27FACBCAE7}"/>
                </a:ext>
              </a:extLst>
            </p:cNvPr>
            <p:cNvSpPr/>
            <p:nvPr/>
          </p:nvSpPr>
          <p:spPr>
            <a:xfrm>
              <a:off x="10492442" y="2937466"/>
              <a:ext cx="316840" cy="31684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0" name="Trapezoid 13">
              <a:extLst>
                <a:ext uri="{FF2B5EF4-FFF2-40B4-BE49-F238E27FC236}">
                  <a16:creationId xmlns:a16="http://schemas.microsoft.com/office/drawing/2014/main" id="{A0E108B0-A5D8-7A12-0406-3CE477F6CA40}"/>
                </a:ext>
              </a:extLst>
            </p:cNvPr>
            <p:cNvSpPr/>
            <p:nvPr/>
          </p:nvSpPr>
          <p:spPr>
            <a:xfrm>
              <a:off x="10379254" y="2561466"/>
              <a:ext cx="341564" cy="288813"/>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1" name="Rectangle 18">
              <a:extLst>
                <a:ext uri="{FF2B5EF4-FFF2-40B4-BE49-F238E27FC236}">
                  <a16:creationId xmlns:a16="http://schemas.microsoft.com/office/drawing/2014/main" id="{D052D9B2-1688-D61D-8A2E-52380FE817E9}"/>
                </a:ext>
              </a:extLst>
            </p:cNvPr>
            <p:cNvSpPr/>
            <p:nvPr/>
          </p:nvSpPr>
          <p:spPr>
            <a:xfrm>
              <a:off x="8547559" y="5078881"/>
              <a:ext cx="316558" cy="251512"/>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2" name="Rounded Rectangle 25">
              <a:extLst>
                <a:ext uri="{FF2B5EF4-FFF2-40B4-BE49-F238E27FC236}">
                  <a16:creationId xmlns:a16="http://schemas.microsoft.com/office/drawing/2014/main" id="{9712E963-2B51-C3AD-FF1E-9900DB20949F}"/>
                </a:ext>
              </a:extLst>
            </p:cNvPr>
            <p:cNvSpPr/>
            <p:nvPr/>
          </p:nvSpPr>
          <p:spPr>
            <a:xfrm>
              <a:off x="7140325" y="2485274"/>
              <a:ext cx="192767" cy="27104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3" name="Rounded Rectangle 6">
              <a:extLst>
                <a:ext uri="{FF2B5EF4-FFF2-40B4-BE49-F238E27FC236}">
                  <a16:creationId xmlns:a16="http://schemas.microsoft.com/office/drawing/2014/main" id="{BDA7B3B2-F639-2E80-CE20-A991557ADC60}"/>
                </a:ext>
              </a:extLst>
            </p:cNvPr>
            <p:cNvSpPr/>
            <p:nvPr/>
          </p:nvSpPr>
          <p:spPr>
            <a:xfrm>
              <a:off x="7591395" y="1851841"/>
              <a:ext cx="327580" cy="333047"/>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4" name="Oval 66">
              <a:extLst>
                <a:ext uri="{FF2B5EF4-FFF2-40B4-BE49-F238E27FC236}">
                  <a16:creationId xmlns:a16="http://schemas.microsoft.com/office/drawing/2014/main" id="{35011F3D-61BD-E6DC-F957-B1D8D243F2A4}"/>
                </a:ext>
              </a:extLst>
            </p:cNvPr>
            <p:cNvSpPr/>
            <p:nvPr/>
          </p:nvSpPr>
          <p:spPr>
            <a:xfrm rot="20700000">
              <a:off x="10351190" y="3717706"/>
              <a:ext cx="353707" cy="30297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5" name="Rectangle 16">
              <a:extLst>
                <a:ext uri="{FF2B5EF4-FFF2-40B4-BE49-F238E27FC236}">
                  <a16:creationId xmlns:a16="http://schemas.microsoft.com/office/drawing/2014/main" id="{2A570591-AB6E-43E9-0F9D-039A16FF2792}"/>
                </a:ext>
              </a:extLst>
            </p:cNvPr>
            <p:cNvSpPr/>
            <p:nvPr/>
          </p:nvSpPr>
          <p:spPr>
            <a:xfrm rot="2700000">
              <a:off x="9175484" y="1449461"/>
              <a:ext cx="251020" cy="450032"/>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Rectangle 9">
              <a:extLst>
                <a:ext uri="{FF2B5EF4-FFF2-40B4-BE49-F238E27FC236}">
                  <a16:creationId xmlns:a16="http://schemas.microsoft.com/office/drawing/2014/main" id="{CA450A02-6839-9311-A055-464700C5646D}"/>
                </a:ext>
              </a:extLst>
            </p:cNvPr>
            <p:cNvSpPr/>
            <p:nvPr/>
          </p:nvSpPr>
          <p:spPr>
            <a:xfrm>
              <a:off x="10176222" y="2171222"/>
              <a:ext cx="339946" cy="31822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7" name="Rounded Rectangle 5">
              <a:extLst>
                <a:ext uri="{FF2B5EF4-FFF2-40B4-BE49-F238E27FC236}">
                  <a16:creationId xmlns:a16="http://schemas.microsoft.com/office/drawing/2014/main" id="{76E68675-8551-8ACA-6B3E-A1903D7945BE}"/>
                </a:ext>
              </a:extLst>
            </p:cNvPr>
            <p:cNvSpPr/>
            <p:nvPr/>
          </p:nvSpPr>
          <p:spPr>
            <a:xfrm flipH="1">
              <a:off x="9866717" y="1914495"/>
              <a:ext cx="325312" cy="26836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Rectangle 130">
              <a:extLst>
                <a:ext uri="{FF2B5EF4-FFF2-40B4-BE49-F238E27FC236}">
                  <a16:creationId xmlns:a16="http://schemas.microsoft.com/office/drawing/2014/main" id="{FDA254EF-9638-2336-8B71-1E353923E5A1}"/>
                </a:ext>
              </a:extLst>
            </p:cNvPr>
            <p:cNvSpPr/>
            <p:nvPr/>
          </p:nvSpPr>
          <p:spPr>
            <a:xfrm>
              <a:off x="10413717" y="3301403"/>
              <a:ext cx="351062" cy="352655"/>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29" name="Trapezoid 13">
              <a:extLst>
                <a:ext uri="{FF2B5EF4-FFF2-40B4-BE49-F238E27FC236}">
                  <a16:creationId xmlns:a16="http://schemas.microsoft.com/office/drawing/2014/main" id="{4B4E9DA4-A2C3-C67A-3D25-21CD8A5248C8}"/>
                </a:ext>
              </a:extLst>
            </p:cNvPr>
            <p:cNvSpPr/>
            <p:nvPr/>
          </p:nvSpPr>
          <p:spPr>
            <a:xfrm>
              <a:off x="6909012" y="3334708"/>
              <a:ext cx="341564" cy="288813"/>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0" name="Rounded Rectangle 5">
              <a:extLst>
                <a:ext uri="{FF2B5EF4-FFF2-40B4-BE49-F238E27FC236}">
                  <a16:creationId xmlns:a16="http://schemas.microsoft.com/office/drawing/2014/main" id="{A35BE484-A836-DA6F-9D8C-F0A0CD2488A0}"/>
                </a:ext>
              </a:extLst>
            </p:cNvPr>
            <p:cNvSpPr/>
            <p:nvPr/>
          </p:nvSpPr>
          <p:spPr>
            <a:xfrm flipH="1">
              <a:off x="7796426" y="4910799"/>
              <a:ext cx="325312" cy="26836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Rectangle 9">
              <a:extLst>
                <a:ext uri="{FF2B5EF4-FFF2-40B4-BE49-F238E27FC236}">
                  <a16:creationId xmlns:a16="http://schemas.microsoft.com/office/drawing/2014/main" id="{59C6DA59-E82C-29FD-C602-31B3572FC335}"/>
                </a:ext>
              </a:extLst>
            </p:cNvPr>
            <p:cNvSpPr/>
            <p:nvPr/>
          </p:nvSpPr>
          <p:spPr>
            <a:xfrm>
              <a:off x="6945502" y="3704545"/>
              <a:ext cx="339946" cy="31822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Parallelogram 30">
              <a:extLst>
                <a:ext uri="{FF2B5EF4-FFF2-40B4-BE49-F238E27FC236}">
                  <a16:creationId xmlns:a16="http://schemas.microsoft.com/office/drawing/2014/main" id="{26807671-AC3B-BD94-4E56-3FDCEA679C14}"/>
                </a:ext>
              </a:extLst>
            </p:cNvPr>
            <p:cNvSpPr/>
            <p:nvPr/>
          </p:nvSpPr>
          <p:spPr>
            <a:xfrm flipH="1">
              <a:off x="7067546" y="4041564"/>
              <a:ext cx="331980" cy="332801"/>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pic>
        <p:nvPicPr>
          <p:cNvPr id="133" name="Graphic 89">
            <a:extLst>
              <a:ext uri="{FF2B5EF4-FFF2-40B4-BE49-F238E27FC236}">
                <a16:creationId xmlns:a16="http://schemas.microsoft.com/office/drawing/2014/main" id="{97A02EB9-905D-932C-1BAE-C737407D7DB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48990" y="2736317"/>
            <a:ext cx="1595010" cy="1162079"/>
          </a:xfrm>
          <a:prstGeom prst="rect">
            <a:avLst/>
          </a:prstGeom>
        </p:spPr>
      </p:pic>
      <p:sp>
        <p:nvSpPr>
          <p:cNvPr id="134" name="Rectangle 38">
            <a:extLst>
              <a:ext uri="{FF2B5EF4-FFF2-40B4-BE49-F238E27FC236}">
                <a16:creationId xmlns:a16="http://schemas.microsoft.com/office/drawing/2014/main" id="{2EAFFB23-A27E-3F05-BCA5-9E4497945E12}"/>
              </a:ext>
            </a:extLst>
          </p:cNvPr>
          <p:cNvSpPr/>
          <p:nvPr/>
        </p:nvSpPr>
        <p:spPr>
          <a:xfrm rot="7746126">
            <a:off x="11098165" y="4069672"/>
            <a:ext cx="311327" cy="2699963"/>
          </a:xfrm>
          <a:custGeom>
            <a:avLst/>
            <a:gdLst>
              <a:gd name="connsiteX0" fmla="*/ 0 w 281140"/>
              <a:gd name="connsiteY0" fmla="*/ 2317881 h 2317883"/>
              <a:gd name="connsiteX1" fmla="*/ 5890 w 281140"/>
              <a:gd name="connsiteY1" fmla="*/ 162918 h 2317883"/>
              <a:gd name="connsiteX2" fmla="*/ 158242 w 281140"/>
              <a:gd name="connsiteY2" fmla="*/ 0 h 2317883"/>
              <a:gd name="connsiteX3" fmla="*/ 281140 w 281140"/>
              <a:gd name="connsiteY3" fmla="*/ 106275 h 2317883"/>
              <a:gd name="connsiteX4" fmla="*/ 281140 w 281140"/>
              <a:gd name="connsiteY4" fmla="*/ 2317883 h 2317883"/>
              <a:gd name="connsiteX5" fmla="*/ 0 w 281140"/>
              <a:gd name="connsiteY5" fmla="*/ 2317881 h 2317883"/>
              <a:gd name="connsiteX0" fmla="*/ 0 w 281140"/>
              <a:gd name="connsiteY0" fmla="*/ 2302794 h 2302796"/>
              <a:gd name="connsiteX1" fmla="*/ 5890 w 281140"/>
              <a:gd name="connsiteY1" fmla="*/ 147831 h 2302796"/>
              <a:gd name="connsiteX2" fmla="*/ 162025 w 281140"/>
              <a:gd name="connsiteY2" fmla="*/ 0 h 2302796"/>
              <a:gd name="connsiteX3" fmla="*/ 281140 w 281140"/>
              <a:gd name="connsiteY3" fmla="*/ 91188 h 2302796"/>
              <a:gd name="connsiteX4" fmla="*/ 281140 w 281140"/>
              <a:gd name="connsiteY4" fmla="*/ 2302796 h 2302796"/>
              <a:gd name="connsiteX5" fmla="*/ 0 w 281140"/>
              <a:gd name="connsiteY5" fmla="*/ 2302794 h 2302796"/>
              <a:gd name="connsiteX0" fmla="*/ 0 w 281140"/>
              <a:gd name="connsiteY0" fmla="*/ 2294398 h 2294400"/>
              <a:gd name="connsiteX1" fmla="*/ 5890 w 281140"/>
              <a:gd name="connsiteY1" fmla="*/ 139435 h 2294400"/>
              <a:gd name="connsiteX2" fmla="*/ 167772 w 281140"/>
              <a:gd name="connsiteY2" fmla="*/ 0 h 2294400"/>
              <a:gd name="connsiteX3" fmla="*/ 281140 w 281140"/>
              <a:gd name="connsiteY3" fmla="*/ 82792 h 2294400"/>
              <a:gd name="connsiteX4" fmla="*/ 281140 w 281140"/>
              <a:gd name="connsiteY4" fmla="*/ 2294400 h 2294400"/>
              <a:gd name="connsiteX5" fmla="*/ 0 w 281140"/>
              <a:gd name="connsiteY5" fmla="*/ 2294398 h 2294400"/>
              <a:gd name="connsiteX0" fmla="*/ 0 w 281140"/>
              <a:gd name="connsiteY0" fmla="*/ 2297807 h 2297809"/>
              <a:gd name="connsiteX1" fmla="*/ 5890 w 281140"/>
              <a:gd name="connsiteY1" fmla="*/ 142844 h 2297809"/>
              <a:gd name="connsiteX2" fmla="*/ 152352 w 281140"/>
              <a:gd name="connsiteY2" fmla="*/ 0 h 2297809"/>
              <a:gd name="connsiteX3" fmla="*/ 281140 w 281140"/>
              <a:gd name="connsiteY3" fmla="*/ 86201 h 2297809"/>
              <a:gd name="connsiteX4" fmla="*/ 281140 w 281140"/>
              <a:gd name="connsiteY4" fmla="*/ 2297809 h 2297809"/>
              <a:gd name="connsiteX5" fmla="*/ 0 w 281140"/>
              <a:gd name="connsiteY5" fmla="*/ 2297807 h 2297809"/>
              <a:gd name="connsiteX0" fmla="*/ 0 w 281140"/>
              <a:gd name="connsiteY0" fmla="*/ 2211606 h 2211608"/>
              <a:gd name="connsiteX1" fmla="*/ 5890 w 281140"/>
              <a:gd name="connsiteY1" fmla="*/ 56643 h 2211608"/>
              <a:gd name="connsiteX2" fmla="*/ 281140 w 281140"/>
              <a:gd name="connsiteY2" fmla="*/ 0 h 2211608"/>
              <a:gd name="connsiteX3" fmla="*/ 281140 w 281140"/>
              <a:gd name="connsiteY3" fmla="*/ 2211608 h 2211608"/>
              <a:gd name="connsiteX4" fmla="*/ 0 w 281140"/>
              <a:gd name="connsiteY4" fmla="*/ 2211606 h 2211608"/>
              <a:gd name="connsiteX0" fmla="*/ 1777 w 282917"/>
              <a:gd name="connsiteY0" fmla="*/ 2211606 h 2211608"/>
              <a:gd name="connsiteX1" fmla="*/ 447 w 282917"/>
              <a:gd name="connsiteY1" fmla="*/ 431030 h 2211608"/>
              <a:gd name="connsiteX2" fmla="*/ 282917 w 282917"/>
              <a:gd name="connsiteY2" fmla="*/ 0 h 2211608"/>
              <a:gd name="connsiteX3" fmla="*/ 282917 w 282917"/>
              <a:gd name="connsiteY3" fmla="*/ 2211608 h 2211608"/>
              <a:gd name="connsiteX4" fmla="*/ 1777 w 282917"/>
              <a:gd name="connsiteY4" fmla="*/ 2211606 h 2211608"/>
              <a:gd name="connsiteX0" fmla="*/ 1777 w 282917"/>
              <a:gd name="connsiteY0" fmla="*/ 1957273 h 1957275"/>
              <a:gd name="connsiteX1" fmla="*/ 447 w 282917"/>
              <a:gd name="connsiteY1" fmla="*/ 176697 h 1957275"/>
              <a:gd name="connsiteX2" fmla="*/ 266318 w 282917"/>
              <a:gd name="connsiteY2" fmla="*/ 0 h 1957275"/>
              <a:gd name="connsiteX3" fmla="*/ 282917 w 282917"/>
              <a:gd name="connsiteY3" fmla="*/ 1957275 h 1957275"/>
              <a:gd name="connsiteX4" fmla="*/ 1777 w 282917"/>
              <a:gd name="connsiteY4" fmla="*/ 1957273 h 19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17" h="1957275">
                <a:moveTo>
                  <a:pt x="1777" y="1957273"/>
                </a:moveTo>
                <a:cubicBezTo>
                  <a:pt x="3740" y="1238952"/>
                  <a:pt x="-1516" y="895018"/>
                  <a:pt x="447" y="176697"/>
                </a:cubicBezTo>
                <a:lnTo>
                  <a:pt x="266318" y="0"/>
                </a:lnTo>
                <a:lnTo>
                  <a:pt x="282917" y="1957275"/>
                </a:lnTo>
                <a:lnTo>
                  <a:pt x="1777" y="195727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Round Same Side Corner Rectangle 49">
            <a:extLst>
              <a:ext uri="{FF2B5EF4-FFF2-40B4-BE49-F238E27FC236}">
                <a16:creationId xmlns:a16="http://schemas.microsoft.com/office/drawing/2014/main" id="{58DEA36F-01BD-9AB5-4327-57FBA655D967}"/>
              </a:ext>
            </a:extLst>
          </p:cNvPr>
          <p:cNvSpPr/>
          <p:nvPr/>
        </p:nvSpPr>
        <p:spPr>
          <a:xfrm rot="7735350">
            <a:off x="9865709" y="4334171"/>
            <a:ext cx="503113" cy="310161"/>
          </a:xfrm>
          <a:prstGeom prst="round2SameRect">
            <a:avLst>
              <a:gd name="adj1" fmla="val 31004"/>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6" name="Donut 48">
            <a:extLst>
              <a:ext uri="{FF2B5EF4-FFF2-40B4-BE49-F238E27FC236}">
                <a16:creationId xmlns:a16="http://schemas.microsoft.com/office/drawing/2014/main" id="{D2F5BBB2-C10A-55F4-26D0-34670B780532}"/>
              </a:ext>
            </a:extLst>
          </p:cNvPr>
          <p:cNvSpPr/>
          <p:nvPr/>
        </p:nvSpPr>
        <p:spPr>
          <a:xfrm>
            <a:off x="7276880" y="1844780"/>
            <a:ext cx="3126033" cy="3126033"/>
          </a:xfrm>
          <a:prstGeom prst="donut">
            <a:avLst>
              <a:gd name="adj" fmla="val 366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37" name="Proceso alternativo 86">
            <a:extLst>
              <a:ext uri="{FF2B5EF4-FFF2-40B4-BE49-F238E27FC236}">
                <a16:creationId xmlns:a16="http://schemas.microsoft.com/office/drawing/2014/main" id="{0DB8563F-00A8-776D-8259-2AAA40CC3534}"/>
              </a:ext>
            </a:extLst>
          </p:cNvPr>
          <p:cNvSpPr/>
          <p:nvPr/>
        </p:nvSpPr>
        <p:spPr>
          <a:xfrm>
            <a:off x="536372" y="1730390"/>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Por objeto del gasto</a:t>
            </a:r>
          </a:p>
          <a:p>
            <a:pPr algn="ctr"/>
            <a:r>
              <a:rPr lang="es-MX" dirty="0"/>
              <a:t>¿En que se gasta?</a:t>
            </a:r>
          </a:p>
        </p:txBody>
      </p:sp>
      <p:sp>
        <p:nvSpPr>
          <p:cNvPr id="138" name="AutoShape 52">
            <a:extLst>
              <a:ext uri="{FF2B5EF4-FFF2-40B4-BE49-F238E27FC236}">
                <a16:creationId xmlns:a16="http://schemas.microsoft.com/office/drawing/2014/main" id="{C5ED32AC-385B-FC31-7C71-5B9DB038E857}"/>
              </a:ext>
            </a:extLst>
          </p:cNvPr>
          <p:cNvSpPr>
            <a:spLocks noChangeArrowheads="1"/>
          </p:cNvSpPr>
          <p:nvPr/>
        </p:nvSpPr>
        <p:spPr bwMode="gray">
          <a:xfrm>
            <a:off x="5010207" y="1171085"/>
            <a:ext cx="2721363"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1500" b="1" dirty="0" err="1">
                <a:solidFill>
                  <a:srgbClr val="002060"/>
                </a:solidFill>
              </a:rPr>
              <a:t>Servicios</a:t>
            </a:r>
            <a:r>
              <a:rPr lang="en-US" sz="1500" b="1" dirty="0">
                <a:solidFill>
                  <a:srgbClr val="002060"/>
                </a:solidFill>
              </a:rPr>
              <a:t> </a:t>
            </a:r>
            <a:r>
              <a:rPr lang="en-US" sz="1500" b="1" dirty="0" err="1">
                <a:solidFill>
                  <a:srgbClr val="002060"/>
                </a:solidFill>
              </a:rPr>
              <a:t>Personales</a:t>
            </a:r>
            <a:endParaRPr lang="en-US" sz="1500" b="1" dirty="0">
              <a:solidFill>
                <a:srgbClr val="002060"/>
              </a:solidFill>
            </a:endParaRPr>
          </a:p>
        </p:txBody>
      </p:sp>
      <p:sp>
        <p:nvSpPr>
          <p:cNvPr id="139" name="AutoShape 48">
            <a:extLst>
              <a:ext uri="{FF2B5EF4-FFF2-40B4-BE49-F238E27FC236}">
                <a16:creationId xmlns:a16="http://schemas.microsoft.com/office/drawing/2014/main" id="{82EF1E36-A8E8-7F85-74CE-DDCA5A651FC5}"/>
              </a:ext>
            </a:extLst>
          </p:cNvPr>
          <p:cNvSpPr>
            <a:spLocks noChangeArrowheads="1"/>
          </p:cNvSpPr>
          <p:nvPr/>
        </p:nvSpPr>
        <p:spPr bwMode="gray">
          <a:xfrm>
            <a:off x="2856088" y="4292753"/>
            <a:ext cx="4013177"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Bienes Muebles, Inmuebles e Intangibles</a:t>
            </a:r>
            <a:endParaRPr lang="en-US" sz="1500" b="1" dirty="0">
              <a:solidFill>
                <a:srgbClr val="002060"/>
              </a:solidFill>
            </a:endParaRPr>
          </a:p>
        </p:txBody>
      </p:sp>
      <p:sp>
        <p:nvSpPr>
          <p:cNvPr id="140" name="AutoShape 49">
            <a:extLst>
              <a:ext uri="{FF2B5EF4-FFF2-40B4-BE49-F238E27FC236}">
                <a16:creationId xmlns:a16="http://schemas.microsoft.com/office/drawing/2014/main" id="{3262E1B7-625F-77C3-2D63-54D850736F24}"/>
              </a:ext>
            </a:extLst>
          </p:cNvPr>
          <p:cNvSpPr>
            <a:spLocks noChangeArrowheads="1"/>
          </p:cNvSpPr>
          <p:nvPr/>
        </p:nvSpPr>
        <p:spPr bwMode="gray">
          <a:xfrm>
            <a:off x="3659710" y="3444535"/>
            <a:ext cx="3048592"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Transferencias, Asignaciones, </a:t>
            </a:r>
          </a:p>
          <a:p>
            <a:pPr eaLnBrk="0" hangingPunct="0"/>
            <a:r>
              <a:rPr lang="es-MX" sz="1500" b="1" dirty="0">
                <a:solidFill>
                  <a:srgbClr val="002060"/>
                </a:solidFill>
              </a:rPr>
              <a:t>Subsidios y Otras Ayudas</a:t>
            </a:r>
            <a:endParaRPr lang="en-US" sz="1500" b="1" dirty="0">
              <a:solidFill>
                <a:srgbClr val="002060"/>
              </a:solidFill>
            </a:endParaRPr>
          </a:p>
        </p:txBody>
      </p:sp>
      <p:sp>
        <p:nvSpPr>
          <p:cNvPr id="141" name="AutoShape 50">
            <a:extLst>
              <a:ext uri="{FF2B5EF4-FFF2-40B4-BE49-F238E27FC236}">
                <a16:creationId xmlns:a16="http://schemas.microsoft.com/office/drawing/2014/main" id="{CBD0775B-49CC-49FF-9B31-89D2FBB488CE}"/>
              </a:ext>
            </a:extLst>
          </p:cNvPr>
          <p:cNvSpPr>
            <a:spLocks noChangeArrowheads="1"/>
          </p:cNvSpPr>
          <p:nvPr/>
        </p:nvSpPr>
        <p:spPr bwMode="gray">
          <a:xfrm>
            <a:off x="4377064" y="2649424"/>
            <a:ext cx="2640667" cy="522995"/>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1500" b="1" dirty="0" err="1">
                <a:solidFill>
                  <a:srgbClr val="002060"/>
                </a:solidFill>
              </a:rPr>
              <a:t>Servicios</a:t>
            </a:r>
            <a:r>
              <a:rPr lang="en-US" sz="1500" b="1" dirty="0">
                <a:solidFill>
                  <a:srgbClr val="002060"/>
                </a:solidFill>
              </a:rPr>
              <a:t> </a:t>
            </a:r>
            <a:r>
              <a:rPr lang="en-US" sz="1500" b="1" dirty="0" err="1">
                <a:solidFill>
                  <a:srgbClr val="002060"/>
                </a:solidFill>
              </a:rPr>
              <a:t>Generales</a:t>
            </a:r>
            <a:endParaRPr lang="en-US" sz="1500" b="1" dirty="0">
              <a:solidFill>
                <a:srgbClr val="002060"/>
              </a:solidFill>
            </a:endParaRPr>
          </a:p>
        </p:txBody>
      </p:sp>
      <p:sp>
        <p:nvSpPr>
          <p:cNvPr id="142" name="AutoShape 51">
            <a:extLst>
              <a:ext uri="{FF2B5EF4-FFF2-40B4-BE49-F238E27FC236}">
                <a16:creationId xmlns:a16="http://schemas.microsoft.com/office/drawing/2014/main" id="{5EB12B96-E26B-3239-8696-9074A83BC1F4}"/>
              </a:ext>
            </a:extLst>
          </p:cNvPr>
          <p:cNvSpPr>
            <a:spLocks noChangeArrowheads="1"/>
          </p:cNvSpPr>
          <p:nvPr/>
        </p:nvSpPr>
        <p:spPr bwMode="gray">
          <a:xfrm>
            <a:off x="4226057" y="1921070"/>
            <a:ext cx="3259453"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1500" b="1" dirty="0" err="1">
                <a:solidFill>
                  <a:srgbClr val="002060"/>
                </a:solidFill>
              </a:rPr>
              <a:t>Materiales</a:t>
            </a:r>
            <a:r>
              <a:rPr lang="en-US" sz="1500" b="1" dirty="0">
                <a:solidFill>
                  <a:srgbClr val="002060"/>
                </a:solidFill>
              </a:rPr>
              <a:t> y </a:t>
            </a:r>
            <a:r>
              <a:rPr lang="en-US" sz="1500" b="1" dirty="0" err="1">
                <a:solidFill>
                  <a:srgbClr val="002060"/>
                </a:solidFill>
              </a:rPr>
              <a:t>Suministros</a:t>
            </a:r>
            <a:endParaRPr lang="en-US" sz="1500" b="1" dirty="0">
              <a:solidFill>
                <a:srgbClr val="002060"/>
              </a:solidFill>
            </a:endParaRPr>
          </a:p>
        </p:txBody>
      </p:sp>
      <p:sp>
        <p:nvSpPr>
          <p:cNvPr id="143" name="AutoShape 48">
            <a:extLst>
              <a:ext uri="{FF2B5EF4-FFF2-40B4-BE49-F238E27FC236}">
                <a16:creationId xmlns:a16="http://schemas.microsoft.com/office/drawing/2014/main" id="{F9438FE3-E5C5-3F18-7774-1906D394D490}"/>
              </a:ext>
            </a:extLst>
          </p:cNvPr>
          <p:cNvSpPr>
            <a:spLocks noChangeArrowheads="1"/>
          </p:cNvSpPr>
          <p:nvPr/>
        </p:nvSpPr>
        <p:spPr bwMode="gray">
          <a:xfrm>
            <a:off x="5294290" y="4906611"/>
            <a:ext cx="2870521"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Inversión Pública</a:t>
            </a:r>
            <a:endParaRPr lang="en-US" sz="1500" b="1" dirty="0">
              <a:solidFill>
                <a:srgbClr val="002060"/>
              </a:solidFill>
            </a:endParaRPr>
          </a:p>
        </p:txBody>
      </p:sp>
      <p:sp>
        <p:nvSpPr>
          <p:cNvPr id="144" name="AutoShape 48">
            <a:extLst>
              <a:ext uri="{FF2B5EF4-FFF2-40B4-BE49-F238E27FC236}">
                <a16:creationId xmlns:a16="http://schemas.microsoft.com/office/drawing/2014/main" id="{BD7CD91C-8D9D-5B95-58CA-EB755F6C23DA}"/>
              </a:ext>
            </a:extLst>
          </p:cNvPr>
          <p:cNvSpPr>
            <a:spLocks noChangeArrowheads="1"/>
          </p:cNvSpPr>
          <p:nvPr/>
        </p:nvSpPr>
        <p:spPr bwMode="gray">
          <a:xfrm>
            <a:off x="5101587" y="5523518"/>
            <a:ext cx="4003837"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Participaciones y Aportaciones</a:t>
            </a:r>
            <a:endParaRPr lang="en-US" sz="1500" b="1" dirty="0">
              <a:solidFill>
                <a:srgbClr val="002060"/>
              </a:solidFill>
            </a:endParaRPr>
          </a:p>
        </p:txBody>
      </p:sp>
      <p:sp>
        <p:nvSpPr>
          <p:cNvPr id="145" name="Oval 4">
            <a:extLst>
              <a:ext uri="{FF2B5EF4-FFF2-40B4-BE49-F238E27FC236}">
                <a16:creationId xmlns:a16="http://schemas.microsoft.com/office/drawing/2014/main" id="{E15874CC-39D2-B9B2-BB96-61B2292FD288}"/>
              </a:ext>
            </a:extLst>
          </p:cNvPr>
          <p:cNvSpPr/>
          <p:nvPr/>
        </p:nvSpPr>
        <p:spPr>
          <a:xfrm>
            <a:off x="7056329" y="1182672"/>
            <a:ext cx="549613" cy="54942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146" name="Oval 8">
            <a:extLst>
              <a:ext uri="{FF2B5EF4-FFF2-40B4-BE49-F238E27FC236}">
                <a16:creationId xmlns:a16="http://schemas.microsoft.com/office/drawing/2014/main" id="{47B8982E-2F91-D3A6-399D-953D6215D581}"/>
              </a:ext>
            </a:extLst>
          </p:cNvPr>
          <p:cNvSpPr/>
          <p:nvPr/>
        </p:nvSpPr>
        <p:spPr>
          <a:xfrm>
            <a:off x="6243414" y="2690978"/>
            <a:ext cx="549613" cy="5496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147" name="Oval 12">
            <a:extLst>
              <a:ext uri="{FF2B5EF4-FFF2-40B4-BE49-F238E27FC236}">
                <a16:creationId xmlns:a16="http://schemas.microsoft.com/office/drawing/2014/main" id="{C698BB7F-A82D-A925-0240-04F721AB5F00}"/>
              </a:ext>
            </a:extLst>
          </p:cNvPr>
          <p:cNvSpPr/>
          <p:nvPr/>
        </p:nvSpPr>
        <p:spPr>
          <a:xfrm>
            <a:off x="6241616" y="3488650"/>
            <a:ext cx="549613" cy="5496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148" name="Oval 16">
            <a:extLst>
              <a:ext uri="{FF2B5EF4-FFF2-40B4-BE49-F238E27FC236}">
                <a16:creationId xmlns:a16="http://schemas.microsoft.com/office/drawing/2014/main" id="{3D95DAC6-1E2F-8EDD-3D4A-FD898E3ACF7D}"/>
              </a:ext>
            </a:extLst>
          </p:cNvPr>
          <p:cNvSpPr/>
          <p:nvPr/>
        </p:nvSpPr>
        <p:spPr>
          <a:xfrm>
            <a:off x="6553893" y="1926859"/>
            <a:ext cx="549613" cy="5496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lumMod val="75000"/>
                  <a:lumOff val="25000"/>
                </a:schemeClr>
              </a:solidFill>
            </a:endParaRPr>
          </a:p>
        </p:txBody>
      </p:sp>
      <p:sp>
        <p:nvSpPr>
          <p:cNvPr id="149" name="Oval 20">
            <a:extLst>
              <a:ext uri="{FF2B5EF4-FFF2-40B4-BE49-F238E27FC236}">
                <a16:creationId xmlns:a16="http://schemas.microsoft.com/office/drawing/2014/main" id="{D1927BEE-5AD3-6B8C-2198-FA01DA307F3B}"/>
              </a:ext>
            </a:extLst>
          </p:cNvPr>
          <p:cNvSpPr/>
          <p:nvPr/>
        </p:nvSpPr>
        <p:spPr>
          <a:xfrm>
            <a:off x="6465684" y="4271947"/>
            <a:ext cx="549613" cy="54961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150" name="Parallelogram 30">
            <a:extLst>
              <a:ext uri="{FF2B5EF4-FFF2-40B4-BE49-F238E27FC236}">
                <a16:creationId xmlns:a16="http://schemas.microsoft.com/office/drawing/2014/main" id="{B6E09730-F897-2F9D-18A7-817150EA6117}"/>
              </a:ext>
            </a:extLst>
          </p:cNvPr>
          <p:cNvSpPr/>
          <p:nvPr/>
        </p:nvSpPr>
        <p:spPr>
          <a:xfrm flipH="1">
            <a:off x="6383027" y="3618915"/>
            <a:ext cx="292786" cy="29351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1" name="Freeform 18">
            <a:extLst>
              <a:ext uri="{FF2B5EF4-FFF2-40B4-BE49-F238E27FC236}">
                <a16:creationId xmlns:a16="http://schemas.microsoft.com/office/drawing/2014/main" id="{D2F40513-1A92-43D5-F01A-72822DE7B6D2}"/>
              </a:ext>
            </a:extLst>
          </p:cNvPr>
          <p:cNvSpPr/>
          <p:nvPr/>
        </p:nvSpPr>
        <p:spPr>
          <a:xfrm>
            <a:off x="7149901" y="1306271"/>
            <a:ext cx="355852" cy="287102"/>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2" name="Oval 7">
            <a:extLst>
              <a:ext uri="{FF2B5EF4-FFF2-40B4-BE49-F238E27FC236}">
                <a16:creationId xmlns:a16="http://schemas.microsoft.com/office/drawing/2014/main" id="{701754B9-CF8A-75C4-EA40-A9DFBDBB436D}"/>
              </a:ext>
            </a:extLst>
          </p:cNvPr>
          <p:cNvSpPr/>
          <p:nvPr/>
        </p:nvSpPr>
        <p:spPr>
          <a:xfrm>
            <a:off x="6688663" y="2047957"/>
            <a:ext cx="300772" cy="300772"/>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3" name="Rounded Rectangle 25">
            <a:extLst>
              <a:ext uri="{FF2B5EF4-FFF2-40B4-BE49-F238E27FC236}">
                <a16:creationId xmlns:a16="http://schemas.microsoft.com/office/drawing/2014/main" id="{68D76689-991C-4BC5-28DD-FD5218D865D8}"/>
              </a:ext>
            </a:extLst>
          </p:cNvPr>
          <p:cNvSpPr/>
          <p:nvPr/>
        </p:nvSpPr>
        <p:spPr>
          <a:xfrm>
            <a:off x="6561300" y="4411888"/>
            <a:ext cx="343140" cy="251467"/>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4" name="Block Arc 25">
            <a:extLst>
              <a:ext uri="{FF2B5EF4-FFF2-40B4-BE49-F238E27FC236}">
                <a16:creationId xmlns:a16="http://schemas.microsoft.com/office/drawing/2014/main" id="{B7786D81-449B-804F-A1B4-7A0DCEB2D86C}"/>
              </a:ext>
            </a:extLst>
          </p:cNvPr>
          <p:cNvSpPr>
            <a:spLocks noChangeAspect="1"/>
          </p:cNvSpPr>
          <p:nvPr/>
        </p:nvSpPr>
        <p:spPr>
          <a:xfrm>
            <a:off x="6407197" y="2785711"/>
            <a:ext cx="236253" cy="341315"/>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55" name="Oval 10">
            <a:extLst>
              <a:ext uri="{FF2B5EF4-FFF2-40B4-BE49-F238E27FC236}">
                <a16:creationId xmlns:a16="http://schemas.microsoft.com/office/drawing/2014/main" id="{879EB531-50D1-029D-7C29-F41350407CD6}"/>
              </a:ext>
            </a:extLst>
          </p:cNvPr>
          <p:cNvSpPr/>
          <p:nvPr/>
        </p:nvSpPr>
        <p:spPr>
          <a:xfrm rot="10800000">
            <a:off x="6933419" y="4771329"/>
            <a:ext cx="583505" cy="694545"/>
          </a:xfrm>
          <a:prstGeom prst="ellipse">
            <a:avLst/>
          </a:prstGeom>
          <a:solidFill>
            <a:schemeClr val="accent2"/>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sz="2700">
              <a:solidFill>
                <a:srgbClr val="0070C0"/>
              </a:solidFill>
            </a:endParaRPr>
          </a:p>
        </p:txBody>
      </p:sp>
      <p:sp>
        <p:nvSpPr>
          <p:cNvPr id="156" name="Oval 10">
            <a:extLst>
              <a:ext uri="{FF2B5EF4-FFF2-40B4-BE49-F238E27FC236}">
                <a16:creationId xmlns:a16="http://schemas.microsoft.com/office/drawing/2014/main" id="{6511B2F0-2C9C-B2E6-98C7-E12A6973DAE3}"/>
              </a:ext>
            </a:extLst>
          </p:cNvPr>
          <p:cNvSpPr/>
          <p:nvPr/>
        </p:nvSpPr>
        <p:spPr>
          <a:xfrm rot="10800000">
            <a:off x="7850341" y="5474294"/>
            <a:ext cx="553991" cy="561833"/>
          </a:xfrm>
          <a:prstGeom prst="ellipse">
            <a:avLst/>
          </a:prstGeom>
          <a:solidFill>
            <a:schemeClr val="accent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sz="2700">
              <a:solidFill>
                <a:srgbClr val="0070C0"/>
              </a:solidFill>
            </a:endParaRPr>
          </a:p>
        </p:txBody>
      </p:sp>
      <p:sp>
        <p:nvSpPr>
          <p:cNvPr id="157" name="Rounded Rectangle 5">
            <a:extLst>
              <a:ext uri="{FF2B5EF4-FFF2-40B4-BE49-F238E27FC236}">
                <a16:creationId xmlns:a16="http://schemas.microsoft.com/office/drawing/2014/main" id="{1DA15B6F-423F-6BDD-6667-16B8324BC370}"/>
              </a:ext>
            </a:extLst>
          </p:cNvPr>
          <p:cNvSpPr/>
          <p:nvPr/>
        </p:nvSpPr>
        <p:spPr>
          <a:xfrm flipH="1">
            <a:off x="7091919" y="5051837"/>
            <a:ext cx="310748" cy="261930"/>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8" name="Rectangle 36">
            <a:extLst>
              <a:ext uri="{FF2B5EF4-FFF2-40B4-BE49-F238E27FC236}">
                <a16:creationId xmlns:a16="http://schemas.microsoft.com/office/drawing/2014/main" id="{F10E6883-BD09-1D45-A901-09CDE2F20E15}"/>
              </a:ext>
            </a:extLst>
          </p:cNvPr>
          <p:cNvSpPr/>
          <p:nvPr/>
        </p:nvSpPr>
        <p:spPr>
          <a:xfrm>
            <a:off x="7995153" y="5671692"/>
            <a:ext cx="249661" cy="21165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9" name="타원 4">
            <a:extLst>
              <a:ext uri="{FF2B5EF4-FFF2-40B4-BE49-F238E27FC236}">
                <a16:creationId xmlns:a16="http://schemas.microsoft.com/office/drawing/2014/main" id="{5684BADB-63DB-9769-0D88-721A7C97750B}"/>
              </a:ext>
            </a:extLst>
          </p:cNvPr>
          <p:cNvSpPr/>
          <p:nvPr/>
        </p:nvSpPr>
        <p:spPr>
          <a:xfrm>
            <a:off x="8748074" y="5792046"/>
            <a:ext cx="554559" cy="4709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0" name="Block Arc 11">
            <a:extLst>
              <a:ext uri="{FF2B5EF4-FFF2-40B4-BE49-F238E27FC236}">
                <a16:creationId xmlns:a16="http://schemas.microsoft.com/office/drawing/2014/main" id="{C250954F-22E0-A71C-16FD-7809239AF4E6}"/>
              </a:ext>
            </a:extLst>
          </p:cNvPr>
          <p:cNvSpPr/>
          <p:nvPr/>
        </p:nvSpPr>
        <p:spPr>
          <a:xfrm rot="10800000">
            <a:off x="8907904" y="5884516"/>
            <a:ext cx="222287" cy="307154"/>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61" name="AutoShape 48">
            <a:extLst>
              <a:ext uri="{FF2B5EF4-FFF2-40B4-BE49-F238E27FC236}">
                <a16:creationId xmlns:a16="http://schemas.microsoft.com/office/drawing/2014/main" id="{C09F08DA-BECB-7392-6D5E-22797B1D91CB}"/>
              </a:ext>
            </a:extLst>
          </p:cNvPr>
          <p:cNvSpPr>
            <a:spLocks noChangeArrowheads="1"/>
          </p:cNvSpPr>
          <p:nvPr/>
        </p:nvSpPr>
        <p:spPr bwMode="gray">
          <a:xfrm>
            <a:off x="7404519" y="5889224"/>
            <a:ext cx="4003837"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br>
              <a:rPr lang="es-MX" sz="1500" b="1" dirty="0">
                <a:solidFill>
                  <a:srgbClr val="002060"/>
                </a:solidFill>
              </a:rPr>
            </a:br>
            <a:r>
              <a:rPr lang="es-MX" sz="1500" b="1" dirty="0">
                <a:solidFill>
                  <a:srgbClr val="002060"/>
                </a:solidFill>
              </a:rPr>
              <a:t>Deuda publica</a:t>
            </a:r>
            <a:endParaRPr lang="en-US" sz="1500" b="1" dirty="0">
              <a:solidFill>
                <a:srgbClr val="002060"/>
              </a:solidFill>
            </a:endParaRPr>
          </a:p>
        </p:txBody>
      </p:sp>
    </p:spTree>
    <p:extLst>
      <p:ext uri="{BB962C8B-B14F-4D97-AF65-F5344CB8AC3E}">
        <p14:creationId xmlns:p14="http://schemas.microsoft.com/office/powerpoint/2010/main" val="236319816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5E99-F5B2-6663-0B28-9AC26A25086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F511939-1698-D255-341A-5A85354EE7D9}"/>
              </a:ext>
            </a:extLst>
          </p:cNvPr>
          <p:cNvSpPr txBox="1"/>
          <p:nvPr/>
        </p:nvSpPr>
        <p:spPr>
          <a:xfrm>
            <a:off x="191344" y="332656"/>
            <a:ext cx="7451079" cy="1323439"/>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Objeto del gasto</a:t>
            </a:r>
          </a:p>
        </p:txBody>
      </p:sp>
      <p:grpSp>
        <p:nvGrpSpPr>
          <p:cNvPr id="2" name="Group 2">
            <a:extLst>
              <a:ext uri="{FF2B5EF4-FFF2-40B4-BE49-F238E27FC236}">
                <a16:creationId xmlns:a16="http://schemas.microsoft.com/office/drawing/2014/main" id="{F313E18A-05A8-4AD9-3DCB-4C35F8FC471F}"/>
              </a:ext>
            </a:extLst>
          </p:cNvPr>
          <p:cNvGrpSpPr/>
          <p:nvPr/>
        </p:nvGrpSpPr>
        <p:grpSpPr>
          <a:xfrm>
            <a:off x="1302953" y="1834835"/>
            <a:ext cx="2168157" cy="1100913"/>
            <a:chOff x="460203" y="1335958"/>
            <a:chExt cx="2435909" cy="1236868"/>
          </a:xfrm>
        </p:grpSpPr>
        <p:sp>
          <p:nvSpPr>
            <p:cNvPr id="4" name="Rectangle 3">
              <a:extLst>
                <a:ext uri="{FF2B5EF4-FFF2-40B4-BE49-F238E27FC236}">
                  <a16:creationId xmlns:a16="http://schemas.microsoft.com/office/drawing/2014/main" id="{616A8135-B739-4D3B-D78D-3B5F982222C4}"/>
                </a:ext>
              </a:extLst>
            </p:cNvPr>
            <p:cNvSpPr/>
            <p:nvPr/>
          </p:nvSpPr>
          <p:spPr>
            <a:xfrm rot="16200000">
              <a:off x="1744048" y="1378393"/>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Isosceles Triangle 1">
              <a:extLst>
                <a:ext uri="{FF2B5EF4-FFF2-40B4-BE49-F238E27FC236}">
                  <a16:creationId xmlns:a16="http://schemas.microsoft.com/office/drawing/2014/main" id="{45C776B2-53F9-90D3-3011-99A92A337F6F}"/>
                </a:ext>
              </a:extLst>
            </p:cNvPr>
            <p:cNvSpPr/>
            <p:nvPr/>
          </p:nvSpPr>
          <p:spPr>
            <a:xfrm rot="5400000">
              <a:off x="639556"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Isosceles Triangle 1">
              <a:extLst>
                <a:ext uri="{FF2B5EF4-FFF2-40B4-BE49-F238E27FC236}">
                  <a16:creationId xmlns:a16="http://schemas.microsoft.com/office/drawing/2014/main" id="{B80D7D17-ADD2-B063-38B5-C367A087F9BF}"/>
                </a:ext>
              </a:extLst>
            </p:cNvPr>
            <p:cNvSpPr/>
            <p:nvPr/>
          </p:nvSpPr>
          <p:spPr>
            <a:xfrm rot="5400000">
              <a:off x="625619"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 name="Rectangle 5">
            <a:extLst>
              <a:ext uri="{FF2B5EF4-FFF2-40B4-BE49-F238E27FC236}">
                <a16:creationId xmlns:a16="http://schemas.microsoft.com/office/drawing/2014/main" id="{2263D2F0-077C-C208-545F-060A41BC37E8}"/>
              </a:ext>
            </a:extLst>
          </p:cNvPr>
          <p:cNvSpPr/>
          <p:nvPr/>
        </p:nvSpPr>
        <p:spPr>
          <a:xfrm>
            <a:off x="1689089" y="2154459"/>
            <a:ext cx="340158" cy="461665"/>
          </a:xfrm>
          <a:prstGeom prst="rect">
            <a:avLst/>
          </a:prstGeom>
        </p:spPr>
        <p:txBody>
          <a:bodyPr wrap="none">
            <a:spAutoFit/>
          </a:bodyPr>
          <a:lstStyle/>
          <a:p>
            <a:r>
              <a:rPr lang="en-US" altLang="ko-KR" sz="2400" b="1" dirty="0">
                <a:solidFill>
                  <a:schemeClr val="bg1"/>
                </a:solidFill>
                <a:cs typeface="Arial" pitchFamily="34" charset="0"/>
              </a:rPr>
              <a:t>1</a:t>
            </a:r>
            <a:endParaRPr lang="ko-KR" altLang="en-US" sz="2400" dirty="0">
              <a:cs typeface="Arial" pitchFamily="34" charset="0"/>
            </a:endParaRPr>
          </a:p>
        </p:txBody>
      </p:sp>
      <p:sp>
        <p:nvSpPr>
          <p:cNvPr id="45" name="Oval 6">
            <a:extLst>
              <a:ext uri="{FF2B5EF4-FFF2-40B4-BE49-F238E27FC236}">
                <a16:creationId xmlns:a16="http://schemas.microsoft.com/office/drawing/2014/main" id="{8A67361B-5EA0-DEA5-0F3D-3AFD138477D3}"/>
              </a:ext>
            </a:extLst>
          </p:cNvPr>
          <p:cNvSpPr/>
          <p:nvPr/>
        </p:nvSpPr>
        <p:spPr>
          <a:xfrm>
            <a:off x="1573733" y="2091840"/>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Rectangle 7">
            <a:extLst>
              <a:ext uri="{FF2B5EF4-FFF2-40B4-BE49-F238E27FC236}">
                <a16:creationId xmlns:a16="http://schemas.microsoft.com/office/drawing/2014/main" id="{9D38460A-D255-DF4F-42F6-9F12E881786C}"/>
              </a:ext>
            </a:extLst>
          </p:cNvPr>
          <p:cNvSpPr/>
          <p:nvPr/>
        </p:nvSpPr>
        <p:spPr>
          <a:xfrm>
            <a:off x="1689089" y="2154459"/>
            <a:ext cx="340158" cy="461665"/>
          </a:xfrm>
          <a:prstGeom prst="rect">
            <a:avLst/>
          </a:prstGeom>
        </p:spPr>
        <p:txBody>
          <a:bodyPr wrap="none">
            <a:spAutoFit/>
          </a:bodyPr>
          <a:lstStyle/>
          <a:p>
            <a:r>
              <a:rPr lang="en-US" altLang="ko-KR" sz="2400" b="1" dirty="0">
                <a:solidFill>
                  <a:schemeClr val="bg1"/>
                </a:solidFill>
                <a:cs typeface="Arial" pitchFamily="34" charset="0"/>
              </a:rPr>
              <a:t>1</a:t>
            </a:r>
            <a:endParaRPr lang="ko-KR" altLang="en-US" sz="2400" dirty="0">
              <a:cs typeface="Arial" pitchFamily="34" charset="0"/>
            </a:endParaRPr>
          </a:p>
        </p:txBody>
      </p:sp>
      <p:grpSp>
        <p:nvGrpSpPr>
          <p:cNvPr id="47" name="Group 8">
            <a:extLst>
              <a:ext uri="{FF2B5EF4-FFF2-40B4-BE49-F238E27FC236}">
                <a16:creationId xmlns:a16="http://schemas.microsoft.com/office/drawing/2014/main" id="{95F68958-6D0C-5AE4-B25E-8675B4261725}"/>
              </a:ext>
            </a:extLst>
          </p:cNvPr>
          <p:cNvGrpSpPr/>
          <p:nvPr/>
        </p:nvGrpSpPr>
        <p:grpSpPr>
          <a:xfrm>
            <a:off x="3674729" y="1952391"/>
            <a:ext cx="6411805" cy="1052580"/>
            <a:chOff x="3017860" y="4283314"/>
            <a:chExt cx="2531875" cy="1052580"/>
          </a:xfrm>
        </p:grpSpPr>
        <p:sp>
          <p:nvSpPr>
            <p:cNvPr id="48" name="TextBox 9">
              <a:extLst>
                <a:ext uri="{FF2B5EF4-FFF2-40B4-BE49-F238E27FC236}">
                  <a16:creationId xmlns:a16="http://schemas.microsoft.com/office/drawing/2014/main" id="{9E0536A8-C143-C0BD-A4A6-F43D266A2D35}"/>
                </a:ext>
              </a:extLst>
            </p:cNvPr>
            <p:cNvSpPr txBox="1"/>
            <p:nvPr/>
          </p:nvSpPr>
          <p:spPr>
            <a:xfrm>
              <a:off x="3021855" y="4504897"/>
              <a:ext cx="2526523" cy="830997"/>
            </a:xfrm>
            <a:prstGeom prst="rect">
              <a:avLst/>
            </a:prstGeom>
            <a:noFill/>
          </p:spPr>
          <p:txBody>
            <a:bodyPr wrap="square" rtlCol="0">
              <a:spAutoFit/>
            </a:bodyPr>
            <a:lstStyle/>
            <a:p>
              <a:r>
                <a:rPr lang="es-MX" sz="1200" dirty="0"/>
                <a:t>Recurso asignado para pagar el sueldo al personal del Municipio, tanto sus remuneraciones como cualquier situación que derive de su relación laboral, contempla el pago de los servidores públicos; el bombero, el policía, el presidente municipal, </a:t>
              </a:r>
              <a:r>
                <a:rPr lang="es-MX" sz="1200" dirty="0" err="1"/>
                <a:t>etc</a:t>
              </a:r>
              <a:endParaRPr lang="es-MX" sz="1200" dirty="0"/>
            </a:p>
          </p:txBody>
        </p:sp>
        <p:sp>
          <p:nvSpPr>
            <p:cNvPr id="49" name="TextBox 10">
              <a:extLst>
                <a:ext uri="{FF2B5EF4-FFF2-40B4-BE49-F238E27FC236}">
                  <a16:creationId xmlns:a16="http://schemas.microsoft.com/office/drawing/2014/main" id="{D546A29C-68FA-078D-445A-589D6735780B}"/>
                </a:ext>
              </a:extLst>
            </p:cNvPr>
            <p:cNvSpPr txBox="1"/>
            <p:nvPr/>
          </p:nvSpPr>
          <p:spPr>
            <a:xfrm>
              <a:off x="3017860" y="4283314"/>
              <a:ext cx="2531875" cy="276999"/>
            </a:xfrm>
            <a:prstGeom prst="rect">
              <a:avLst/>
            </a:prstGeom>
            <a:noFill/>
          </p:spPr>
          <p:txBody>
            <a:bodyPr wrap="square" rtlCol="0">
              <a:spAutoFit/>
            </a:bodyPr>
            <a:lstStyle/>
            <a:p>
              <a:r>
                <a:rPr lang="en-US" altLang="ko-KR" sz="1200" b="1" dirty="0" err="1">
                  <a:solidFill>
                    <a:schemeClr val="tx1">
                      <a:lumMod val="75000"/>
                      <a:lumOff val="25000"/>
                    </a:schemeClr>
                  </a:solidFill>
                  <a:cs typeface="Arial" pitchFamily="34" charset="0"/>
                </a:rPr>
                <a:t>Servicios</a:t>
              </a:r>
              <a:r>
                <a:rPr lang="en-US" altLang="ko-KR" sz="1200" b="1" dirty="0">
                  <a:solidFill>
                    <a:schemeClr val="tx1">
                      <a:lumMod val="75000"/>
                      <a:lumOff val="25000"/>
                    </a:schemeClr>
                  </a:solidFill>
                  <a:cs typeface="Arial" pitchFamily="34" charset="0"/>
                </a:rPr>
                <a:t> </a:t>
              </a:r>
              <a:r>
                <a:rPr lang="en-US" altLang="ko-KR" sz="1200" b="1" dirty="0" err="1">
                  <a:solidFill>
                    <a:schemeClr val="tx1">
                      <a:lumMod val="75000"/>
                      <a:lumOff val="25000"/>
                    </a:schemeClr>
                  </a:solidFill>
                  <a:cs typeface="Arial" pitchFamily="34" charset="0"/>
                </a:rPr>
                <a:t>personales</a:t>
              </a:r>
              <a:endParaRPr lang="ko-KR" altLang="en-US" sz="1200" b="1" dirty="0">
                <a:solidFill>
                  <a:schemeClr val="tx1">
                    <a:lumMod val="75000"/>
                    <a:lumOff val="25000"/>
                  </a:schemeClr>
                </a:solidFill>
                <a:cs typeface="Arial" pitchFamily="34" charset="0"/>
              </a:endParaRPr>
            </a:p>
          </p:txBody>
        </p:sp>
      </p:grpSp>
      <p:grpSp>
        <p:nvGrpSpPr>
          <p:cNvPr id="50" name="Group 11">
            <a:extLst>
              <a:ext uri="{FF2B5EF4-FFF2-40B4-BE49-F238E27FC236}">
                <a16:creationId xmlns:a16="http://schemas.microsoft.com/office/drawing/2014/main" id="{E67B7247-216E-03B1-E44B-9298EFDB5D3B}"/>
              </a:ext>
            </a:extLst>
          </p:cNvPr>
          <p:cNvGrpSpPr/>
          <p:nvPr/>
        </p:nvGrpSpPr>
        <p:grpSpPr>
          <a:xfrm>
            <a:off x="3530813" y="4016990"/>
            <a:ext cx="2155753" cy="1100913"/>
            <a:chOff x="474139" y="1335959"/>
            <a:chExt cx="2421974" cy="1236868"/>
          </a:xfrm>
        </p:grpSpPr>
        <p:sp>
          <p:nvSpPr>
            <p:cNvPr id="51" name="Rectangle 12">
              <a:extLst>
                <a:ext uri="{FF2B5EF4-FFF2-40B4-BE49-F238E27FC236}">
                  <a16:creationId xmlns:a16="http://schemas.microsoft.com/office/drawing/2014/main" id="{0B6AAEC1-5CFF-542A-E531-C9CA2D3FD370}"/>
                </a:ext>
              </a:extLst>
            </p:cNvPr>
            <p:cNvSpPr/>
            <p:nvPr/>
          </p:nvSpPr>
          <p:spPr>
            <a:xfrm rot="16200000">
              <a:off x="1744049" y="1378392"/>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2" name="Isosceles Triangle 1">
              <a:extLst>
                <a:ext uri="{FF2B5EF4-FFF2-40B4-BE49-F238E27FC236}">
                  <a16:creationId xmlns:a16="http://schemas.microsoft.com/office/drawing/2014/main" id="{C6B17638-990E-DD6B-FC41-3B55A79131D7}"/>
                </a:ext>
              </a:extLst>
            </p:cNvPr>
            <p:cNvSpPr/>
            <p:nvPr/>
          </p:nvSpPr>
          <p:spPr>
            <a:xfrm rot="5400000">
              <a:off x="639556" y="1170542"/>
              <a:ext cx="1236868" cy="1567701"/>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53" name="Oval 14">
            <a:extLst>
              <a:ext uri="{FF2B5EF4-FFF2-40B4-BE49-F238E27FC236}">
                <a16:creationId xmlns:a16="http://schemas.microsoft.com/office/drawing/2014/main" id="{3D9F82FB-7EE5-4024-4F05-47DFFACD1227}"/>
              </a:ext>
            </a:extLst>
          </p:cNvPr>
          <p:cNvSpPr/>
          <p:nvPr/>
        </p:nvSpPr>
        <p:spPr>
          <a:xfrm>
            <a:off x="3788901" y="4273995"/>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4" name="Rectangle 15">
            <a:extLst>
              <a:ext uri="{FF2B5EF4-FFF2-40B4-BE49-F238E27FC236}">
                <a16:creationId xmlns:a16="http://schemas.microsoft.com/office/drawing/2014/main" id="{53768CE7-3D8B-11A0-5D25-B0DAB8DBA71E}"/>
              </a:ext>
            </a:extLst>
          </p:cNvPr>
          <p:cNvSpPr/>
          <p:nvPr/>
        </p:nvSpPr>
        <p:spPr>
          <a:xfrm>
            <a:off x="3909718" y="4336614"/>
            <a:ext cx="340158" cy="461665"/>
          </a:xfrm>
          <a:prstGeom prst="rect">
            <a:avLst/>
          </a:prstGeom>
        </p:spPr>
        <p:txBody>
          <a:bodyPr wrap="none">
            <a:spAutoFit/>
          </a:bodyPr>
          <a:lstStyle/>
          <a:p>
            <a:r>
              <a:rPr lang="en-US" altLang="ko-KR" sz="2400" b="1" dirty="0">
                <a:solidFill>
                  <a:schemeClr val="bg1"/>
                </a:solidFill>
                <a:cs typeface="Arial" pitchFamily="34" charset="0"/>
              </a:rPr>
              <a:t>3</a:t>
            </a:r>
            <a:endParaRPr lang="ko-KR" altLang="en-US" sz="2400" dirty="0">
              <a:cs typeface="Arial" pitchFamily="34" charset="0"/>
            </a:endParaRPr>
          </a:p>
        </p:txBody>
      </p:sp>
      <p:grpSp>
        <p:nvGrpSpPr>
          <p:cNvPr id="55" name="Group 16">
            <a:extLst>
              <a:ext uri="{FF2B5EF4-FFF2-40B4-BE49-F238E27FC236}">
                <a16:creationId xmlns:a16="http://schemas.microsoft.com/office/drawing/2014/main" id="{341763A8-A1FC-FD54-26EE-C5351FC98333}"/>
              </a:ext>
            </a:extLst>
          </p:cNvPr>
          <p:cNvGrpSpPr/>
          <p:nvPr/>
        </p:nvGrpSpPr>
        <p:grpSpPr>
          <a:xfrm>
            <a:off x="5882348" y="4128191"/>
            <a:ext cx="4718380" cy="867914"/>
            <a:chOff x="3017860" y="4283314"/>
            <a:chExt cx="2531875" cy="867914"/>
          </a:xfrm>
        </p:grpSpPr>
        <p:sp>
          <p:nvSpPr>
            <p:cNvPr id="56" name="TextBox 17">
              <a:extLst>
                <a:ext uri="{FF2B5EF4-FFF2-40B4-BE49-F238E27FC236}">
                  <a16:creationId xmlns:a16="http://schemas.microsoft.com/office/drawing/2014/main" id="{B916F467-BDC5-5ADC-9FEB-978F713BF486}"/>
                </a:ext>
              </a:extLst>
            </p:cNvPr>
            <p:cNvSpPr txBox="1"/>
            <p:nvPr/>
          </p:nvSpPr>
          <p:spPr>
            <a:xfrm>
              <a:off x="3021855" y="4504897"/>
              <a:ext cx="2526523" cy="646331"/>
            </a:xfrm>
            <a:prstGeom prst="rect">
              <a:avLst/>
            </a:prstGeom>
            <a:noFill/>
          </p:spPr>
          <p:txBody>
            <a:bodyPr wrap="square" rtlCol="0">
              <a:spAutoFit/>
            </a:bodyPr>
            <a:lstStyle/>
            <a:p>
              <a:r>
                <a:rPr lang="es-MX" sz="1200" dirty="0"/>
                <a:t>Refiere a los servicios que requiere el ayuntamiento estos servicios incluyen; arrendamiento,  servicios profesionales, servicios financieros, entre otros.</a:t>
              </a:r>
            </a:p>
          </p:txBody>
        </p:sp>
        <p:sp>
          <p:nvSpPr>
            <p:cNvPr id="57" name="TextBox 18">
              <a:extLst>
                <a:ext uri="{FF2B5EF4-FFF2-40B4-BE49-F238E27FC236}">
                  <a16:creationId xmlns:a16="http://schemas.microsoft.com/office/drawing/2014/main" id="{DD4A07D9-BC70-D033-F1CF-129205C2B5AC}"/>
                </a:ext>
              </a:extLst>
            </p:cNvPr>
            <p:cNvSpPr txBox="1"/>
            <p:nvPr/>
          </p:nvSpPr>
          <p:spPr>
            <a:xfrm>
              <a:off x="3017860" y="4283314"/>
              <a:ext cx="2531875" cy="276999"/>
            </a:xfrm>
            <a:prstGeom prst="rect">
              <a:avLst/>
            </a:prstGeom>
            <a:noFill/>
          </p:spPr>
          <p:txBody>
            <a:bodyPr wrap="square" rtlCol="0">
              <a:spAutoFit/>
            </a:bodyPr>
            <a:lstStyle/>
            <a:p>
              <a:pPr eaLnBrk="0" hangingPunct="0"/>
              <a:r>
                <a:rPr lang="en-US" sz="1200" b="1" dirty="0" err="1">
                  <a:solidFill>
                    <a:schemeClr val="tx2"/>
                  </a:solidFill>
                </a:rPr>
                <a:t>Servicios</a:t>
              </a:r>
              <a:r>
                <a:rPr lang="en-US" sz="1200" b="1" dirty="0">
                  <a:solidFill>
                    <a:schemeClr val="tx2"/>
                  </a:solidFill>
                </a:rPr>
                <a:t> </a:t>
              </a:r>
              <a:r>
                <a:rPr lang="en-US" sz="1200" b="1" dirty="0" err="1">
                  <a:solidFill>
                    <a:schemeClr val="tx2"/>
                  </a:solidFill>
                </a:rPr>
                <a:t>Generales</a:t>
              </a:r>
              <a:endParaRPr lang="en-US" sz="1200" b="1" dirty="0">
                <a:solidFill>
                  <a:schemeClr val="tx2"/>
                </a:solidFill>
              </a:endParaRPr>
            </a:p>
          </p:txBody>
        </p:sp>
      </p:grpSp>
      <p:grpSp>
        <p:nvGrpSpPr>
          <p:cNvPr id="58" name="Group 19">
            <a:extLst>
              <a:ext uri="{FF2B5EF4-FFF2-40B4-BE49-F238E27FC236}">
                <a16:creationId xmlns:a16="http://schemas.microsoft.com/office/drawing/2014/main" id="{A948480F-81CF-856D-70D4-22AD17DE0771}"/>
              </a:ext>
            </a:extLst>
          </p:cNvPr>
          <p:cNvGrpSpPr/>
          <p:nvPr/>
        </p:nvGrpSpPr>
        <p:grpSpPr>
          <a:xfrm>
            <a:off x="2423085" y="2934387"/>
            <a:ext cx="2155752" cy="1100913"/>
            <a:chOff x="1744111" y="2572826"/>
            <a:chExt cx="2421972" cy="1236868"/>
          </a:xfrm>
        </p:grpSpPr>
        <p:sp>
          <p:nvSpPr>
            <p:cNvPr id="59" name="Rectangle 20">
              <a:extLst>
                <a:ext uri="{FF2B5EF4-FFF2-40B4-BE49-F238E27FC236}">
                  <a16:creationId xmlns:a16="http://schemas.microsoft.com/office/drawing/2014/main" id="{5B6F9609-BD3F-9C98-F238-26EC76F7E0C4}"/>
                </a:ext>
              </a:extLst>
            </p:cNvPr>
            <p:cNvSpPr/>
            <p:nvPr/>
          </p:nvSpPr>
          <p:spPr>
            <a:xfrm rot="16200000">
              <a:off x="3014019" y="2615261"/>
              <a:ext cx="1152128"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Isosceles Triangle 1">
              <a:extLst>
                <a:ext uri="{FF2B5EF4-FFF2-40B4-BE49-F238E27FC236}">
                  <a16:creationId xmlns:a16="http://schemas.microsoft.com/office/drawing/2014/main" id="{BEADA953-C375-B58D-9977-5BCE533E8023}"/>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61" name="Oval 22">
            <a:extLst>
              <a:ext uri="{FF2B5EF4-FFF2-40B4-BE49-F238E27FC236}">
                <a16:creationId xmlns:a16="http://schemas.microsoft.com/office/drawing/2014/main" id="{C58EC9D9-4A9D-0533-E70A-4FE5ADA7A55F}"/>
              </a:ext>
            </a:extLst>
          </p:cNvPr>
          <p:cNvSpPr/>
          <p:nvPr/>
        </p:nvSpPr>
        <p:spPr>
          <a:xfrm>
            <a:off x="2693488" y="3191392"/>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Rectangle 23">
            <a:extLst>
              <a:ext uri="{FF2B5EF4-FFF2-40B4-BE49-F238E27FC236}">
                <a16:creationId xmlns:a16="http://schemas.microsoft.com/office/drawing/2014/main" id="{1660309F-BE6E-F365-6DC0-3519139C4B7E}"/>
              </a:ext>
            </a:extLst>
          </p:cNvPr>
          <p:cNvSpPr/>
          <p:nvPr/>
        </p:nvSpPr>
        <p:spPr>
          <a:xfrm>
            <a:off x="2808844" y="3254011"/>
            <a:ext cx="340158" cy="461665"/>
          </a:xfrm>
          <a:prstGeom prst="rect">
            <a:avLst/>
          </a:prstGeom>
        </p:spPr>
        <p:txBody>
          <a:bodyPr wrap="none">
            <a:spAutoFit/>
          </a:bodyPr>
          <a:lstStyle/>
          <a:p>
            <a:r>
              <a:rPr lang="en-US" altLang="ko-KR" sz="2400" b="1" dirty="0">
                <a:solidFill>
                  <a:schemeClr val="bg1"/>
                </a:solidFill>
                <a:cs typeface="Arial" pitchFamily="34" charset="0"/>
              </a:rPr>
              <a:t>2</a:t>
            </a:r>
            <a:endParaRPr lang="ko-KR" altLang="en-US" sz="2400" dirty="0">
              <a:cs typeface="Arial" pitchFamily="34" charset="0"/>
            </a:endParaRPr>
          </a:p>
        </p:txBody>
      </p:sp>
      <p:grpSp>
        <p:nvGrpSpPr>
          <p:cNvPr id="63" name="Group 24">
            <a:extLst>
              <a:ext uri="{FF2B5EF4-FFF2-40B4-BE49-F238E27FC236}">
                <a16:creationId xmlns:a16="http://schemas.microsoft.com/office/drawing/2014/main" id="{1834E5FD-C1C1-B75D-270C-37235154B8D5}"/>
              </a:ext>
            </a:extLst>
          </p:cNvPr>
          <p:cNvGrpSpPr/>
          <p:nvPr/>
        </p:nvGrpSpPr>
        <p:grpSpPr>
          <a:xfrm>
            <a:off x="4778539" y="3040291"/>
            <a:ext cx="4718380" cy="867914"/>
            <a:chOff x="3017860" y="4283314"/>
            <a:chExt cx="2531875" cy="867914"/>
          </a:xfrm>
        </p:grpSpPr>
        <p:sp>
          <p:nvSpPr>
            <p:cNvPr id="64" name="TextBox 25">
              <a:extLst>
                <a:ext uri="{FF2B5EF4-FFF2-40B4-BE49-F238E27FC236}">
                  <a16:creationId xmlns:a16="http://schemas.microsoft.com/office/drawing/2014/main" id="{C791DA56-8A72-288B-8213-A2F54D273D0E}"/>
                </a:ext>
              </a:extLst>
            </p:cNvPr>
            <p:cNvSpPr txBox="1"/>
            <p:nvPr/>
          </p:nvSpPr>
          <p:spPr>
            <a:xfrm>
              <a:off x="3021855" y="4504897"/>
              <a:ext cx="2526523" cy="646331"/>
            </a:xfrm>
            <a:prstGeom prst="rect">
              <a:avLst/>
            </a:prstGeom>
            <a:noFill/>
          </p:spPr>
          <p:txBody>
            <a:bodyPr wrap="square" rtlCol="0">
              <a:spAutoFit/>
            </a:bodyPr>
            <a:lstStyle/>
            <a:p>
              <a:r>
                <a:rPr lang="es-MX" sz="1200" dirty="0"/>
                <a:t>Refiere a todos los materiales que requiere el Municipio para su funcionamiento y operación, como es el combustible utilizado en los vehículos del ayuntamiento, uniformes, materiales, herramientas, etc.</a:t>
              </a:r>
            </a:p>
          </p:txBody>
        </p:sp>
        <p:sp>
          <p:nvSpPr>
            <p:cNvPr id="65" name="TextBox 26">
              <a:extLst>
                <a:ext uri="{FF2B5EF4-FFF2-40B4-BE49-F238E27FC236}">
                  <a16:creationId xmlns:a16="http://schemas.microsoft.com/office/drawing/2014/main" id="{BFAF6640-09DD-532A-4FC2-1F09AF9AFE84}"/>
                </a:ext>
              </a:extLst>
            </p:cNvPr>
            <p:cNvSpPr txBox="1"/>
            <p:nvPr/>
          </p:nvSpPr>
          <p:spPr>
            <a:xfrm>
              <a:off x="3017860" y="4283314"/>
              <a:ext cx="2531875" cy="276999"/>
            </a:xfrm>
            <a:prstGeom prst="rect">
              <a:avLst/>
            </a:prstGeom>
            <a:noFill/>
          </p:spPr>
          <p:txBody>
            <a:bodyPr wrap="square" rtlCol="0">
              <a:spAutoFit/>
            </a:bodyPr>
            <a:lstStyle/>
            <a:p>
              <a:pPr eaLnBrk="0" hangingPunct="0"/>
              <a:r>
                <a:rPr lang="en-US" sz="1200" b="1" dirty="0" err="1">
                  <a:solidFill>
                    <a:schemeClr val="tx2"/>
                  </a:solidFill>
                </a:rPr>
                <a:t>Materiales</a:t>
              </a:r>
              <a:r>
                <a:rPr lang="en-US" sz="1200" b="1" dirty="0">
                  <a:solidFill>
                    <a:schemeClr val="tx2"/>
                  </a:solidFill>
                </a:rPr>
                <a:t> y </a:t>
              </a:r>
              <a:r>
                <a:rPr lang="en-US" sz="1200" b="1" dirty="0" err="1">
                  <a:solidFill>
                    <a:schemeClr val="tx2"/>
                  </a:solidFill>
                </a:rPr>
                <a:t>Suministros</a:t>
              </a:r>
              <a:endParaRPr lang="en-US" sz="1200" b="1" dirty="0">
                <a:solidFill>
                  <a:schemeClr val="tx2"/>
                </a:solidFill>
              </a:endParaRPr>
            </a:p>
          </p:txBody>
        </p:sp>
      </p:grpSp>
      <p:grpSp>
        <p:nvGrpSpPr>
          <p:cNvPr id="66" name="Group 27">
            <a:extLst>
              <a:ext uri="{FF2B5EF4-FFF2-40B4-BE49-F238E27FC236}">
                <a16:creationId xmlns:a16="http://schemas.microsoft.com/office/drawing/2014/main" id="{6627E0A6-791A-74D3-AA60-3465C6C93D19}"/>
              </a:ext>
            </a:extLst>
          </p:cNvPr>
          <p:cNvGrpSpPr/>
          <p:nvPr/>
        </p:nvGrpSpPr>
        <p:grpSpPr>
          <a:xfrm>
            <a:off x="4638539" y="5099592"/>
            <a:ext cx="2155752" cy="1100913"/>
            <a:chOff x="1744111" y="2572826"/>
            <a:chExt cx="2421972" cy="1236868"/>
          </a:xfrm>
        </p:grpSpPr>
        <p:sp>
          <p:nvSpPr>
            <p:cNvPr id="67" name="Rectangle 28">
              <a:extLst>
                <a:ext uri="{FF2B5EF4-FFF2-40B4-BE49-F238E27FC236}">
                  <a16:creationId xmlns:a16="http://schemas.microsoft.com/office/drawing/2014/main" id="{6627F509-5763-106E-E49B-E792FA2D94F8}"/>
                </a:ext>
              </a:extLst>
            </p:cNvPr>
            <p:cNvSpPr/>
            <p:nvPr/>
          </p:nvSpPr>
          <p:spPr>
            <a:xfrm rot="16200000">
              <a:off x="3014019" y="2615261"/>
              <a:ext cx="1152128" cy="11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8" name="Isosceles Triangle 1">
              <a:extLst>
                <a:ext uri="{FF2B5EF4-FFF2-40B4-BE49-F238E27FC236}">
                  <a16:creationId xmlns:a16="http://schemas.microsoft.com/office/drawing/2014/main" id="{F81C29AF-D2E1-070E-372B-BFCCCB9339FE}"/>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69" name="Oval 30">
            <a:extLst>
              <a:ext uri="{FF2B5EF4-FFF2-40B4-BE49-F238E27FC236}">
                <a16:creationId xmlns:a16="http://schemas.microsoft.com/office/drawing/2014/main" id="{2E10E471-3F5F-D70A-D9C7-F4CD7A3912F4}"/>
              </a:ext>
            </a:extLst>
          </p:cNvPr>
          <p:cNvSpPr/>
          <p:nvPr/>
        </p:nvSpPr>
        <p:spPr>
          <a:xfrm>
            <a:off x="4917668" y="5356597"/>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0" name="Rectangle 31">
            <a:extLst>
              <a:ext uri="{FF2B5EF4-FFF2-40B4-BE49-F238E27FC236}">
                <a16:creationId xmlns:a16="http://schemas.microsoft.com/office/drawing/2014/main" id="{2672855E-6D53-12A4-FCFD-C297FD88FD34}"/>
              </a:ext>
            </a:extLst>
          </p:cNvPr>
          <p:cNvSpPr/>
          <p:nvPr/>
        </p:nvSpPr>
        <p:spPr>
          <a:xfrm>
            <a:off x="5041245" y="5419216"/>
            <a:ext cx="340158" cy="461665"/>
          </a:xfrm>
          <a:prstGeom prst="rect">
            <a:avLst/>
          </a:prstGeom>
        </p:spPr>
        <p:txBody>
          <a:bodyPr wrap="none">
            <a:spAutoFit/>
          </a:bodyPr>
          <a:lstStyle/>
          <a:p>
            <a:r>
              <a:rPr lang="en-US" altLang="ko-KR" sz="2400" b="1" dirty="0">
                <a:solidFill>
                  <a:schemeClr val="bg1"/>
                </a:solidFill>
                <a:cs typeface="Arial" pitchFamily="34" charset="0"/>
              </a:rPr>
              <a:t>4</a:t>
            </a:r>
            <a:endParaRPr lang="ko-KR" altLang="en-US" sz="2400" dirty="0">
              <a:cs typeface="Arial" pitchFamily="34" charset="0"/>
            </a:endParaRPr>
          </a:p>
        </p:txBody>
      </p:sp>
      <p:grpSp>
        <p:nvGrpSpPr>
          <p:cNvPr id="71" name="Group 32">
            <a:extLst>
              <a:ext uri="{FF2B5EF4-FFF2-40B4-BE49-F238E27FC236}">
                <a16:creationId xmlns:a16="http://schemas.microsoft.com/office/drawing/2014/main" id="{AB12AE6F-1EA7-8F89-FBAA-419CB3BA5A9F}"/>
              </a:ext>
            </a:extLst>
          </p:cNvPr>
          <p:cNvGrpSpPr/>
          <p:nvPr/>
        </p:nvGrpSpPr>
        <p:grpSpPr>
          <a:xfrm>
            <a:off x="6986157" y="5216090"/>
            <a:ext cx="4826278" cy="1237246"/>
            <a:chOff x="3017860" y="4283314"/>
            <a:chExt cx="2295676" cy="1237246"/>
          </a:xfrm>
        </p:grpSpPr>
        <p:sp>
          <p:nvSpPr>
            <p:cNvPr id="72" name="TextBox 33">
              <a:extLst>
                <a:ext uri="{FF2B5EF4-FFF2-40B4-BE49-F238E27FC236}">
                  <a16:creationId xmlns:a16="http://schemas.microsoft.com/office/drawing/2014/main" id="{94849013-EA63-3062-C419-0096E343CEC0}"/>
                </a:ext>
              </a:extLst>
            </p:cNvPr>
            <p:cNvSpPr txBox="1"/>
            <p:nvPr/>
          </p:nvSpPr>
          <p:spPr>
            <a:xfrm>
              <a:off x="3021855" y="4504897"/>
              <a:ext cx="2290823" cy="1015663"/>
            </a:xfrm>
            <a:prstGeom prst="rect">
              <a:avLst/>
            </a:prstGeom>
            <a:noFill/>
          </p:spPr>
          <p:txBody>
            <a:bodyPr wrap="square" rtlCol="0">
              <a:spAutoFit/>
            </a:bodyPr>
            <a:lstStyle/>
            <a:p>
              <a:r>
                <a:rPr lang="es-MX" sz="1200" dirty="0"/>
                <a:t>Este capítulo designa los apoyos a instancias municipales como el Sistema para el Desarrollo Integral de la Familia (DIF), Sistema Municipal de Agua Potable y alcantarillado (SMAPA), subsidios, ayudas sociales a personas, entre otros.</a:t>
              </a:r>
            </a:p>
            <a:p>
              <a:endParaRPr lang="ko-KR" altLang="en-US" sz="1200" dirty="0">
                <a:solidFill>
                  <a:schemeClr val="tx1">
                    <a:lumMod val="75000"/>
                    <a:lumOff val="25000"/>
                  </a:schemeClr>
                </a:solidFill>
                <a:cs typeface="Arial" pitchFamily="34" charset="0"/>
              </a:endParaRPr>
            </a:p>
          </p:txBody>
        </p:sp>
        <p:sp>
          <p:nvSpPr>
            <p:cNvPr id="73" name="TextBox 34">
              <a:extLst>
                <a:ext uri="{FF2B5EF4-FFF2-40B4-BE49-F238E27FC236}">
                  <a16:creationId xmlns:a16="http://schemas.microsoft.com/office/drawing/2014/main" id="{A3B18AC0-5608-1B70-0CB9-4C47FEDF9C4A}"/>
                </a:ext>
              </a:extLst>
            </p:cNvPr>
            <p:cNvSpPr txBox="1"/>
            <p:nvPr/>
          </p:nvSpPr>
          <p:spPr>
            <a:xfrm>
              <a:off x="3017860" y="4283314"/>
              <a:ext cx="2295676" cy="276999"/>
            </a:xfrm>
            <a:prstGeom prst="rect">
              <a:avLst/>
            </a:prstGeom>
            <a:noFill/>
          </p:spPr>
          <p:txBody>
            <a:bodyPr wrap="square" rtlCol="0">
              <a:spAutoFit/>
            </a:bodyPr>
            <a:lstStyle/>
            <a:p>
              <a:pPr eaLnBrk="0" hangingPunct="0"/>
              <a:r>
                <a:rPr lang="es-MX" sz="1200" b="1" dirty="0">
                  <a:solidFill>
                    <a:schemeClr val="tx2"/>
                  </a:solidFill>
                </a:rPr>
                <a:t>Transferencias, Asignaciones, Subsidios y Otras Ayudas</a:t>
              </a:r>
              <a:endParaRPr lang="en-US" sz="1200" b="1" dirty="0">
                <a:solidFill>
                  <a:schemeClr val="tx2"/>
                </a:solidFill>
              </a:endParaRPr>
            </a:p>
          </p:txBody>
        </p:sp>
      </p:grpSp>
      <p:sp>
        <p:nvSpPr>
          <p:cNvPr id="74" name="Parallelogram 30">
            <a:extLst>
              <a:ext uri="{FF2B5EF4-FFF2-40B4-BE49-F238E27FC236}">
                <a16:creationId xmlns:a16="http://schemas.microsoft.com/office/drawing/2014/main" id="{55E2375D-B1B7-C5AB-2F20-BC04E29427D8}"/>
              </a:ext>
            </a:extLst>
          </p:cNvPr>
          <p:cNvSpPr/>
          <p:nvPr/>
        </p:nvSpPr>
        <p:spPr>
          <a:xfrm flipH="1">
            <a:off x="6279582" y="5528326"/>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5" name="Rectangle 130">
            <a:extLst>
              <a:ext uri="{FF2B5EF4-FFF2-40B4-BE49-F238E27FC236}">
                <a16:creationId xmlns:a16="http://schemas.microsoft.com/office/drawing/2014/main" id="{2965A293-241C-5893-8143-133D9EEB5EE5}"/>
              </a:ext>
            </a:extLst>
          </p:cNvPr>
          <p:cNvSpPr/>
          <p:nvPr/>
        </p:nvSpPr>
        <p:spPr>
          <a:xfrm>
            <a:off x="4045269" y="3343209"/>
            <a:ext cx="351990" cy="35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76" name="Freeform 18">
            <a:extLst>
              <a:ext uri="{FF2B5EF4-FFF2-40B4-BE49-F238E27FC236}">
                <a16:creationId xmlns:a16="http://schemas.microsoft.com/office/drawing/2014/main" id="{823238A4-9EC7-F76F-DD78-C55653BBB650}"/>
              </a:ext>
            </a:extLst>
          </p:cNvPr>
          <p:cNvSpPr/>
          <p:nvPr/>
        </p:nvSpPr>
        <p:spPr>
          <a:xfrm>
            <a:off x="5102623" y="4345228"/>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7" name="Round Same Side Corner Rectangle 11">
            <a:extLst>
              <a:ext uri="{FF2B5EF4-FFF2-40B4-BE49-F238E27FC236}">
                <a16:creationId xmlns:a16="http://schemas.microsoft.com/office/drawing/2014/main" id="{D48C5CE5-0D68-4FC6-385C-0EB7EFA6AC2F}"/>
              </a:ext>
            </a:extLst>
          </p:cNvPr>
          <p:cNvSpPr>
            <a:spLocks noChangeAspect="1"/>
          </p:cNvSpPr>
          <p:nvPr/>
        </p:nvSpPr>
        <p:spPr>
          <a:xfrm rot="9900000">
            <a:off x="2921720" y="2248086"/>
            <a:ext cx="396000" cy="3363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78" name="그룹 8">
            <a:extLst>
              <a:ext uri="{FF2B5EF4-FFF2-40B4-BE49-F238E27FC236}">
                <a16:creationId xmlns:a16="http://schemas.microsoft.com/office/drawing/2014/main" id="{AC23EC32-8A37-0C11-E76A-65760CB2207C}"/>
              </a:ext>
            </a:extLst>
          </p:cNvPr>
          <p:cNvGrpSpPr/>
          <p:nvPr/>
        </p:nvGrpSpPr>
        <p:grpSpPr>
          <a:xfrm>
            <a:off x="1181124" y="3595520"/>
            <a:ext cx="1420573" cy="2127754"/>
            <a:chOff x="4041120" y="3338087"/>
            <a:chExt cx="752941" cy="1103119"/>
          </a:xfrm>
          <a:solidFill>
            <a:schemeClr val="accent4"/>
          </a:solidFill>
        </p:grpSpPr>
        <p:sp>
          <p:nvSpPr>
            <p:cNvPr id="79" name="자유형: 도형 125">
              <a:extLst>
                <a:ext uri="{FF2B5EF4-FFF2-40B4-BE49-F238E27FC236}">
                  <a16:creationId xmlns:a16="http://schemas.microsoft.com/office/drawing/2014/main" id="{0D8B436E-BCAB-951D-FDC0-DCC55B0B0736}"/>
                </a:ext>
              </a:extLst>
            </p:cNvPr>
            <p:cNvSpPr>
              <a:spLocks/>
            </p:cNvSpPr>
            <p:nvPr/>
          </p:nvSpPr>
          <p:spPr bwMode="auto">
            <a:xfrm>
              <a:off x="4177829" y="3677929"/>
              <a:ext cx="237406" cy="763277"/>
            </a:xfrm>
            <a:custGeom>
              <a:avLst/>
              <a:gdLst>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29873 w 237406"/>
                <a:gd name="connsiteY73" fmla="*/ 631490 h 1139927"/>
                <a:gd name="connsiteX74" fmla="*/ 226104 w 237406"/>
                <a:gd name="connsiteY74" fmla="*/ 640880 h 1139927"/>
                <a:gd name="connsiteX75" fmla="*/ 220026 w 237406"/>
                <a:gd name="connsiteY75" fmla="*/ 702834 h 1139927"/>
                <a:gd name="connsiteX76" fmla="*/ 216554 w 237406"/>
                <a:gd name="connsiteY76" fmla="*/ 729229 h 1139927"/>
                <a:gd name="connsiteX77" fmla="*/ 209841 w 237406"/>
                <a:gd name="connsiteY77" fmla="*/ 750137 h 1139927"/>
                <a:gd name="connsiteX78" fmla="*/ 205976 w 237406"/>
                <a:gd name="connsiteY78" fmla="*/ 771472 h 1139927"/>
                <a:gd name="connsiteX79" fmla="*/ 204348 w 237406"/>
                <a:gd name="connsiteY79" fmla="*/ 793981 h 1139927"/>
                <a:gd name="connsiteX80" fmla="*/ 203433 w 237406"/>
                <a:gd name="connsiteY80" fmla="*/ 816596 h 1139927"/>
                <a:gd name="connsiteX81" fmla="*/ 204348 w 237406"/>
                <a:gd name="connsiteY81" fmla="*/ 839211 h 1139927"/>
                <a:gd name="connsiteX82" fmla="*/ 205976 w 237406"/>
                <a:gd name="connsiteY82" fmla="*/ 862360 h 1139927"/>
                <a:gd name="connsiteX83" fmla="*/ 208112 w 237406"/>
                <a:gd name="connsiteY83" fmla="*/ 885294 h 1139927"/>
                <a:gd name="connsiteX84" fmla="*/ 210655 w 237406"/>
                <a:gd name="connsiteY84" fmla="*/ 907803 h 1139927"/>
                <a:gd name="connsiteX85" fmla="*/ 211061 w 237406"/>
                <a:gd name="connsiteY85" fmla="*/ 940872 h 1139927"/>
                <a:gd name="connsiteX86" fmla="*/ 208925 w 237406"/>
                <a:gd name="connsiteY86" fmla="*/ 973941 h 1139927"/>
                <a:gd name="connsiteX87" fmla="*/ 205162 w 237406"/>
                <a:gd name="connsiteY87" fmla="*/ 1005731 h 1139927"/>
                <a:gd name="connsiteX88" fmla="*/ 200483 w 237406"/>
                <a:gd name="connsiteY88" fmla="*/ 1036879 h 1139927"/>
                <a:gd name="connsiteX89" fmla="*/ 194787 w 237406"/>
                <a:gd name="connsiteY89" fmla="*/ 1139927 h 1139927"/>
                <a:gd name="connsiteX90" fmla="*/ 24209 w 237406"/>
                <a:gd name="connsiteY90" fmla="*/ 1139927 h 1139927"/>
                <a:gd name="connsiteX91" fmla="*/ 43738 w 237406"/>
                <a:gd name="connsiteY91" fmla="*/ 1098004 h 1139927"/>
                <a:gd name="connsiteX92" fmla="*/ 67845 w 237406"/>
                <a:gd name="connsiteY92" fmla="*/ 1050534 h 1139927"/>
                <a:gd name="connsiteX93" fmla="*/ 76287 w 237406"/>
                <a:gd name="connsiteY93" fmla="*/ 1033359 h 1139927"/>
                <a:gd name="connsiteX94" fmla="*/ 83509 w 237406"/>
                <a:gd name="connsiteY94" fmla="*/ 1014264 h 1139927"/>
                <a:gd name="connsiteX95" fmla="*/ 90324 w 237406"/>
                <a:gd name="connsiteY95" fmla="*/ 993036 h 1139927"/>
                <a:gd name="connsiteX96" fmla="*/ 96631 w 237406"/>
                <a:gd name="connsiteY96" fmla="*/ 970421 h 1139927"/>
                <a:gd name="connsiteX97" fmla="*/ 101717 w 237406"/>
                <a:gd name="connsiteY97" fmla="*/ 945993 h 1139927"/>
                <a:gd name="connsiteX98" fmla="*/ 105582 w 237406"/>
                <a:gd name="connsiteY98" fmla="*/ 921137 h 1139927"/>
                <a:gd name="connsiteX99" fmla="*/ 109345 w 237406"/>
                <a:gd name="connsiteY99" fmla="*/ 895109 h 1139927"/>
                <a:gd name="connsiteX100" fmla="*/ 111888 w 237406"/>
                <a:gd name="connsiteY100" fmla="*/ 868760 h 1139927"/>
                <a:gd name="connsiteX101" fmla="*/ 114024 w 237406"/>
                <a:gd name="connsiteY101" fmla="*/ 841344 h 1139927"/>
                <a:gd name="connsiteX102" fmla="*/ 114024 w 237406"/>
                <a:gd name="connsiteY102" fmla="*/ 814356 h 1139927"/>
                <a:gd name="connsiteX103" fmla="*/ 114024 w 237406"/>
                <a:gd name="connsiteY103" fmla="*/ 787687 h 1139927"/>
                <a:gd name="connsiteX104" fmla="*/ 111888 w 237406"/>
                <a:gd name="connsiteY104" fmla="*/ 760912 h 1139927"/>
                <a:gd name="connsiteX105" fmla="*/ 108938 w 237406"/>
                <a:gd name="connsiteY105" fmla="*/ 735203 h 1139927"/>
                <a:gd name="connsiteX106" fmla="*/ 105175 w 237406"/>
                <a:gd name="connsiteY106" fmla="*/ 710135 h 1139927"/>
                <a:gd name="connsiteX107" fmla="*/ 99580 w 237406"/>
                <a:gd name="connsiteY107" fmla="*/ 685919 h 1139927"/>
                <a:gd name="connsiteX108" fmla="*/ 91952 w 237406"/>
                <a:gd name="connsiteY108" fmla="*/ 663411 h 1139927"/>
                <a:gd name="connsiteX109" fmla="*/ 83509 w 237406"/>
                <a:gd name="connsiteY109" fmla="*/ 642076 h 1139927"/>
                <a:gd name="connsiteX110" fmla="*/ 73338 w 237406"/>
                <a:gd name="connsiteY110" fmla="*/ 622981 h 1139927"/>
                <a:gd name="connsiteX111" fmla="*/ 61946 w 237406"/>
                <a:gd name="connsiteY111" fmla="*/ 606127 h 1139927"/>
                <a:gd name="connsiteX112" fmla="*/ 25430 w 237406"/>
                <a:gd name="connsiteY112" fmla="*/ 491771 h 1139927"/>
                <a:gd name="connsiteX113" fmla="*/ 19530 w 237406"/>
                <a:gd name="connsiteY113" fmla="*/ 462222 h 1139927"/>
                <a:gd name="connsiteX114" fmla="*/ 11901 w 237406"/>
                <a:gd name="connsiteY114" fmla="*/ 432887 h 1139927"/>
                <a:gd name="connsiteX115" fmla="*/ 5493 w 237406"/>
                <a:gd name="connsiteY115" fmla="*/ 401098 h 1139927"/>
                <a:gd name="connsiteX116" fmla="*/ 2543 w 237406"/>
                <a:gd name="connsiteY116" fmla="*/ 368669 h 1139927"/>
                <a:gd name="connsiteX117" fmla="*/ 0 w 237406"/>
                <a:gd name="connsiteY117" fmla="*/ 334746 h 1139927"/>
                <a:gd name="connsiteX118" fmla="*/ 0 w 237406"/>
                <a:gd name="connsiteY118" fmla="*/ 300076 h 1139927"/>
                <a:gd name="connsiteX119" fmla="*/ 1729 w 237406"/>
                <a:gd name="connsiteY119" fmla="*/ 265087 h 1139927"/>
                <a:gd name="connsiteX120" fmla="*/ 5493 w 237406"/>
                <a:gd name="connsiteY120" fmla="*/ 230418 h 1139927"/>
                <a:gd name="connsiteX121" fmla="*/ 11087 w 237406"/>
                <a:gd name="connsiteY121" fmla="*/ 195855 h 1139927"/>
                <a:gd name="connsiteX122" fmla="*/ 16987 w 237406"/>
                <a:gd name="connsiteY122" fmla="*/ 162466 h 1139927"/>
                <a:gd name="connsiteX123" fmla="*/ 25430 w 237406"/>
                <a:gd name="connsiteY123" fmla="*/ 130037 h 1139927"/>
                <a:gd name="connsiteX124" fmla="*/ 35601 w 237406"/>
                <a:gd name="connsiteY124" fmla="*/ 99528 h 1139927"/>
                <a:gd name="connsiteX125" fmla="*/ 46180 w 237406"/>
                <a:gd name="connsiteY125" fmla="*/ 70619 h 1139927"/>
                <a:gd name="connsiteX126" fmla="*/ 58487 w 237406"/>
                <a:gd name="connsiteY126" fmla="*/ 44484 h 1139927"/>
                <a:gd name="connsiteX127" fmla="*/ 71608 w 237406"/>
                <a:gd name="connsiteY127" fmla="*/ 20695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29873 w 237406"/>
                <a:gd name="connsiteY73" fmla="*/ 631490 h 1139927"/>
                <a:gd name="connsiteX74" fmla="*/ 220026 w 237406"/>
                <a:gd name="connsiteY74" fmla="*/ 702834 h 1139927"/>
                <a:gd name="connsiteX75" fmla="*/ 216554 w 237406"/>
                <a:gd name="connsiteY75" fmla="*/ 729229 h 1139927"/>
                <a:gd name="connsiteX76" fmla="*/ 209841 w 237406"/>
                <a:gd name="connsiteY76" fmla="*/ 750137 h 1139927"/>
                <a:gd name="connsiteX77" fmla="*/ 205976 w 237406"/>
                <a:gd name="connsiteY77" fmla="*/ 771472 h 1139927"/>
                <a:gd name="connsiteX78" fmla="*/ 204348 w 237406"/>
                <a:gd name="connsiteY78" fmla="*/ 793981 h 1139927"/>
                <a:gd name="connsiteX79" fmla="*/ 203433 w 237406"/>
                <a:gd name="connsiteY79" fmla="*/ 816596 h 1139927"/>
                <a:gd name="connsiteX80" fmla="*/ 204348 w 237406"/>
                <a:gd name="connsiteY80" fmla="*/ 839211 h 1139927"/>
                <a:gd name="connsiteX81" fmla="*/ 205976 w 237406"/>
                <a:gd name="connsiteY81" fmla="*/ 862360 h 1139927"/>
                <a:gd name="connsiteX82" fmla="*/ 208112 w 237406"/>
                <a:gd name="connsiteY82" fmla="*/ 885294 h 1139927"/>
                <a:gd name="connsiteX83" fmla="*/ 210655 w 237406"/>
                <a:gd name="connsiteY83" fmla="*/ 907803 h 1139927"/>
                <a:gd name="connsiteX84" fmla="*/ 211061 w 237406"/>
                <a:gd name="connsiteY84" fmla="*/ 940872 h 1139927"/>
                <a:gd name="connsiteX85" fmla="*/ 208925 w 237406"/>
                <a:gd name="connsiteY85" fmla="*/ 973941 h 1139927"/>
                <a:gd name="connsiteX86" fmla="*/ 205162 w 237406"/>
                <a:gd name="connsiteY86" fmla="*/ 1005731 h 1139927"/>
                <a:gd name="connsiteX87" fmla="*/ 200483 w 237406"/>
                <a:gd name="connsiteY87" fmla="*/ 1036879 h 1139927"/>
                <a:gd name="connsiteX88" fmla="*/ 194787 w 237406"/>
                <a:gd name="connsiteY88" fmla="*/ 1139927 h 1139927"/>
                <a:gd name="connsiteX89" fmla="*/ 24209 w 237406"/>
                <a:gd name="connsiteY89" fmla="*/ 1139927 h 1139927"/>
                <a:gd name="connsiteX90" fmla="*/ 43738 w 237406"/>
                <a:gd name="connsiteY90" fmla="*/ 1098004 h 1139927"/>
                <a:gd name="connsiteX91" fmla="*/ 67845 w 237406"/>
                <a:gd name="connsiteY91" fmla="*/ 1050534 h 1139927"/>
                <a:gd name="connsiteX92" fmla="*/ 76287 w 237406"/>
                <a:gd name="connsiteY92" fmla="*/ 1033359 h 1139927"/>
                <a:gd name="connsiteX93" fmla="*/ 83509 w 237406"/>
                <a:gd name="connsiteY93" fmla="*/ 1014264 h 1139927"/>
                <a:gd name="connsiteX94" fmla="*/ 90324 w 237406"/>
                <a:gd name="connsiteY94" fmla="*/ 993036 h 1139927"/>
                <a:gd name="connsiteX95" fmla="*/ 96631 w 237406"/>
                <a:gd name="connsiteY95" fmla="*/ 970421 h 1139927"/>
                <a:gd name="connsiteX96" fmla="*/ 101717 w 237406"/>
                <a:gd name="connsiteY96" fmla="*/ 945993 h 1139927"/>
                <a:gd name="connsiteX97" fmla="*/ 105582 w 237406"/>
                <a:gd name="connsiteY97" fmla="*/ 921137 h 1139927"/>
                <a:gd name="connsiteX98" fmla="*/ 109345 w 237406"/>
                <a:gd name="connsiteY98" fmla="*/ 895109 h 1139927"/>
                <a:gd name="connsiteX99" fmla="*/ 111888 w 237406"/>
                <a:gd name="connsiteY99" fmla="*/ 868760 h 1139927"/>
                <a:gd name="connsiteX100" fmla="*/ 114024 w 237406"/>
                <a:gd name="connsiteY100" fmla="*/ 841344 h 1139927"/>
                <a:gd name="connsiteX101" fmla="*/ 114024 w 237406"/>
                <a:gd name="connsiteY101" fmla="*/ 814356 h 1139927"/>
                <a:gd name="connsiteX102" fmla="*/ 114024 w 237406"/>
                <a:gd name="connsiteY102" fmla="*/ 787687 h 1139927"/>
                <a:gd name="connsiteX103" fmla="*/ 111888 w 237406"/>
                <a:gd name="connsiteY103" fmla="*/ 760912 h 1139927"/>
                <a:gd name="connsiteX104" fmla="*/ 108938 w 237406"/>
                <a:gd name="connsiteY104" fmla="*/ 735203 h 1139927"/>
                <a:gd name="connsiteX105" fmla="*/ 105175 w 237406"/>
                <a:gd name="connsiteY105" fmla="*/ 710135 h 1139927"/>
                <a:gd name="connsiteX106" fmla="*/ 99580 w 237406"/>
                <a:gd name="connsiteY106" fmla="*/ 685919 h 1139927"/>
                <a:gd name="connsiteX107" fmla="*/ 91952 w 237406"/>
                <a:gd name="connsiteY107" fmla="*/ 663411 h 1139927"/>
                <a:gd name="connsiteX108" fmla="*/ 83509 w 237406"/>
                <a:gd name="connsiteY108" fmla="*/ 642076 h 1139927"/>
                <a:gd name="connsiteX109" fmla="*/ 73338 w 237406"/>
                <a:gd name="connsiteY109" fmla="*/ 622981 h 1139927"/>
                <a:gd name="connsiteX110" fmla="*/ 61946 w 237406"/>
                <a:gd name="connsiteY110" fmla="*/ 606127 h 1139927"/>
                <a:gd name="connsiteX111" fmla="*/ 25430 w 237406"/>
                <a:gd name="connsiteY111" fmla="*/ 491771 h 1139927"/>
                <a:gd name="connsiteX112" fmla="*/ 19530 w 237406"/>
                <a:gd name="connsiteY112" fmla="*/ 462222 h 1139927"/>
                <a:gd name="connsiteX113" fmla="*/ 11901 w 237406"/>
                <a:gd name="connsiteY113" fmla="*/ 432887 h 1139927"/>
                <a:gd name="connsiteX114" fmla="*/ 5493 w 237406"/>
                <a:gd name="connsiteY114" fmla="*/ 401098 h 1139927"/>
                <a:gd name="connsiteX115" fmla="*/ 2543 w 237406"/>
                <a:gd name="connsiteY115" fmla="*/ 368669 h 1139927"/>
                <a:gd name="connsiteX116" fmla="*/ 0 w 237406"/>
                <a:gd name="connsiteY116" fmla="*/ 334746 h 1139927"/>
                <a:gd name="connsiteX117" fmla="*/ 0 w 237406"/>
                <a:gd name="connsiteY117" fmla="*/ 300076 h 1139927"/>
                <a:gd name="connsiteX118" fmla="*/ 1729 w 237406"/>
                <a:gd name="connsiteY118" fmla="*/ 265087 h 1139927"/>
                <a:gd name="connsiteX119" fmla="*/ 5493 w 237406"/>
                <a:gd name="connsiteY119" fmla="*/ 230418 h 1139927"/>
                <a:gd name="connsiteX120" fmla="*/ 11087 w 237406"/>
                <a:gd name="connsiteY120" fmla="*/ 195855 h 1139927"/>
                <a:gd name="connsiteX121" fmla="*/ 16987 w 237406"/>
                <a:gd name="connsiteY121" fmla="*/ 162466 h 1139927"/>
                <a:gd name="connsiteX122" fmla="*/ 25430 w 237406"/>
                <a:gd name="connsiteY122" fmla="*/ 130037 h 1139927"/>
                <a:gd name="connsiteX123" fmla="*/ 35601 w 237406"/>
                <a:gd name="connsiteY123" fmla="*/ 99528 h 1139927"/>
                <a:gd name="connsiteX124" fmla="*/ 46180 w 237406"/>
                <a:gd name="connsiteY124" fmla="*/ 70619 h 1139927"/>
                <a:gd name="connsiteX125" fmla="*/ 58487 w 237406"/>
                <a:gd name="connsiteY125" fmla="*/ 44484 h 1139927"/>
                <a:gd name="connsiteX126" fmla="*/ 71608 w 237406"/>
                <a:gd name="connsiteY126" fmla="*/ 20695 h 1139927"/>
                <a:gd name="connsiteX127" fmla="*/ 87374 w 237406"/>
                <a:gd name="connsiteY127"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20026 w 237406"/>
                <a:gd name="connsiteY73" fmla="*/ 702834 h 1139927"/>
                <a:gd name="connsiteX74" fmla="*/ 216554 w 237406"/>
                <a:gd name="connsiteY74" fmla="*/ 729229 h 1139927"/>
                <a:gd name="connsiteX75" fmla="*/ 209841 w 237406"/>
                <a:gd name="connsiteY75" fmla="*/ 750137 h 1139927"/>
                <a:gd name="connsiteX76" fmla="*/ 205976 w 237406"/>
                <a:gd name="connsiteY76" fmla="*/ 771472 h 1139927"/>
                <a:gd name="connsiteX77" fmla="*/ 204348 w 237406"/>
                <a:gd name="connsiteY77" fmla="*/ 793981 h 1139927"/>
                <a:gd name="connsiteX78" fmla="*/ 203433 w 237406"/>
                <a:gd name="connsiteY78" fmla="*/ 816596 h 1139927"/>
                <a:gd name="connsiteX79" fmla="*/ 204348 w 237406"/>
                <a:gd name="connsiteY79" fmla="*/ 839211 h 1139927"/>
                <a:gd name="connsiteX80" fmla="*/ 205976 w 237406"/>
                <a:gd name="connsiteY80" fmla="*/ 862360 h 1139927"/>
                <a:gd name="connsiteX81" fmla="*/ 208112 w 237406"/>
                <a:gd name="connsiteY81" fmla="*/ 885294 h 1139927"/>
                <a:gd name="connsiteX82" fmla="*/ 210655 w 237406"/>
                <a:gd name="connsiteY82" fmla="*/ 907803 h 1139927"/>
                <a:gd name="connsiteX83" fmla="*/ 211061 w 237406"/>
                <a:gd name="connsiteY83" fmla="*/ 940872 h 1139927"/>
                <a:gd name="connsiteX84" fmla="*/ 208925 w 237406"/>
                <a:gd name="connsiteY84" fmla="*/ 973941 h 1139927"/>
                <a:gd name="connsiteX85" fmla="*/ 205162 w 237406"/>
                <a:gd name="connsiteY85" fmla="*/ 1005731 h 1139927"/>
                <a:gd name="connsiteX86" fmla="*/ 200483 w 237406"/>
                <a:gd name="connsiteY86" fmla="*/ 1036879 h 1139927"/>
                <a:gd name="connsiteX87" fmla="*/ 194787 w 237406"/>
                <a:gd name="connsiteY87" fmla="*/ 1139927 h 1139927"/>
                <a:gd name="connsiteX88" fmla="*/ 24209 w 237406"/>
                <a:gd name="connsiteY88" fmla="*/ 1139927 h 1139927"/>
                <a:gd name="connsiteX89" fmla="*/ 43738 w 237406"/>
                <a:gd name="connsiteY89" fmla="*/ 1098004 h 1139927"/>
                <a:gd name="connsiteX90" fmla="*/ 67845 w 237406"/>
                <a:gd name="connsiteY90" fmla="*/ 1050534 h 1139927"/>
                <a:gd name="connsiteX91" fmla="*/ 76287 w 237406"/>
                <a:gd name="connsiteY91" fmla="*/ 1033359 h 1139927"/>
                <a:gd name="connsiteX92" fmla="*/ 83509 w 237406"/>
                <a:gd name="connsiteY92" fmla="*/ 1014264 h 1139927"/>
                <a:gd name="connsiteX93" fmla="*/ 90324 w 237406"/>
                <a:gd name="connsiteY93" fmla="*/ 993036 h 1139927"/>
                <a:gd name="connsiteX94" fmla="*/ 96631 w 237406"/>
                <a:gd name="connsiteY94" fmla="*/ 970421 h 1139927"/>
                <a:gd name="connsiteX95" fmla="*/ 101717 w 237406"/>
                <a:gd name="connsiteY95" fmla="*/ 945993 h 1139927"/>
                <a:gd name="connsiteX96" fmla="*/ 105582 w 237406"/>
                <a:gd name="connsiteY96" fmla="*/ 921137 h 1139927"/>
                <a:gd name="connsiteX97" fmla="*/ 109345 w 237406"/>
                <a:gd name="connsiteY97" fmla="*/ 895109 h 1139927"/>
                <a:gd name="connsiteX98" fmla="*/ 111888 w 237406"/>
                <a:gd name="connsiteY98" fmla="*/ 868760 h 1139927"/>
                <a:gd name="connsiteX99" fmla="*/ 114024 w 237406"/>
                <a:gd name="connsiteY99" fmla="*/ 841344 h 1139927"/>
                <a:gd name="connsiteX100" fmla="*/ 114024 w 237406"/>
                <a:gd name="connsiteY100" fmla="*/ 814356 h 1139927"/>
                <a:gd name="connsiteX101" fmla="*/ 114024 w 237406"/>
                <a:gd name="connsiteY101" fmla="*/ 787687 h 1139927"/>
                <a:gd name="connsiteX102" fmla="*/ 111888 w 237406"/>
                <a:gd name="connsiteY102" fmla="*/ 760912 h 1139927"/>
                <a:gd name="connsiteX103" fmla="*/ 108938 w 237406"/>
                <a:gd name="connsiteY103" fmla="*/ 735203 h 1139927"/>
                <a:gd name="connsiteX104" fmla="*/ 105175 w 237406"/>
                <a:gd name="connsiteY104" fmla="*/ 710135 h 1139927"/>
                <a:gd name="connsiteX105" fmla="*/ 99580 w 237406"/>
                <a:gd name="connsiteY105" fmla="*/ 685919 h 1139927"/>
                <a:gd name="connsiteX106" fmla="*/ 91952 w 237406"/>
                <a:gd name="connsiteY106" fmla="*/ 663411 h 1139927"/>
                <a:gd name="connsiteX107" fmla="*/ 83509 w 237406"/>
                <a:gd name="connsiteY107" fmla="*/ 642076 h 1139927"/>
                <a:gd name="connsiteX108" fmla="*/ 73338 w 237406"/>
                <a:gd name="connsiteY108" fmla="*/ 622981 h 1139927"/>
                <a:gd name="connsiteX109" fmla="*/ 61946 w 237406"/>
                <a:gd name="connsiteY109" fmla="*/ 606127 h 1139927"/>
                <a:gd name="connsiteX110" fmla="*/ 25430 w 237406"/>
                <a:gd name="connsiteY110" fmla="*/ 491771 h 1139927"/>
                <a:gd name="connsiteX111" fmla="*/ 19530 w 237406"/>
                <a:gd name="connsiteY111" fmla="*/ 462222 h 1139927"/>
                <a:gd name="connsiteX112" fmla="*/ 11901 w 237406"/>
                <a:gd name="connsiteY112" fmla="*/ 432887 h 1139927"/>
                <a:gd name="connsiteX113" fmla="*/ 5493 w 237406"/>
                <a:gd name="connsiteY113" fmla="*/ 401098 h 1139927"/>
                <a:gd name="connsiteX114" fmla="*/ 2543 w 237406"/>
                <a:gd name="connsiteY114" fmla="*/ 368669 h 1139927"/>
                <a:gd name="connsiteX115" fmla="*/ 0 w 237406"/>
                <a:gd name="connsiteY115" fmla="*/ 334746 h 1139927"/>
                <a:gd name="connsiteX116" fmla="*/ 0 w 237406"/>
                <a:gd name="connsiteY116" fmla="*/ 300076 h 1139927"/>
                <a:gd name="connsiteX117" fmla="*/ 1729 w 237406"/>
                <a:gd name="connsiteY117" fmla="*/ 265087 h 1139927"/>
                <a:gd name="connsiteX118" fmla="*/ 5493 w 237406"/>
                <a:gd name="connsiteY118" fmla="*/ 230418 h 1139927"/>
                <a:gd name="connsiteX119" fmla="*/ 11087 w 237406"/>
                <a:gd name="connsiteY119" fmla="*/ 195855 h 1139927"/>
                <a:gd name="connsiteX120" fmla="*/ 16987 w 237406"/>
                <a:gd name="connsiteY120" fmla="*/ 162466 h 1139927"/>
                <a:gd name="connsiteX121" fmla="*/ 25430 w 237406"/>
                <a:gd name="connsiteY121" fmla="*/ 130037 h 1139927"/>
                <a:gd name="connsiteX122" fmla="*/ 35601 w 237406"/>
                <a:gd name="connsiteY122" fmla="*/ 99528 h 1139927"/>
                <a:gd name="connsiteX123" fmla="*/ 46180 w 237406"/>
                <a:gd name="connsiteY123" fmla="*/ 70619 h 1139927"/>
                <a:gd name="connsiteX124" fmla="*/ 58487 w 237406"/>
                <a:gd name="connsiteY124" fmla="*/ 44484 h 1139927"/>
                <a:gd name="connsiteX125" fmla="*/ 71608 w 237406"/>
                <a:gd name="connsiteY125" fmla="*/ 20695 h 1139927"/>
                <a:gd name="connsiteX126" fmla="*/ 87374 w 237406"/>
                <a:gd name="connsiteY126"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16554 w 237406"/>
                <a:gd name="connsiteY73" fmla="*/ 729229 h 1139927"/>
                <a:gd name="connsiteX74" fmla="*/ 209841 w 237406"/>
                <a:gd name="connsiteY74" fmla="*/ 750137 h 1139927"/>
                <a:gd name="connsiteX75" fmla="*/ 205976 w 237406"/>
                <a:gd name="connsiteY75" fmla="*/ 771472 h 1139927"/>
                <a:gd name="connsiteX76" fmla="*/ 204348 w 237406"/>
                <a:gd name="connsiteY76" fmla="*/ 793981 h 1139927"/>
                <a:gd name="connsiteX77" fmla="*/ 203433 w 237406"/>
                <a:gd name="connsiteY77" fmla="*/ 816596 h 1139927"/>
                <a:gd name="connsiteX78" fmla="*/ 204348 w 237406"/>
                <a:gd name="connsiteY78" fmla="*/ 839211 h 1139927"/>
                <a:gd name="connsiteX79" fmla="*/ 205976 w 237406"/>
                <a:gd name="connsiteY79" fmla="*/ 862360 h 1139927"/>
                <a:gd name="connsiteX80" fmla="*/ 208112 w 237406"/>
                <a:gd name="connsiteY80" fmla="*/ 885294 h 1139927"/>
                <a:gd name="connsiteX81" fmla="*/ 210655 w 237406"/>
                <a:gd name="connsiteY81" fmla="*/ 907803 h 1139927"/>
                <a:gd name="connsiteX82" fmla="*/ 211061 w 237406"/>
                <a:gd name="connsiteY82" fmla="*/ 940872 h 1139927"/>
                <a:gd name="connsiteX83" fmla="*/ 208925 w 237406"/>
                <a:gd name="connsiteY83" fmla="*/ 973941 h 1139927"/>
                <a:gd name="connsiteX84" fmla="*/ 205162 w 237406"/>
                <a:gd name="connsiteY84" fmla="*/ 1005731 h 1139927"/>
                <a:gd name="connsiteX85" fmla="*/ 200483 w 237406"/>
                <a:gd name="connsiteY85" fmla="*/ 1036879 h 1139927"/>
                <a:gd name="connsiteX86" fmla="*/ 194787 w 237406"/>
                <a:gd name="connsiteY86" fmla="*/ 1139927 h 1139927"/>
                <a:gd name="connsiteX87" fmla="*/ 24209 w 237406"/>
                <a:gd name="connsiteY87" fmla="*/ 1139927 h 1139927"/>
                <a:gd name="connsiteX88" fmla="*/ 43738 w 237406"/>
                <a:gd name="connsiteY88" fmla="*/ 1098004 h 1139927"/>
                <a:gd name="connsiteX89" fmla="*/ 67845 w 237406"/>
                <a:gd name="connsiteY89" fmla="*/ 1050534 h 1139927"/>
                <a:gd name="connsiteX90" fmla="*/ 76287 w 237406"/>
                <a:gd name="connsiteY90" fmla="*/ 1033359 h 1139927"/>
                <a:gd name="connsiteX91" fmla="*/ 83509 w 237406"/>
                <a:gd name="connsiteY91" fmla="*/ 1014264 h 1139927"/>
                <a:gd name="connsiteX92" fmla="*/ 90324 w 237406"/>
                <a:gd name="connsiteY92" fmla="*/ 993036 h 1139927"/>
                <a:gd name="connsiteX93" fmla="*/ 96631 w 237406"/>
                <a:gd name="connsiteY93" fmla="*/ 970421 h 1139927"/>
                <a:gd name="connsiteX94" fmla="*/ 101717 w 237406"/>
                <a:gd name="connsiteY94" fmla="*/ 945993 h 1139927"/>
                <a:gd name="connsiteX95" fmla="*/ 105582 w 237406"/>
                <a:gd name="connsiteY95" fmla="*/ 921137 h 1139927"/>
                <a:gd name="connsiteX96" fmla="*/ 109345 w 237406"/>
                <a:gd name="connsiteY96" fmla="*/ 895109 h 1139927"/>
                <a:gd name="connsiteX97" fmla="*/ 111888 w 237406"/>
                <a:gd name="connsiteY97" fmla="*/ 868760 h 1139927"/>
                <a:gd name="connsiteX98" fmla="*/ 114024 w 237406"/>
                <a:gd name="connsiteY98" fmla="*/ 841344 h 1139927"/>
                <a:gd name="connsiteX99" fmla="*/ 114024 w 237406"/>
                <a:gd name="connsiteY99" fmla="*/ 814356 h 1139927"/>
                <a:gd name="connsiteX100" fmla="*/ 114024 w 237406"/>
                <a:gd name="connsiteY100" fmla="*/ 787687 h 1139927"/>
                <a:gd name="connsiteX101" fmla="*/ 111888 w 237406"/>
                <a:gd name="connsiteY101" fmla="*/ 760912 h 1139927"/>
                <a:gd name="connsiteX102" fmla="*/ 108938 w 237406"/>
                <a:gd name="connsiteY102" fmla="*/ 735203 h 1139927"/>
                <a:gd name="connsiteX103" fmla="*/ 105175 w 237406"/>
                <a:gd name="connsiteY103" fmla="*/ 710135 h 1139927"/>
                <a:gd name="connsiteX104" fmla="*/ 99580 w 237406"/>
                <a:gd name="connsiteY104" fmla="*/ 685919 h 1139927"/>
                <a:gd name="connsiteX105" fmla="*/ 91952 w 237406"/>
                <a:gd name="connsiteY105" fmla="*/ 663411 h 1139927"/>
                <a:gd name="connsiteX106" fmla="*/ 83509 w 237406"/>
                <a:gd name="connsiteY106" fmla="*/ 642076 h 1139927"/>
                <a:gd name="connsiteX107" fmla="*/ 73338 w 237406"/>
                <a:gd name="connsiteY107" fmla="*/ 622981 h 1139927"/>
                <a:gd name="connsiteX108" fmla="*/ 61946 w 237406"/>
                <a:gd name="connsiteY108" fmla="*/ 606127 h 1139927"/>
                <a:gd name="connsiteX109" fmla="*/ 25430 w 237406"/>
                <a:gd name="connsiteY109" fmla="*/ 491771 h 1139927"/>
                <a:gd name="connsiteX110" fmla="*/ 19530 w 237406"/>
                <a:gd name="connsiteY110" fmla="*/ 462222 h 1139927"/>
                <a:gd name="connsiteX111" fmla="*/ 11901 w 237406"/>
                <a:gd name="connsiteY111" fmla="*/ 432887 h 1139927"/>
                <a:gd name="connsiteX112" fmla="*/ 5493 w 237406"/>
                <a:gd name="connsiteY112" fmla="*/ 401098 h 1139927"/>
                <a:gd name="connsiteX113" fmla="*/ 2543 w 237406"/>
                <a:gd name="connsiteY113" fmla="*/ 368669 h 1139927"/>
                <a:gd name="connsiteX114" fmla="*/ 0 w 237406"/>
                <a:gd name="connsiteY114" fmla="*/ 334746 h 1139927"/>
                <a:gd name="connsiteX115" fmla="*/ 0 w 237406"/>
                <a:gd name="connsiteY115" fmla="*/ 300076 h 1139927"/>
                <a:gd name="connsiteX116" fmla="*/ 1729 w 237406"/>
                <a:gd name="connsiteY116" fmla="*/ 265087 h 1139927"/>
                <a:gd name="connsiteX117" fmla="*/ 5493 w 237406"/>
                <a:gd name="connsiteY117" fmla="*/ 230418 h 1139927"/>
                <a:gd name="connsiteX118" fmla="*/ 11087 w 237406"/>
                <a:gd name="connsiteY118" fmla="*/ 195855 h 1139927"/>
                <a:gd name="connsiteX119" fmla="*/ 16987 w 237406"/>
                <a:gd name="connsiteY119" fmla="*/ 162466 h 1139927"/>
                <a:gd name="connsiteX120" fmla="*/ 25430 w 237406"/>
                <a:gd name="connsiteY120" fmla="*/ 130037 h 1139927"/>
                <a:gd name="connsiteX121" fmla="*/ 35601 w 237406"/>
                <a:gd name="connsiteY121" fmla="*/ 99528 h 1139927"/>
                <a:gd name="connsiteX122" fmla="*/ 46180 w 237406"/>
                <a:gd name="connsiteY122" fmla="*/ 70619 h 1139927"/>
                <a:gd name="connsiteX123" fmla="*/ 58487 w 237406"/>
                <a:gd name="connsiteY123" fmla="*/ 44484 h 1139927"/>
                <a:gd name="connsiteX124" fmla="*/ 71608 w 237406"/>
                <a:gd name="connsiteY124" fmla="*/ 20695 h 1139927"/>
                <a:gd name="connsiteX125" fmla="*/ 87374 w 237406"/>
                <a:gd name="connsiteY125"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16554 w 237406"/>
                <a:gd name="connsiteY73" fmla="*/ 729229 h 1139927"/>
                <a:gd name="connsiteX74" fmla="*/ 205976 w 237406"/>
                <a:gd name="connsiteY74" fmla="*/ 771472 h 1139927"/>
                <a:gd name="connsiteX75" fmla="*/ 204348 w 237406"/>
                <a:gd name="connsiteY75" fmla="*/ 793981 h 1139927"/>
                <a:gd name="connsiteX76" fmla="*/ 203433 w 237406"/>
                <a:gd name="connsiteY76" fmla="*/ 816596 h 1139927"/>
                <a:gd name="connsiteX77" fmla="*/ 204348 w 237406"/>
                <a:gd name="connsiteY77" fmla="*/ 839211 h 1139927"/>
                <a:gd name="connsiteX78" fmla="*/ 205976 w 237406"/>
                <a:gd name="connsiteY78" fmla="*/ 862360 h 1139927"/>
                <a:gd name="connsiteX79" fmla="*/ 208112 w 237406"/>
                <a:gd name="connsiteY79" fmla="*/ 885294 h 1139927"/>
                <a:gd name="connsiteX80" fmla="*/ 210655 w 237406"/>
                <a:gd name="connsiteY80" fmla="*/ 907803 h 1139927"/>
                <a:gd name="connsiteX81" fmla="*/ 211061 w 237406"/>
                <a:gd name="connsiteY81" fmla="*/ 940872 h 1139927"/>
                <a:gd name="connsiteX82" fmla="*/ 208925 w 237406"/>
                <a:gd name="connsiteY82" fmla="*/ 973941 h 1139927"/>
                <a:gd name="connsiteX83" fmla="*/ 205162 w 237406"/>
                <a:gd name="connsiteY83" fmla="*/ 1005731 h 1139927"/>
                <a:gd name="connsiteX84" fmla="*/ 200483 w 237406"/>
                <a:gd name="connsiteY84" fmla="*/ 1036879 h 1139927"/>
                <a:gd name="connsiteX85" fmla="*/ 194787 w 237406"/>
                <a:gd name="connsiteY85" fmla="*/ 1139927 h 1139927"/>
                <a:gd name="connsiteX86" fmla="*/ 24209 w 237406"/>
                <a:gd name="connsiteY86" fmla="*/ 1139927 h 1139927"/>
                <a:gd name="connsiteX87" fmla="*/ 43738 w 237406"/>
                <a:gd name="connsiteY87" fmla="*/ 1098004 h 1139927"/>
                <a:gd name="connsiteX88" fmla="*/ 67845 w 237406"/>
                <a:gd name="connsiteY88" fmla="*/ 1050534 h 1139927"/>
                <a:gd name="connsiteX89" fmla="*/ 76287 w 237406"/>
                <a:gd name="connsiteY89" fmla="*/ 1033359 h 1139927"/>
                <a:gd name="connsiteX90" fmla="*/ 83509 w 237406"/>
                <a:gd name="connsiteY90" fmla="*/ 1014264 h 1139927"/>
                <a:gd name="connsiteX91" fmla="*/ 90324 w 237406"/>
                <a:gd name="connsiteY91" fmla="*/ 993036 h 1139927"/>
                <a:gd name="connsiteX92" fmla="*/ 96631 w 237406"/>
                <a:gd name="connsiteY92" fmla="*/ 970421 h 1139927"/>
                <a:gd name="connsiteX93" fmla="*/ 101717 w 237406"/>
                <a:gd name="connsiteY93" fmla="*/ 945993 h 1139927"/>
                <a:gd name="connsiteX94" fmla="*/ 105582 w 237406"/>
                <a:gd name="connsiteY94" fmla="*/ 921137 h 1139927"/>
                <a:gd name="connsiteX95" fmla="*/ 109345 w 237406"/>
                <a:gd name="connsiteY95" fmla="*/ 895109 h 1139927"/>
                <a:gd name="connsiteX96" fmla="*/ 111888 w 237406"/>
                <a:gd name="connsiteY96" fmla="*/ 868760 h 1139927"/>
                <a:gd name="connsiteX97" fmla="*/ 114024 w 237406"/>
                <a:gd name="connsiteY97" fmla="*/ 841344 h 1139927"/>
                <a:gd name="connsiteX98" fmla="*/ 114024 w 237406"/>
                <a:gd name="connsiteY98" fmla="*/ 814356 h 1139927"/>
                <a:gd name="connsiteX99" fmla="*/ 114024 w 237406"/>
                <a:gd name="connsiteY99" fmla="*/ 787687 h 1139927"/>
                <a:gd name="connsiteX100" fmla="*/ 111888 w 237406"/>
                <a:gd name="connsiteY100" fmla="*/ 760912 h 1139927"/>
                <a:gd name="connsiteX101" fmla="*/ 108938 w 237406"/>
                <a:gd name="connsiteY101" fmla="*/ 735203 h 1139927"/>
                <a:gd name="connsiteX102" fmla="*/ 105175 w 237406"/>
                <a:gd name="connsiteY102" fmla="*/ 710135 h 1139927"/>
                <a:gd name="connsiteX103" fmla="*/ 99580 w 237406"/>
                <a:gd name="connsiteY103" fmla="*/ 685919 h 1139927"/>
                <a:gd name="connsiteX104" fmla="*/ 91952 w 237406"/>
                <a:gd name="connsiteY104" fmla="*/ 663411 h 1139927"/>
                <a:gd name="connsiteX105" fmla="*/ 83509 w 237406"/>
                <a:gd name="connsiteY105" fmla="*/ 642076 h 1139927"/>
                <a:gd name="connsiteX106" fmla="*/ 73338 w 237406"/>
                <a:gd name="connsiteY106" fmla="*/ 622981 h 1139927"/>
                <a:gd name="connsiteX107" fmla="*/ 61946 w 237406"/>
                <a:gd name="connsiteY107" fmla="*/ 606127 h 1139927"/>
                <a:gd name="connsiteX108" fmla="*/ 25430 w 237406"/>
                <a:gd name="connsiteY108" fmla="*/ 491771 h 1139927"/>
                <a:gd name="connsiteX109" fmla="*/ 19530 w 237406"/>
                <a:gd name="connsiteY109" fmla="*/ 462222 h 1139927"/>
                <a:gd name="connsiteX110" fmla="*/ 11901 w 237406"/>
                <a:gd name="connsiteY110" fmla="*/ 432887 h 1139927"/>
                <a:gd name="connsiteX111" fmla="*/ 5493 w 237406"/>
                <a:gd name="connsiteY111" fmla="*/ 401098 h 1139927"/>
                <a:gd name="connsiteX112" fmla="*/ 2543 w 237406"/>
                <a:gd name="connsiteY112" fmla="*/ 368669 h 1139927"/>
                <a:gd name="connsiteX113" fmla="*/ 0 w 237406"/>
                <a:gd name="connsiteY113" fmla="*/ 334746 h 1139927"/>
                <a:gd name="connsiteX114" fmla="*/ 0 w 237406"/>
                <a:gd name="connsiteY114" fmla="*/ 300076 h 1139927"/>
                <a:gd name="connsiteX115" fmla="*/ 1729 w 237406"/>
                <a:gd name="connsiteY115" fmla="*/ 265087 h 1139927"/>
                <a:gd name="connsiteX116" fmla="*/ 5493 w 237406"/>
                <a:gd name="connsiteY116" fmla="*/ 230418 h 1139927"/>
                <a:gd name="connsiteX117" fmla="*/ 11087 w 237406"/>
                <a:gd name="connsiteY117" fmla="*/ 195855 h 1139927"/>
                <a:gd name="connsiteX118" fmla="*/ 16987 w 237406"/>
                <a:gd name="connsiteY118" fmla="*/ 162466 h 1139927"/>
                <a:gd name="connsiteX119" fmla="*/ 25430 w 237406"/>
                <a:gd name="connsiteY119" fmla="*/ 130037 h 1139927"/>
                <a:gd name="connsiteX120" fmla="*/ 35601 w 237406"/>
                <a:gd name="connsiteY120" fmla="*/ 99528 h 1139927"/>
                <a:gd name="connsiteX121" fmla="*/ 46180 w 237406"/>
                <a:gd name="connsiteY121" fmla="*/ 70619 h 1139927"/>
                <a:gd name="connsiteX122" fmla="*/ 58487 w 237406"/>
                <a:gd name="connsiteY122" fmla="*/ 44484 h 1139927"/>
                <a:gd name="connsiteX123" fmla="*/ 71608 w 237406"/>
                <a:gd name="connsiteY123" fmla="*/ 20695 h 1139927"/>
                <a:gd name="connsiteX124" fmla="*/ 87374 w 237406"/>
                <a:gd name="connsiteY124"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05976 w 237406"/>
                <a:gd name="connsiteY73" fmla="*/ 771472 h 1139927"/>
                <a:gd name="connsiteX74" fmla="*/ 204348 w 237406"/>
                <a:gd name="connsiteY74" fmla="*/ 793981 h 1139927"/>
                <a:gd name="connsiteX75" fmla="*/ 203433 w 237406"/>
                <a:gd name="connsiteY75" fmla="*/ 816596 h 1139927"/>
                <a:gd name="connsiteX76" fmla="*/ 204348 w 237406"/>
                <a:gd name="connsiteY76" fmla="*/ 839211 h 1139927"/>
                <a:gd name="connsiteX77" fmla="*/ 205976 w 237406"/>
                <a:gd name="connsiteY77" fmla="*/ 862360 h 1139927"/>
                <a:gd name="connsiteX78" fmla="*/ 208112 w 237406"/>
                <a:gd name="connsiteY78" fmla="*/ 885294 h 1139927"/>
                <a:gd name="connsiteX79" fmla="*/ 210655 w 237406"/>
                <a:gd name="connsiteY79" fmla="*/ 907803 h 1139927"/>
                <a:gd name="connsiteX80" fmla="*/ 211061 w 237406"/>
                <a:gd name="connsiteY80" fmla="*/ 940872 h 1139927"/>
                <a:gd name="connsiteX81" fmla="*/ 208925 w 237406"/>
                <a:gd name="connsiteY81" fmla="*/ 973941 h 1139927"/>
                <a:gd name="connsiteX82" fmla="*/ 205162 w 237406"/>
                <a:gd name="connsiteY82" fmla="*/ 1005731 h 1139927"/>
                <a:gd name="connsiteX83" fmla="*/ 200483 w 237406"/>
                <a:gd name="connsiteY83" fmla="*/ 1036879 h 1139927"/>
                <a:gd name="connsiteX84" fmla="*/ 194787 w 237406"/>
                <a:gd name="connsiteY84" fmla="*/ 1139927 h 1139927"/>
                <a:gd name="connsiteX85" fmla="*/ 24209 w 237406"/>
                <a:gd name="connsiteY85" fmla="*/ 1139927 h 1139927"/>
                <a:gd name="connsiteX86" fmla="*/ 43738 w 237406"/>
                <a:gd name="connsiteY86" fmla="*/ 1098004 h 1139927"/>
                <a:gd name="connsiteX87" fmla="*/ 67845 w 237406"/>
                <a:gd name="connsiteY87" fmla="*/ 1050534 h 1139927"/>
                <a:gd name="connsiteX88" fmla="*/ 76287 w 237406"/>
                <a:gd name="connsiteY88" fmla="*/ 1033359 h 1139927"/>
                <a:gd name="connsiteX89" fmla="*/ 83509 w 237406"/>
                <a:gd name="connsiteY89" fmla="*/ 1014264 h 1139927"/>
                <a:gd name="connsiteX90" fmla="*/ 90324 w 237406"/>
                <a:gd name="connsiteY90" fmla="*/ 993036 h 1139927"/>
                <a:gd name="connsiteX91" fmla="*/ 96631 w 237406"/>
                <a:gd name="connsiteY91" fmla="*/ 970421 h 1139927"/>
                <a:gd name="connsiteX92" fmla="*/ 101717 w 237406"/>
                <a:gd name="connsiteY92" fmla="*/ 945993 h 1139927"/>
                <a:gd name="connsiteX93" fmla="*/ 105582 w 237406"/>
                <a:gd name="connsiteY93" fmla="*/ 921137 h 1139927"/>
                <a:gd name="connsiteX94" fmla="*/ 109345 w 237406"/>
                <a:gd name="connsiteY94" fmla="*/ 895109 h 1139927"/>
                <a:gd name="connsiteX95" fmla="*/ 111888 w 237406"/>
                <a:gd name="connsiteY95" fmla="*/ 868760 h 1139927"/>
                <a:gd name="connsiteX96" fmla="*/ 114024 w 237406"/>
                <a:gd name="connsiteY96" fmla="*/ 841344 h 1139927"/>
                <a:gd name="connsiteX97" fmla="*/ 114024 w 237406"/>
                <a:gd name="connsiteY97" fmla="*/ 814356 h 1139927"/>
                <a:gd name="connsiteX98" fmla="*/ 114024 w 237406"/>
                <a:gd name="connsiteY98" fmla="*/ 787687 h 1139927"/>
                <a:gd name="connsiteX99" fmla="*/ 111888 w 237406"/>
                <a:gd name="connsiteY99" fmla="*/ 760912 h 1139927"/>
                <a:gd name="connsiteX100" fmla="*/ 108938 w 237406"/>
                <a:gd name="connsiteY100" fmla="*/ 735203 h 1139927"/>
                <a:gd name="connsiteX101" fmla="*/ 105175 w 237406"/>
                <a:gd name="connsiteY101" fmla="*/ 710135 h 1139927"/>
                <a:gd name="connsiteX102" fmla="*/ 99580 w 237406"/>
                <a:gd name="connsiteY102" fmla="*/ 685919 h 1139927"/>
                <a:gd name="connsiteX103" fmla="*/ 91952 w 237406"/>
                <a:gd name="connsiteY103" fmla="*/ 663411 h 1139927"/>
                <a:gd name="connsiteX104" fmla="*/ 83509 w 237406"/>
                <a:gd name="connsiteY104" fmla="*/ 642076 h 1139927"/>
                <a:gd name="connsiteX105" fmla="*/ 73338 w 237406"/>
                <a:gd name="connsiteY105" fmla="*/ 622981 h 1139927"/>
                <a:gd name="connsiteX106" fmla="*/ 61946 w 237406"/>
                <a:gd name="connsiteY106" fmla="*/ 606127 h 1139927"/>
                <a:gd name="connsiteX107" fmla="*/ 25430 w 237406"/>
                <a:gd name="connsiteY107" fmla="*/ 491771 h 1139927"/>
                <a:gd name="connsiteX108" fmla="*/ 19530 w 237406"/>
                <a:gd name="connsiteY108" fmla="*/ 462222 h 1139927"/>
                <a:gd name="connsiteX109" fmla="*/ 11901 w 237406"/>
                <a:gd name="connsiteY109" fmla="*/ 432887 h 1139927"/>
                <a:gd name="connsiteX110" fmla="*/ 5493 w 237406"/>
                <a:gd name="connsiteY110" fmla="*/ 401098 h 1139927"/>
                <a:gd name="connsiteX111" fmla="*/ 2543 w 237406"/>
                <a:gd name="connsiteY111" fmla="*/ 368669 h 1139927"/>
                <a:gd name="connsiteX112" fmla="*/ 0 w 237406"/>
                <a:gd name="connsiteY112" fmla="*/ 334746 h 1139927"/>
                <a:gd name="connsiteX113" fmla="*/ 0 w 237406"/>
                <a:gd name="connsiteY113" fmla="*/ 300076 h 1139927"/>
                <a:gd name="connsiteX114" fmla="*/ 1729 w 237406"/>
                <a:gd name="connsiteY114" fmla="*/ 265087 h 1139927"/>
                <a:gd name="connsiteX115" fmla="*/ 5493 w 237406"/>
                <a:gd name="connsiteY115" fmla="*/ 230418 h 1139927"/>
                <a:gd name="connsiteX116" fmla="*/ 11087 w 237406"/>
                <a:gd name="connsiteY116" fmla="*/ 195855 h 1139927"/>
                <a:gd name="connsiteX117" fmla="*/ 16987 w 237406"/>
                <a:gd name="connsiteY117" fmla="*/ 162466 h 1139927"/>
                <a:gd name="connsiteX118" fmla="*/ 25430 w 237406"/>
                <a:gd name="connsiteY118" fmla="*/ 130037 h 1139927"/>
                <a:gd name="connsiteX119" fmla="*/ 35601 w 237406"/>
                <a:gd name="connsiteY119" fmla="*/ 99528 h 1139927"/>
                <a:gd name="connsiteX120" fmla="*/ 46180 w 237406"/>
                <a:gd name="connsiteY120" fmla="*/ 70619 h 1139927"/>
                <a:gd name="connsiteX121" fmla="*/ 58487 w 237406"/>
                <a:gd name="connsiteY121" fmla="*/ 44484 h 1139927"/>
                <a:gd name="connsiteX122" fmla="*/ 71608 w 237406"/>
                <a:gd name="connsiteY122" fmla="*/ 20695 h 1139927"/>
                <a:gd name="connsiteX123" fmla="*/ 87374 w 237406"/>
                <a:gd name="connsiteY123"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05976 w 237406"/>
                <a:gd name="connsiteY73" fmla="*/ 771472 h 1139927"/>
                <a:gd name="connsiteX74" fmla="*/ 204348 w 237406"/>
                <a:gd name="connsiteY74" fmla="*/ 793981 h 1139927"/>
                <a:gd name="connsiteX75" fmla="*/ 203433 w 237406"/>
                <a:gd name="connsiteY75" fmla="*/ 816596 h 1139927"/>
                <a:gd name="connsiteX76" fmla="*/ 204348 w 237406"/>
                <a:gd name="connsiteY76" fmla="*/ 839211 h 1139927"/>
                <a:gd name="connsiteX77" fmla="*/ 205976 w 237406"/>
                <a:gd name="connsiteY77" fmla="*/ 862360 h 1139927"/>
                <a:gd name="connsiteX78" fmla="*/ 208112 w 237406"/>
                <a:gd name="connsiteY78" fmla="*/ 885294 h 1139927"/>
                <a:gd name="connsiteX79" fmla="*/ 210655 w 237406"/>
                <a:gd name="connsiteY79" fmla="*/ 907803 h 1139927"/>
                <a:gd name="connsiteX80" fmla="*/ 211061 w 237406"/>
                <a:gd name="connsiteY80" fmla="*/ 940872 h 1139927"/>
                <a:gd name="connsiteX81" fmla="*/ 208925 w 237406"/>
                <a:gd name="connsiteY81" fmla="*/ 973941 h 1139927"/>
                <a:gd name="connsiteX82" fmla="*/ 205162 w 237406"/>
                <a:gd name="connsiteY82" fmla="*/ 1005731 h 1139927"/>
                <a:gd name="connsiteX83" fmla="*/ 200483 w 237406"/>
                <a:gd name="connsiteY83" fmla="*/ 1036879 h 1139927"/>
                <a:gd name="connsiteX84" fmla="*/ 194787 w 237406"/>
                <a:gd name="connsiteY84" fmla="*/ 1139927 h 1139927"/>
                <a:gd name="connsiteX85" fmla="*/ 24209 w 237406"/>
                <a:gd name="connsiteY85" fmla="*/ 1139927 h 1139927"/>
                <a:gd name="connsiteX86" fmla="*/ 43738 w 237406"/>
                <a:gd name="connsiteY86" fmla="*/ 1098004 h 1139927"/>
                <a:gd name="connsiteX87" fmla="*/ 67845 w 237406"/>
                <a:gd name="connsiteY87" fmla="*/ 1050534 h 1139927"/>
                <a:gd name="connsiteX88" fmla="*/ 76287 w 237406"/>
                <a:gd name="connsiteY88" fmla="*/ 1033359 h 1139927"/>
                <a:gd name="connsiteX89" fmla="*/ 83509 w 237406"/>
                <a:gd name="connsiteY89" fmla="*/ 1014264 h 1139927"/>
                <a:gd name="connsiteX90" fmla="*/ 90324 w 237406"/>
                <a:gd name="connsiteY90" fmla="*/ 993036 h 1139927"/>
                <a:gd name="connsiteX91" fmla="*/ 96631 w 237406"/>
                <a:gd name="connsiteY91" fmla="*/ 970421 h 1139927"/>
                <a:gd name="connsiteX92" fmla="*/ 101717 w 237406"/>
                <a:gd name="connsiteY92" fmla="*/ 945993 h 1139927"/>
                <a:gd name="connsiteX93" fmla="*/ 105582 w 237406"/>
                <a:gd name="connsiteY93" fmla="*/ 921137 h 1139927"/>
                <a:gd name="connsiteX94" fmla="*/ 109345 w 237406"/>
                <a:gd name="connsiteY94" fmla="*/ 895109 h 1139927"/>
                <a:gd name="connsiteX95" fmla="*/ 111888 w 237406"/>
                <a:gd name="connsiteY95" fmla="*/ 868760 h 1139927"/>
                <a:gd name="connsiteX96" fmla="*/ 114024 w 237406"/>
                <a:gd name="connsiteY96" fmla="*/ 841344 h 1139927"/>
                <a:gd name="connsiteX97" fmla="*/ 114024 w 237406"/>
                <a:gd name="connsiteY97" fmla="*/ 814356 h 1139927"/>
                <a:gd name="connsiteX98" fmla="*/ 114024 w 237406"/>
                <a:gd name="connsiteY98" fmla="*/ 787687 h 1139927"/>
                <a:gd name="connsiteX99" fmla="*/ 111888 w 237406"/>
                <a:gd name="connsiteY99" fmla="*/ 760912 h 1139927"/>
                <a:gd name="connsiteX100" fmla="*/ 108938 w 237406"/>
                <a:gd name="connsiteY100" fmla="*/ 735203 h 1139927"/>
                <a:gd name="connsiteX101" fmla="*/ 105175 w 237406"/>
                <a:gd name="connsiteY101" fmla="*/ 710135 h 1139927"/>
                <a:gd name="connsiteX102" fmla="*/ 99580 w 237406"/>
                <a:gd name="connsiteY102" fmla="*/ 685919 h 1139927"/>
                <a:gd name="connsiteX103" fmla="*/ 91952 w 237406"/>
                <a:gd name="connsiteY103" fmla="*/ 663411 h 1139927"/>
                <a:gd name="connsiteX104" fmla="*/ 83509 w 237406"/>
                <a:gd name="connsiteY104" fmla="*/ 642076 h 1139927"/>
                <a:gd name="connsiteX105" fmla="*/ 73338 w 237406"/>
                <a:gd name="connsiteY105" fmla="*/ 622981 h 1139927"/>
                <a:gd name="connsiteX106" fmla="*/ 61946 w 237406"/>
                <a:gd name="connsiteY106" fmla="*/ 606127 h 1139927"/>
                <a:gd name="connsiteX107" fmla="*/ 25430 w 237406"/>
                <a:gd name="connsiteY107" fmla="*/ 491771 h 1139927"/>
                <a:gd name="connsiteX108" fmla="*/ 19530 w 237406"/>
                <a:gd name="connsiteY108" fmla="*/ 462222 h 1139927"/>
                <a:gd name="connsiteX109" fmla="*/ 11901 w 237406"/>
                <a:gd name="connsiteY109" fmla="*/ 432887 h 1139927"/>
                <a:gd name="connsiteX110" fmla="*/ 5493 w 237406"/>
                <a:gd name="connsiteY110" fmla="*/ 401098 h 1139927"/>
                <a:gd name="connsiteX111" fmla="*/ 2543 w 237406"/>
                <a:gd name="connsiteY111" fmla="*/ 368669 h 1139927"/>
                <a:gd name="connsiteX112" fmla="*/ 0 w 237406"/>
                <a:gd name="connsiteY112" fmla="*/ 334746 h 1139927"/>
                <a:gd name="connsiteX113" fmla="*/ 0 w 237406"/>
                <a:gd name="connsiteY113" fmla="*/ 300076 h 1139927"/>
                <a:gd name="connsiteX114" fmla="*/ 1729 w 237406"/>
                <a:gd name="connsiteY114" fmla="*/ 265087 h 1139927"/>
                <a:gd name="connsiteX115" fmla="*/ 5493 w 237406"/>
                <a:gd name="connsiteY115" fmla="*/ 230418 h 1139927"/>
                <a:gd name="connsiteX116" fmla="*/ 11087 w 237406"/>
                <a:gd name="connsiteY116" fmla="*/ 195855 h 1139927"/>
                <a:gd name="connsiteX117" fmla="*/ 16987 w 237406"/>
                <a:gd name="connsiteY117" fmla="*/ 162466 h 1139927"/>
                <a:gd name="connsiteX118" fmla="*/ 25430 w 237406"/>
                <a:gd name="connsiteY118" fmla="*/ 130037 h 1139927"/>
                <a:gd name="connsiteX119" fmla="*/ 35601 w 237406"/>
                <a:gd name="connsiteY119" fmla="*/ 99528 h 1139927"/>
                <a:gd name="connsiteX120" fmla="*/ 46180 w 237406"/>
                <a:gd name="connsiteY120" fmla="*/ 70619 h 1139927"/>
                <a:gd name="connsiteX121" fmla="*/ 58487 w 237406"/>
                <a:gd name="connsiteY121" fmla="*/ 44484 h 1139927"/>
                <a:gd name="connsiteX122" fmla="*/ 71608 w 237406"/>
                <a:gd name="connsiteY122" fmla="*/ 20695 h 1139927"/>
                <a:gd name="connsiteX123" fmla="*/ 87374 w 237406"/>
                <a:gd name="connsiteY123"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05976 w 237406"/>
                <a:gd name="connsiteY73" fmla="*/ 771472 h 1139927"/>
                <a:gd name="connsiteX74" fmla="*/ 204348 w 237406"/>
                <a:gd name="connsiteY74" fmla="*/ 793981 h 1139927"/>
                <a:gd name="connsiteX75" fmla="*/ 203433 w 237406"/>
                <a:gd name="connsiteY75" fmla="*/ 816596 h 1139927"/>
                <a:gd name="connsiteX76" fmla="*/ 204348 w 237406"/>
                <a:gd name="connsiteY76" fmla="*/ 839211 h 1139927"/>
                <a:gd name="connsiteX77" fmla="*/ 205976 w 237406"/>
                <a:gd name="connsiteY77" fmla="*/ 862360 h 1139927"/>
                <a:gd name="connsiteX78" fmla="*/ 208112 w 237406"/>
                <a:gd name="connsiteY78" fmla="*/ 885294 h 1139927"/>
                <a:gd name="connsiteX79" fmla="*/ 210655 w 237406"/>
                <a:gd name="connsiteY79" fmla="*/ 907803 h 1139927"/>
                <a:gd name="connsiteX80" fmla="*/ 211061 w 237406"/>
                <a:gd name="connsiteY80" fmla="*/ 940872 h 1139927"/>
                <a:gd name="connsiteX81" fmla="*/ 208925 w 237406"/>
                <a:gd name="connsiteY81" fmla="*/ 973941 h 1139927"/>
                <a:gd name="connsiteX82" fmla="*/ 205162 w 237406"/>
                <a:gd name="connsiteY82" fmla="*/ 1005731 h 1139927"/>
                <a:gd name="connsiteX83" fmla="*/ 200483 w 237406"/>
                <a:gd name="connsiteY83" fmla="*/ 1036879 h 1139927"/>
                <a:gd name="connsiteX84" fmla="*/ 194787 w 237406"/>
                <a:gd name="connsiteY84" fmla="*/ 1139927 h 1139927"/>
                <a:gd name="connsiteX85" fmla="*/ 24209 w 237406"/>
                <a:gd name="connsiteY85" fmla="*/ 1139927 h 1139927"/>
                <a:gd name="connsiteX86" fmla="*/ 43738 w 237406"/>
                <a:gd name="connsiteY86" fmla="*/ 1098004 h 1139927"/>
                <a:gd name="connsiteX87" fmla="*/ 67845 w 237406"/>
                <a:gd name="connsiteY87" fmla="*/ 1050534 h 1139927"/>
                <a:gd name="connsiteX88" fmla="*/ 76287 w 237406"/>
                <a:gd name="connsiteY88" fmla="*/ 1033359 h 1139927"/>
                <a:gd name="connsiteX89" fmla="*/ 83509 w 237406"/>
                <a:gd name="connsiteY89" fmla="*/ 1014264 h 1139927"/>
                <a:gd name="connsiteX90" fmla="*/ 90324 w 237406"/>
                <a:gd name="connsiteY90" fmla="*/ 993036 h 1139927"/>
                <a:gd name="connsiteX91" fmla="*/ 96631 w 237406"/>
                <a:gd name="connsiteY91" fmla="*/ 970421 h 1139927"/>
                <a:gd name="connsiteX92" fmla="*/ 101717 w 237406"/>
                <a:gd name="connsiteY92" fmla="*/ 945993 h 1139927"/>
                <a:gd name="connsiteX93" fmla="*/ 105582 w 237406"/>
                <a:gd name="connsiteY93" fmla="*/ 921137 h 1139927"/>
                <a:gd name="connsiteX94" fmla="*/ 109345 w 237406"/>
                <a:gd name="connsiteY94" fmla="*/ 895109 h 1139927"/>
                <a:gd name="connsiteX95" fmla="*/ 111888 w 237406"/>
                <a:gd name="connsiteY95" fmla="*/ 868760 h 1139927"/>
                <a:gd name="connsiteX96" fmla="*/ 114024 w 237406"/>
                <a:gd name="connsiteY96" fmla="*/ 841344 h 1139927"/>
                <a:gd name="connsiteX97" fmla="*/ 114024 w 237406"/>
                <a:gd name="connsiteY97" fmla="*/ 814356 h 1139927"/>
                <a:gd name="connsiteX98" fmla="*/ 114024 w 237406"/>
                <a:gd name="connsiteY98" fmla="*/ 787687 h 1139927"/>
                <a:gd name="connsiteX99" fmla="*/ 111888 w 237406"/>
                <a:gd name="connsiteY99" fmla="*/ 760912 h 1139927"/>
                <a:gd name="connsiteX100" fmla="*/ 108938 w 237406"/>
                <a:gd name="connsiteY100" fmla="*/ 735203 h 1139927"/>
                <a:gd name="connsiteX101" fmla="*/ 105175 w 237406"/>
                <a:gd name="connsiteY101" fmla="*/ 710135 h 1139927"/>
                <a:gd name="connsiteX102" fmla="*/ 99580 w 237406"/>
                <a:gd name="connsiteY102" fmla="*/ 685919 h 1139927"/>
                <a:gd name="connsiteX103" fmla="*/ 91952 w 237406"/>
                <a:gd name="connsiteY103" fmla="*/ 663411 h 1139927"/>
                <a:gd name="connsiteX104" fmla="*/ 83509 w 237406"/>
                <a:gd name="connsiteY104" fmla="*/ 642076 h 1139927"/>
                <a:gd name="connsiteX105" fmla="*/ 73338 w 237406"/>
                <a:gd name="connsiteY105" fmla="*/ 622981 h 1139927"/>
                <a:gd name="connsiteX106" fmla="*/ 61946 w 237406"/>
                <a:gd name="connsiteY106" fmla="*/ 606127 h 1139927"/>
                <a:gd name="connsiteX107" fmla="*/ 25430 w 237406"/>
                <a:gd name="connsiteY107" fmla="*/ 491771 h 1139927"/>
                <a:gd name="connsiteX108" fmla="*/ 19530 w 237406"/>
                <a:gd name="connsiteY108" fmla="*/ 462222 h 1139927"/>
                <a:gd name="connsiteX109" fmla="*/ 11901 w 237406"/>
                <a:gd name="connsiteY109" fmla="*/ 432887 h 1139927"/>
                <a:gd name="connsiteX110" fmla="*/ 5493 w 237406"/>
                <a:gd name="connsiteY110" fmla="*/ 401098 h 1139927"/>
                <a:gd name="connsiteX111" fmla="*/ 2543 w 237406"/>
                <a:gd name="connsiteY111" fmla="*/ 368669 h 1139927"/>
                <a:gd name="connsiteX112" fmla="*/ 0 w 237406"/>
                <a:gd name="connsiteY112" fmla="*/ 334746 h 1139927"/>
                <a:gd name="connsiteX113" fmla="*/ 0 w 237406"/>
                <a:gd name="connsiteY113" fmla="*/ 300076 h 1139927"/>
                <a:gd name="connsiteX114" fmla="*/ 1729 w 237406"/>
                <a:gd name="connsiteY114" fmla="*/ 265087 h 1139927"/>
                <a:gd name="connsiteX115" fmla="*/ 5493 w 237406"/>
                <a:gd name="connsiteY115" fmla="*/ 230418 h 1139927"/>
                <a:gd name="connsiteX116" fmla="*/ 11087 w 237406"/>
                <a:gd name="connsiteY116" fmla="*/ 195855 h 1139927"/>
                <a:gd name="connsiteX117" fmla="*/ 16987 w 237406"/>
                <a:gd name="connsiteY117" fmla="*/ 162466 h 1139927"/>
                <a:gd name="connsiteX118" fmla="*/ 25430 w 237406"/>
                <a:gd name="connsiteY118" fmla="*/ 130037 h 1139927"/>
                <a:gd name="connsiteX119" fmla="*/ 35601 w 237406"/>
                <a:gd name="connsiteY119" fmla="*/ 99528 h 1139927"/>
                <a:gd name="connsiteX120" fmla="*/ 46180 w 237406"/>
                <a:gd name="connsiteY120" fmla="*/ 70619 h 1139927"/>
                <a:gd name="connsiteX121" fmla="*/ 58487 w 237406"/>
                <a:gd name="connsiteY121" fmla="*/ 44484 h 1139927"/>
                <a:gd name="connsiteX122" fmla="*/ 71608 w 237406"/>
                <a:gd name="connsiteY122" fmla="*/ 20695 h 1139927"/>
                <a:gd name="connsiteX123" fmla="*/ 87374 w 237406"/>
                <a:gd name="connsiteY123" fmla="*/ 0 h 113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37406" h="1139927">
                  <a:moveTo>
                    <a:pt x="87374" y="0"/>
                  </a:moveTo>
                  <a:cubicBezTo>
                    <a:pt x="86764" y="1707"/>
                    <a:pt x="86256" y="3414"/>
                    <a:pt x="85645" y="5121"/>
                  </a:cubicBezTo>
                  <a:cubicBezTo>
                    <a:pt x="85340" y="6294"/>
                    <a:pt x="85137" y="7361"/>
                    <a:pt x="84832" y="8534"/>
                  </a:cubicBezTo>
                  <a:lnTo>
                    <a:pt x="83916" y="10774"/>
                  </a:lnTo>
                  <a:lnTo>
                    <a:pt x="83916" y="12054"/>
                  </a:lnTo>
                  <a:lnTo>
                    <a:pt x="84832" y="12695"/>
                  </a:lnTo>
                  <a:lnTo>
                    <a:pt x="84832" y="13334"/>
                  </a:lnTo>
                  <a:lnTo>
                    <a:pt x="85645" y="13334"/>
                  </a:lnTo>
                  <a:lnTo>
                    <a:pt x="85645" y="14295"/>
                  </a:lnTo>
                  <a:cubicBezTo>
                    <a:pt x="85340" y="14935"/>
                    <a:pt x="85137" y="15575"/>
                    <a:pt x="84832" y="16215"/>
                  </a:cubicBezTo>
                  <a:lnTo>
                    <a:pt x="83916" y="19095"/>
                  </a:lnTo>
                  <a:lnTo>
                    <a:pt x="82695" y="23575"/>
                  </a:lnTo>
                  <a:cubicBezTo>
                    <a:pt x="81882" y="25709"/>
                    <a:pt x="80966" y="27736"/>
                    <a:pt x="80153" y="29869"/>
                  </a:cubicBezTo>
                  <a:cubicBezTo>
                    <a:pt x="78830" y="32856"/>
                    <a:pt x="77610" y="35843"/>
                    <a:pt x="76287" y="38830"/>
                  </a:cubicBezTo>
                  <a:cubicBezTo>
                    <a:pt x="75067" y="42457"/>
                    <a:pt x="73745" y="45977"/>
                    <a:pt x="72524" y="49604"/>
                  </a:cubicBezTo>
                  <a:cubicBezTo>
                    <a:pt x="70490" y="54298"/>
                    <a:pt x="68557" y="58885"/>
                    <a:pt x="66523" y="63579"/>
                  </a:cubicBezTo>
                  <a:cubicBezTo>
                    <a:pt x="64183" y="69232"/>
                    <a:pt x="61742" y="74779"/>
                    <a:pt x="59402" y="80433"/>
                  </a:cubicBezTo>
                  <a:cubicBezTo>
                    <a:pt x="56554" y="89181"/>
                    <a:pt x="53706" y="98034"/>
                    <a:pt x="50858" y="106782"/>
                  </a:cubicBezTo>
                  <a:cubicBezTo>
                    <a:pt x="48926" y="116169"/>
                    <a:pt x="46892" y="125663"/>
                    <a:pt x="44959" y="135051"/>
                  </a:cubicBezTo>
                  <a:cubicBezTo>
                    <a:pt x="43433" y="144758"/>
                    <a:pt x="41806" y="154359"/>
                    <a:pt x="40280" y="164066"/>
                  </a:cubicBezTo>
                  <a:cubicBezTo>
                    <a:pt x="38144" y="174307"/>
                    <a:pt x="36109" y="184655"/>
                    <a:pt x="33974" y="194895"/>
                  </a:cubicBezTo>
                  <a:cubicBezTo>
                    <a:pt x="33669" y="197135"/>
                    <a:pt x="33363" y="199269"/>
                    <a:pt x="33058" y="201509"/>
                  </a:cubicBezTo>
                  <a:lnTo>
                    <a:pt x="31838" y="211430"/>
                  </a:lnTo>
                  <a:cubicBezTo>
                    <a:pt x="31532" y="214950"/>
                    <a:pt x="31227" y="218363"/>
                    <a:pt x="30922" y="221884"/>
                  </a:cubicBezTo>
                  <a:cubicBezTo>
                    <a:pt x="30617" y="225724"/>
                    <a:pt x="30413" y="229458"/>
                    <a:pt x="30109" y="233298"/>
                  </a:cubicBezTo>
                  <a:lnTo>
                    <a:pt x="30109" y="245032"/>
                  </a:lnTo>
                  <a:cubicBezTo>
                    <a:pt x="30719" y="248553"/>
                    <a:pt x="31227" y="252073"/>
                    <a:pt x="31838" y="255593"/>
                  </a:cubicBezTo>
                  <a:cubicBezTo>
                    <a:pt x="32549" y="258687"/>
                    <a:pt x="33261" y="261674"/>
                    <a:pt x="33974" y="264767"/>
                  </a:cubicBezTo>
                  <a:cubicBezTo>
                    <a:pt x="35194" y="266901"/>
                    <a:pt x="36517" y="269034"/>
                    <a:pt x="37737" y="271168"/>
                  </a:cubicBezTo>
                  <a:lnTo>
                    <a:pt x="58081" y="269888"/>
                  </a:lnTo>
                  <a:lnTo>
                    <a:pt x="78017" y="264767"/>
                  </a:lnTo>
                  <a:lnTo>
                    <a:pt x="97038" y="256553"/>
                  </a:lnTo>
                  <a:lnTo>
                    <a:pt x="116567" y="245032"/>
                  </a:lnTo>
                  <a:lnTo>
                    <a:pt x="134367" y="231698"/>
                  </a:lnTo>
                  <a:lnTo>
                    <a:pt x="151761" y="215484"/>
                  </a:lnTo>
                  <a:lnTo>
                    <a:pt x="168239" y="198309"/>
                  </a:lnTo>
                  <a:lnTo>
                    <a:pt x="183496" y="180281"/>
                  </a:lnTo>
                  <a:lnTo>
                    <a:pt x="198347" y="161186"/>
                  </a:lnTo>
                  <a:lnTo>
                    <a:pt x="211061" y="141451"/>
                  </a:lnTo>
                  <a:lnTo>
                    <a:pt x="222962" y="122356"/>
                  </a:lnTo>
                  <a:cubicBezTo>
                    <a:pt x="226217" y="116169"/>
                    <a:pt x="229472" y="110089"/>
                    <a:pt x="232727" y="103902"/>
                  </a:cubicBezTo>
                  <a:lnTo>
                    <a:pt x="237406" y="103902"/>
                  </a:lnTo>
                  <a:lnTo>
                    <a:pt x="237406" y="105822"/>
                  </a:lnTo>
                  <a:cubicBezTo>
                    <a:pt x="234863" y="112009"/>
                    <a:pt x="232320" y="118089"/>
                    <a:pt x="229777" y="124277"/>
                  </a:cubicBezTo>
                  <a:cubicBezTo>
                    <a:pt x="226929" y="130677"/>
                    <a:pt x="224081" y="136971"/>
                    <a:pt x="221233" y="143371"/>
                  </a:cubicBezTo>
                  <a:cubicBezTo>
                    <a:pt x="218182" y="149559"/>
                    <a:pt x="215028" y="155639"/>
                    <a:pt x="211977" y="161826"/>
                  </a:cubicBezTo>
                  <a:lnTo>
                    <a:pt x="202619" y="179641"/>
                  </a:lnTo>
                  <a:cubicBezTo>
                    <a:pt x="199364" y="185401"/>
                    <a:pt x="196109" y="191268"/>
                    <a:pt x="192854" y="197029"/>
                  </a:cubicBezTo>
                  <a:lnTo>
                    <a:pt x="181869" y="213243"/>
                  </a:lnTo>
                  <a:lnTo>
                    <a:pt x="170375" y="228818"/>
                  </a:lnTo>
                  <a:lnTo>
                    <a:pt x="156440" y="243112"/>
                  </a:lnTo>
                  <a:lnTo>
                    <a:pt x="141996" y="257193"/>
                  </a:lnTo>
                  <a:lnTo>
                    <a:pt x="125010" y="268608"/>
                  </a:lnTo>
                  <a:lnTo>
                    <a:pt x="105582" y="279061"/>
                  </a:lnTo>
                  <a:lnTo>
                    <a:pt x="83916" y="288342"/>
                  </a:lnTo>
                  <a:lnTo>
                    <a:pt x="61030" y="295276"/>
                  </a:lnTo>
                  <a:lnTo>
                    <a:pt x="33974" y="300076"/>
                  </a:lnTo>
                  <a:cubicBezTo>
                    <a:pt x="34279" y="311171"/>
                    <a:pt x="34482" y="322372"/>
                    <a:pt x="34788" y="333466"/>
                  </a:cubicBezTo>
                  <a:cubicBezTo>
                    <a:pt x="36008" y="344026"/>
                    <a:pt x="37330" y="354694"/>
                    <a:pt x="38551" y="365255"/>
                  </a:cubicBezTo>
                  <a:cubicBezTo>
                    <a:pt x="40687" y="375282"/>
                    <a:pt x="42823" y="385416"/>
                    <a:pt x="44959" y="395444"/>
                  </a:cubicBezTo>
                  <a:cubicBezTo>
                    <a:pt x="47807" y="404938"/>
                    <a:pt x="50553" y="414539"/>
                    <a:pt x="53402" y="424033"/>
                  </a:cubicBezTo>
                  <a:cubicBezTo>
                    <a:pt x="56962" y="433100"/>
                    <a:pt x="60420" y="442274"/>
                    <a:pt x="63980" y="451341"/>
                  </a:cubicBezTo>
                  <a:cubicBezTo>
                    <a:pt x="67845" y="460089"/>
                    <a:pt x="71608" y="468730"/>
                    <a:pt x="75474" y="477477"/>
                  </a:cubicBezTo>
                  <a:lnTo>
                    <a:pt x="88595" y="502225"/>
                  </a:lnTo>
                  <a:lnTo>
                    <a:pt x="101717" y="526334"/>
                  </a:lnTo>
                  <a:cubicBezTo>
                    <a:pt x="103039" y="528254"/>
                    <a:pt x="104259" y="530174"/>
                    <a:pt x="105582" y="532094"/>
                  </a:cubicBezTo>
                  <a:lnTo>
                    <a:pt x="108938" y="539135"/>
                  </a:lnTo>
                  <a:cubicBezTo>
                    <a:pt x="110464" y="541695"/>
                    <a:pt x="112092" y="544149"/>
                    <a:pt x="113617" y="546709"/>
                  </a:cubicBezTo>
                  <a:lnTo>
                    <a:pt x="117889" y="554710"/>
                  </a:lnTo>
                  <a:cubicBezTo>
                    <a:pt x="119720" y="557270"/>
                    <a:pt x="121551" y="559723"/>
                    <a:pt x="123382" y="562283"/>
                  </a:cubicBezTo>
                  <a:cubicBezTo>
                    <a:pt x="125518" y="564417"/>
                    <a:pt x="127552" y="566550"/>
                    <a:pt x="129689" y="568684"/>
                  </a:cubicBezTo>
                  <a:lnTo>
                    <a:pt x="134505" y="572253"/>
                  </a:lnTo>
                  <a:lnTo>
                    <a:pt x="133384" y="574141"/>
                  </a:lnTo>
                  <a:cubicBezTo>
                    <a:pt x="177965" y="639918"/>
                    <a:pt x="202163" y="664925"/>
                    <a:pt x="205976" y="771472"/>
                  </a:cubicBezTo>
                  <a:cubicBezTo>
                    <a:pt x="205467" y="778940"/>
                    <a:pt x="204857" y="786514"/>
                    <a:pt x="204348" y="793981"/>
                  </a:cubicBezTo>
                  <a:cubicBezTo>
                    <a:pt x="204043" y="801555"/>
                    <a:pt x="203738" y="809022"/>
                    <a:pt x="203433" y="816596"/>
                  </a:cubicBezTo>
                  <a:cubicBezTo>
                    <a:pt x="203738" y="824170"/>
                    <a:pt x="204043" y="831637"/>
                    <a:pt x="204348" y="839211"/>
                  </a:cubicBezTo>
                  <a:cubicBezTo>
                    <a:pt x="204857" y="846891"/>
                    <a:pt x="205467" y="854679"/>
                    <a:pt x="205976" y="862360"/>
                  </a:cubicBezTo>
                  <a:cubicBezTo>
                    <a:pt x="206687" y="870040"/>
                    <a:pt x="207400" y="877614"/>
                    <a:pt x="208112" y="885294"/>
                  </a:cubicBezTo>
                  <a:cubicBezTo>
                    <a:pt x="208925" y="892762"/>
                    <a:pt x="209841" y="900336"/>
                    <a:pt x="210655" y="907803"/>
                  </a:cubicBezTo>
                  <a:cubicBezTo>
                    <a:pt x="210756" y="918790"/>
                    <a:pt x="210960" y="929884"/>
                    <a:pt x="211061" y="940872"/>
                  </a:cubicBezTo>
                  <a:cubicBezTo>
                    <a:pt x="210349" y="951860"/>
                    <a:pt x="209637" y="962954"/>
                    <a:pt x="208925" y="973941"/>
                  </a:cubicBezTo>
                  <a:cubicBezTo>
                    <a:pt x="207705" y="984502"/>
                    <a:pt x="206383" y="995170"/>
                    <a:pt x="205162" y="1005731"/>
                  </a:cubicBezTo>
                  <a:cubicBezTo>
                    <a:pt x="203636" y="1016078"/>
                    <a:pt x="202008" y="1026532"/>
                    <a:pt x="200483" y="1036879"/>
                  </a:cubicBezTo>
                  <a:cubicBezTo>
                    <a:pt x="197330" y="1072189"/>
                    <a:pt x="197940" y="1104618"/>
                    <a:pt x="194787" y="1139927"/>
                  </a:cubicBezTo>
                  <a:lnTo>
                    <a:pt x="24209" y="1139927"/>
                  </a:lnTo>
                  <a:lnTo>
                    <a:pt x="43738" y="1098004"/>
                  </a:lnTo>
                  <a:lnTo>
                    <a:pt x="67845" y="1050534"/>
                  </a:lnTo>
                  <a:cubicBezTo>
                    <a:pt x="70693" y="1044773"/>
                    <a:pt x="73439" y="1039120"/>
                    <a:pt x="76287" y="1033359"/>
                  </a:cubicBezTo>
                  <a:cubicBezTo>
                    <a:pt x="78729" y="1026959"/>
                    <a:pt x="81068" y="1020665"/>
                    <a:pt x="83509" y="1014264"/>
                  </a:cubicBezTo>
                  <a:cubicBezTo>
                    <a:pt x="85747" y="1007224"/>
                    <a:pt x="88087" y="1000076"/>
                    <a:pt x="90324" y="993036"/>
                  </a:cubicBezTo>
                  <a:cubicBezTo>
                    <a:pt x="92461" y="985462"/>
                    <a:pt x="94495" y="977995"/>
                    <a:pt x="96631" y="970421"/>
                  </a:cubicBezTo>
                  <a:cubicBezTo>
                    <a:pt x="98360" y="962314"/>
                    <a:pt x="99988" y="954100"/>
                    <a:pt x="101717" y="945993"/>
                  </a:cubicBezTo>
                  <a:cubicBezTo>
                    <a:pt x="103039" y="937672"/>
                    <a:pt x="104259" y="929458"/>
                    <a:pt x="105582" y="921137"/>
                  </a:cubicBezTo>
                  <a:cubicBezTo>
                    <a:pt x="106802" y="912497"/>
                    <a:pt x="108125" y="903749"/>
                    <a:pt x="109345" y="895109"/>
                  </a:cubicBezTo>
                  <a:cubicBezTo>
                    <a:pt x="110159" y="886361"/>
                    <a:pt x="111075" y="877507"/>
                    <a:pt x="111888" y="868760"/>
                  </a:cubicBezTo>
                  <a:cubicBezTo>
                    <a:pt x="112600" y="859586"/>
                    <a:pt x="113312" y="850519"/>
                    <a:pt x="114024" y="841344"/>
                  </a:cubicBezTo>
                  <a:lnTo>
                    <a:pt x="114024" y="814356"/>
                  </a:lnTo>
                  <a:lnTo>
                    <a:pt x="114024" y="787687"/>
                  </a:lnTo>
                  <a:cubicBezTo>
                    <a:pt x="113312" y="778726"/>
                    <a:pt x="112600" y="769872"/>
                    <a:pt x="111888" y="760912"/>
                  </a:cubicBezTo>
                  <a:cubicBezTo>
                    <a:pt x="110871" y="752377"/>
                    <a:pt x="109955" y="743737"/>
                    <a:pt x="108938" y="735203"/>
                  </a:cubicBezTo>
                  <a:cubicBezTo>
                    <a:pt x="107718" y="726882"/>
                    <a:pt x="106396" y="718455"/>
                    <a:pt x="105175" y="710135"/>
                  </a:cubicBezTo>
                  <a:cubicBezTo>
                    <a:pt x="103344" y="702027"/>
                    <a:pt x="101411" y="694027"/>
                    <a:pt x="99580" y="685919"/>
                  </a:cubicBezTo>
                  <a:cubicBezTo>
                    <a:pt x="97038" y="678452"/>
                    <a:pt x="94495" y="670878"/>
                    <a:pt x="91952" y="663411"/>
                  </a:cubicBezTo>
                  <a:cubicBezTo>
                    <a:pt x="89104" y="656264"/>
                    <a:pt x="86357" y="649223"/>
                    <a:pt x="83509" y="642076"/>
                  </a:cubicBezTo>
                  <a:cubicBezTo>
                    <a:pt x="80153" y="635676"/>
                    <a:pt x="76695" y="629382"/>
                    <a:pt x="73338" y="622981"/>
                  </a:cubicBezTo>
                  <a:cubicBezTo>
                    <a:pt x="69574" y="617327"/>
                    <a:pt x="65709" y="611780"/>
                    <a:pt x="61946" y="606127"/>
                  </a:cubicBezTo>
                  <a:cubicBezTo>
                    <a:pt x="47620" y="569040"/>
                    <a:pt x="29963" y="538582"/>
                    <a:pt x="25430" y="491771"/>
                  </a:cubicBezTo>
                  <a:cubicBezTo>
                    <a:pt x="23023" y="472285"/>
                    <a:pt x="21785" y="472036"/>
                    <a:pt x="19530" y="462222"/>
                  </a:cubicBezTo>
                  <a:cubicBezTo>
                    <a:pt x="16987" y="452408"/>
                    <a:pt x="14444" y="442701"/>
                    <a:pt x="11901" y="432887"/>
                  </a:cubicBezTo>
                  <a:cubicBezTo>
                    <a:pt x="9765" y="422326"/>
                    <a:pt x="7629" y="411658"/>
                    <a:pt x="5493" y="401098"/>
                  </a:cubicBezTo>
                  <a:cubicBezTo>
                    <a:pt x="4476" y="390323"/>
                    <a:pt x="3560" y="379443"/>
                    <a:pt x="2543" y="368669"/>
                  </a:cubicBezTo>
                  <a:cubicBezTo>
                    <a:pt x="1729" y="357361"/>
                    <a:pt x="814" y="346053"/>
                    <a:pt x="0" y="334746"/>
                  </a:cubicBezTo>
                  <a:lnTo>
                    <a:pt x="0" y="300076"/>
                  </a:lnTo>
                  <a:cubicBezTo>
                    <a:pt x="610" y="288449"/>
                    <a:pt x="1119" y="276715"/>
                    <a:pt x="1729" y="265087"/>
                  </a:cubicBezTo>
                  <a:cubicBezTo>
                    <a:pt x="2950" y="253566"/>
                    <a:pt x="4272" y="241939"/>
                    <a:pt x="5493" y="230418"/>
                  </a:cubicBezTo>
                  <a:cubicBezTo>
                    <a:pt x="7324" y="218897"/>
                    <a:pt x="9256" y="207376"/>
                    <a:pt x="11087" y="195855"/>
                  </a:cubicBezTo>
                  <a:cubicBezTo>
                    <a:pt x="13020" y="184761"/>
                    <a:pt x="15055" y="173560"/>
                    <a:pt x="16987" y="162466"/>
                  </a:cubicBezTo>
                  <a:cubicBezTo>
                    <a:pt x="19835" y="151692"/>
                    <a:pt x="22582" y="140811"/>
                    <a:pt x="25430" y="130037"/>
                  </a:cubicBezTo>
                  <a:cubicBezTo>
                    <a:pt x="28786" y="119903"/>
                    <a:pt x="32244" y="109662"/>
                    <a:pt x="35601" y="99528"/>
                  </a:cubicBezTo>
                  <a:cubicBezTo>
                    <a:pt x="39161" y="89927"/>
                    <a:pt x="42619" y="80220"/>
                    <a:pt x="46180" y="70619"/>
                  </a:cubicBezTo>
                  <a:cubicBezTo>
                    <a:pt x="50248" y="61872"/>
                    <a:pt x="54419" y="53231"/>
                    <a:pt x="58487" y="44484"/>
                  </a:cubicBezTo>
                  <a:lnTo>
                    <a:pt x="71608" y="20695"/>
                  </a:lnTo>
                  <a:lnTo>
                    <a:pt x="87374" y="0"/>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ko-KR" altLang="en-US" sz="1800" dirty="0"/>
            </a:p>
          </p:txBody>
        </p:sp>
        <p:grpSp>
          <p:nvGrpSpPr>
            <p:cNvPr id="80" name="그룹 126">
              <a:extLst>
                <a:ext uri="{FF2B5EF4-FFF2-40B4-BE49-F238E27FC236}">
                  <a16:creationId xmlns:a16="http://schemas.microsoft.com/office/drawing/2014/main" id="{41B9311F-01CC-AA9F-48A9-7053062DA659}"/>
                </a:ext>
              </a:extLst>
            </p:cNvPr>
            <p:cNvGrpSpPr/>
            <p:nvPr/>
          </p:nvGrpSpPr>
          <p:grpSpPr>
            <a:xfrm>
              <a:off x="4041120" y="3338087"/>
              <a:ext cx="438446" cy="438446"/>
              <a:chOff x="2460435" y="1380960"/>
              <a:chExt cx="914400" cy="914400"/>
            </a:xfrm>
            <a:grpFill/>
          </p:grpSpPr>
          <p:sp>
            <p:nvSpPr>
              <p:cNvPr id="85" name="타원 127">
                <a:extLst>
                  <a:ext uri="{FF2B5EF4-FFF2-40B4-BE49-F238E27FC236}">
                    <a16:creationId xmlns:a16="http://schemas.microsoft.com/office/drawing/2014/main" id="{91FEB8C1-6F7C-B17D-5D0B-FADC2F85D9F7}"/>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타원 128">
                <a:extLst>
                  <a:ext uri="{FF2B5EF4-FFF2-40B4-BE49-F238E27FC236}">
                    <a16:creationId xmlns:a16="http://schemas.microsoft.com/office/drawing/2014/main" id="{98A0E052-67F6-5619-4B7F-A6BDD57C71A2}"/>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Block Arc 11">
                <a:extLst>
                  <a:ext uri="{FF2B5EF4-FFF2-40B4-BE49-F238E27FC236}">
                    <a16:creationId xmlns:a16="http://schemas.microsoft.com/office/drawing/2014/main" id="{8DCA2990-878D-261C-B590-840734AD04DA}"/>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81" name="그룹 130">
              <a:extLst>
                <a:ext uri="{FF2B5EF4-FFF2-40B4-BE49-F238E27FC236}">
                  <a16:creationId xmlns:a16="http://schemas.microsoft.com/office/drawing/2014/main" id="{2FB058CB-F009-D182-34BF-74A61D37C071}"/>
                </a:ext>
              </a:extLst>
            </p:cNvPr>
            <p:cNvGrpSpPr/>
            <p:nvPr/>
          </p:nvGrpSpPr>
          <p:grpSpPr>
            <a:xfrm>
              <a:off x="4355615" y="3651586"/>
              <a:ext cx="438446" cy="438446"/>
              <a:chOff x="2460435" y="1380960"/>
              <a:chExt cx="914400" cy="914400"/>
            </a:xfrm>
            <a:grpFill/>
          </p:grpSpPr>
          <p:sp>
            <p:nvSpPr>
              <p:cNvPr id="82" name="타원 131">
                <a:extLst>
                  <a:ext uri="{FF2B5EF4-FFF2-40B4-BE49-F238E27FC236}">
                    <a16:creationId xmlns:a16="http://schemas.microsoft.com/office/drawing/2014/main" id="{14047338-47BA-9580-86D4-327AFFD29D76}"/>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타원 132">
                <a:extLst>
                  <a:ext uri="{FF2B5EF4-FFF2-40B4-BE49-F238E27FC236}">
                    <a16:creationId xmlns:a16="http://schemas.microsoft.com/office/drawing/2014/main" id="{F8B24606-A7E0-F71A-0316-6D8CAD86BEA0}"/>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Block Arc 11">
                <a:extLst>
                  <a:ext uri="{FF2B5EF4-FFF2-40B4-BE49-F238E27FC236}">
                    <a16:creationId xmlns:a16="http://schemas.microsoft.com/office/drawing/2014/main" id="{DBA0435A-52C6-0B2C-172C-AC385E315698}"/>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spTree>
    <p:extLst>
      <p:ext uri="{BB962C8B-B14F-4D97-AF65-F5344CB8AC3E}">
        <p14:creationId xmlns:p14="http://schemas.microsoft.com/office/powerpoint/2010/main" val="222421889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6E2EB-1983-D696-895E-D2705D6BD56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CACA77A6-11F3-FA2F-704A-3AFA35E7B8FB}"/>
              </a:ext>
            </a:extLst>
          </p:cNvPr>
          <p:cNvSpPr txBox="1"/>
          <p:nvPr/>
        </p:nvSpPr>
        <p:spPr>
          <a:xfrm>
            <a:off x="191344" y="332656"/>
            <a:ext cx="7451079" cy="1323439"/>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a:t>
            </a:r>
          </a:p>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Objeto del gasto</a:t>
            </a:r>
          </a:p>
        </p:txBody>
      </p:sp>
      <p:grpSp>
        <p:nvGrpSpPr>
          <p:cNvPr id="8" name="Group 2">
            <a:extLst>
              <a:ext uri="{FF2B5EF4-FFF2-40B4-BE49-F238E27FC236}">
                <a16:creationId xmlns:a16="http://schemas.microsoft.com/office/drawing/2014/main" id="{EB3CC1BC-DB95-FCA9-D904-4D5B0CBCD45F}"/>
              </a:ext>
            </a:extLst>
          </p:cNvPr>
          <p:cNvGrpSpPr/>
          <p:nvPr/>
        </p:nvGrpSpPr>
        <p:grpSpPr>
          <a:xfrm>
            <a:off x="1302953" y="2091509"/>
            <a:ext cx="2168157" cy="1100913"/>
            <a:chOff x="460203" y="1335958"/>
            <a:chExt cx="2435909" cy="1236868"/>
          </a:xfrm>
        </p:grpSpPr>
        <p:sp>
          <p:nvSpPr>
            <p:cNvPr id="9" name="Rectangle 3">
              <a:extLst>
                <a:ext uri="{FF2B5EF4-FFF2-40B4-BE49-F238E27FC236}">
                  <a16:creationId xmlns:a16="http://schemas.microsoft.com/office/drawing/2014/main" id="{E03D2D2E-489F-69EE-497A-CBA3EF6F4B57}"/>
                </a:ext>
              </a:extLst>
            </p:cNvPr>
            <p:cNvSpPr/>
            <p:nvPr/>
          </p:nvSpPr>
          <p:spPr>
            <a:xfrm rot="16200000">
              <a:off x="1744048" y="1378393"/>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Isosceles Triangle 1">
              <a:extLst>
                <a:ext uri="{FF2B5EF4-FFF2-40B4-BE49-F238E27FC236}">
                  <a16:creationId xmlns:a16="http://schemas.microsoft.com/office/drawing/2014/main" id="{78C8AE6E-925C-5E6E-B2D1-0402045AAD0C}"/>
                </a:ext>
              </a:extLst>
            </p:cNvPr>
            <p:cNvSpPr/>
            <p:nvPr/>
          </p:nvSpPr>
          <p:spPr>
            <a:xfrm rot="5400000">
              <a:off x="639556"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Isosceles Triangle 1">
              <a:extLst>
                <a:ext uri="{FF2B5EF4-FFF2-40B4-BE49-F238E27FC236}">
                  <a16:creationId xmlns:a16="http://schemas.microsoft.com/office/drawing/2014/main" id="{38943A33-B8B2-0F2B-CBFD-18A536E6C494}"/>
                </a:ext>
              </a:extLst>
            </p:cNvPr>
            <p:cNvSpPr/>
            <p:nvPr/>
          </p:nvSpPr>
          <p:spPr>
            <a:xfrm rot="5400000">
              <a:off x="625619"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2" name="Rectangle 5">
            <a:extLst>
              <a:ext uri="{FF2B5EF4-FFF2-40B4-BE49-F238E27FC236}">
                <a16:creationId xmlns:a16="http://schemas.microsoft.com/office/drawing/2014/main" id="{D185D9E5-1A1B-BE21-792E-A43E8381E53A}"/>
              </a:ext>
            </a:extLst>
          </p:cNvPr>
          <p:cNvSpPr/>
          <p:nvPr/>
        </p:nvSpPr>
        <p:spPr>
          <a:xfrm>
            <a:off x="1689089" y="2411133"/>
            <a:ext cx="365806" cy="461665"/>
          </a:xfrm>
          <a:prstGeom prst="rect">
            <a:avLst/>
          </a:prstGeom>
        </p:spPr>
        <p:txBody>
          <a:bodyPr wrap="none">
            <a:spAutoFit/>
          </a:bodyPr>
          <a:lstStyle/>
          <a:p>
            <a:r>
              <a:rPr lang="en-US" altLang="ko-KR" sz="2400" b="1" dirty="0">
                <a:solidFill>
                  <a:schemeClr val="bg1"/>
                </a:solidFill>
                <a:cs typeface="Arial" pitchFamily="34" charset="0"/>
              </a:rPr>
              <a:t>5</a:t>
            </a:r>
            <a:endParaRPr lang="ko-KR" altLang="en-US" sz="2400" dirty="0">
              <a:cs typeface="Arial" pitchFamily="34" charset="0"/>
            </a:endParaRPr>
          </a:p>
        </p:txBody>
      </p:sp>
      <p:sp>
        <p:nvSpPr>
          <p:cNvPr id="13" name="Oval 6">
            <a:extLst>
              <a:ext uri="{FF2B5EF4-FFF2-40B4-BE49-F238E27FC236}">
                <a16:creationId xmlns:a16="http://schemas.microsoft.com/office/drawing/2014/main" id="{73E40976-5E64-4F24-A51A-912037206E47}"/>
              </a:ext>
            </a:extLst>
          </p:cNvPr>
          <p:cNvSpPr/>
          <p:nvPr/>
        </p:nvSpPr>
        <p:spPr>
          <a:xfrm>
            <a:off x="1572878" y="2348513"/>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4" name="Group 8">
            <a:extLst>
              <a:ext uri="{FF2B5EF4-FFF2-40B4-BE49-F238E27FC236}">
                <a16:creationId xmlns:a16="http://schemas.microsoft.com/office/drawing/2014/main" id="{BEAF877C-FE49-B56C-42A3-6DCC64B6416D}"/>
              </a:ext>
            </a:extLst>
          </p:cNvPr>
          <p:cNvGrpSpPr/>
          <p:nvPr/>
        </p:nvGrpSpPr>
        <p:grpSpPr>
          <a:xfrm>
            <a:off x="3674730" y="2209065"/>
            <a:ext cx="5666218" cy="683248"/>
            <a:chOff x="3017860" y="4283314"/>
            <a:chExt cx="2531875" cy="683248"/>
          </a:xfrm>
        </p:grpSpPr>
        <p:sp>
          <p:nvSpPr>
            <p:cNvPr id="15" name="TextBox 9">
              <a:extLst>
                <a:ext uri="{FF2B5EF4-FFF2-40B4-BE49-F238E27FC236}">
                  <a16:creationId xmlns:a16="http://schemas.microsoft.com/office/drawing/2014/main" id="{01B253E7-07BD-B747-5505-18821C4CC3B0}"/>
                </a:ext>
              </a:extLst>
            </p:cNvPr>
            <p:cNvSpPr txBox="1"/>
            <p:nvPr/>
          </p:nvSpPr>
          <p:spPr>
            <a:xfrm>
              <a:off x="3021855" y="4504897"/>
              <a:ext cx="2526523" cy="461665"/>
            </a:xfrm>
            <a:prstGeom prst="rect">
              <a:avLst/>
            </a:prstGeom>
            <a:noFill/>
          </p:spPr>
          <p:txBody>
            <a:bodyPr wrap="square" rtlCol="0">
              <a:spAutoFit/>
            </a:bodyPr>
            <a:lstStyle/>
            <a:p>
              <a:r>
                <a:rPr lang="es-MX" sz="1200" dirty="0"/>
                <a:t>Es el recurso asignado para mobiliario y equipo, vehículos, equipos de transporte, y software especializado.</a:t>
              </a:r>
            </a:p>
          </p:txBody>
        </p:sp>
        <p:sp>
          <p:nvSpPr>
            <p:cNvPr id="16" name="TextBox 10">
              <a:extLst>
                <a:ext uri="{FF2B5EF4-FFF2-40B4-BE49-F238E27FC236}">
                  <a16:creationId xmlns:a16="http://schemas.microsoft.com/office/drawing/2014/main" id="{70765AA0-EB12-B8FC-A4AA-4A61D9A5FBCB}"/>
                </a:ext>
              </a:extLst>
            </p:cNvPr>
            <p:cNvSpPr txBox="1"/>
            <p:nvPr/>
          </p:nvSpPr>
          <p:spPr>
            <a:xfrm>
              <a:off x="3017860" y="4283314"/>
              <a:ext cx="2531875" cy="276999"/>
            </a:xfrm>
            <a:prstGeom prst="rect">
              <a:avLst/>
            </a:prstGeom>
            <a:noFill/>
          </p:spPr>
          <p:txBody>
            <a:bodyPr wrap="square" rtlCol="0">
              <a:spAutoFit/>
            </a:bodyPr>
            <a:lstStyle/>
            <a:p>
              <a:pPr eaLnBrk="0" hangingPunct="0"/>
              <a:r>
                <a:rPr lang="es-MX" sz="1200" b="1" dirty="0">
                  <a:solidFill>
                    <a:schemeClr val="tx2"/>
                  </a:solidFill>
                </a:rPr>
                <a:t>Bienes Muebles, Inmuebles e Intangibles</a:t>
              </a:r>
              <a:endParaRPr lang="en-US" sz="1200" b="1" dirty="0">
                <a:solidFill>
                  <a:schemeClr val="tx2"/>
                </a:solidFill>
              </a:endParaRPr>
            </a:p>
          </p:txBody>
        </p:sp>
      </p:grpSp>
      <p:grpSp>
        <p:nvGrpSpPr>
          <p:cNvPr id="17" name="Group 11">
            <a:extLst>
              <a:ext uri="{FF2B5EF4-FFF2-40B4-BE49-F238E27FC236}">
                <a16:creationId xmlns:a16="http://schemas.microsoft.com/office/drawing/2014/main" id="{AADD505D-A1EC-B5BF-535F-7FA76D01FBE2}"/>
              </a:ext>
            </a:extLst>
          </p:cNvPr>
          <p:cNvGrpSpPr/>
          <p:nvPr/>
        </p:nvGrpSpPr>
        <p:grpSpPr>
          <a:xfrm>
            <a:off x="3530813" y="4273664"/>
            <a:ext cx="2155753" cy="1100913"/>
            <a:chOff x="474139" y="1335959"/>
            <a:chExt cx="2421974" cy="1236868"/>
          </a:xfrm>
        </p:grpSpPr>
        <p:sp>
          <p:nvSpPr>
            <p:cNvPr id="18" name="Rectangle 12">
              <a:extLst>
                <a:ext uri="{FF2B5EF4-FFF2-40B4-BE49-F238E27FC236}">
                  <a16:creationId xmlns:a16="http://schemas.microsoft.com/office/drawing/2014/main" id="{3AB8ED0D-8371-A1CF-7BEA-E98E7C341301}"/>
                </a:ext>
              </a:extLst>
            </p:cNvPr>
            <p:cNvSpPr/>
            <p:nvPr/>
          </p:nvSpPr>
          <p:spPr>
            <a:xfrm rot="16200000">
              <a:off x="1744049" y="1378392"/>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9" name="Isosceles Triangle 1">
              <a:extLst>
                <a:ext uri="{FF2B5EF4-FFF2-40B4-BE49-F238E27FC236}">
                  <a16:creationId xmlns:a16="http://schemas.microsoft.com/office/drawing/2014/main" id="{CD4A9A17-6CB1-0EE0-8E73-93A079BC59C8}"/>
                </a:ext>
              </a:extLst>
            </p:cNvPr>
            <p:cNvSpPr/>
            <p:nvPr/>
          </p:nvSpPr>
          <p:spPr>
            <a:xfrm rot="5400000">
              <a:off x="639556" y="1170542"/>
              <a:ext cx="1236868" cy="1567701"/>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0" name="Oval 14">
            <a:extLst>
              <a:ext uri="{FF2B5EF4-FFF2-40B4-BE49-F238E27FC236}">
                <a16:creationId xmlns:a16="http://schemas.microsoft.com/office/drawing/2014/main" id="{95BB077B-4762-5A55-91E6-6DB02F0EE491}"/>
              </a:ext>
            </a:extLst>
          </p:cNvPr>
          <p:cNvSpPr/>
          <p:nvPr/>
        </p:nvSpPr>
        <p:spPr>
          <a:xfrm>
            <a:off x="3788901" y="4530669"/>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ectangle 15">
            <a:extLst>
              <a:ext uri="{FF2B5EF4-FFF2-40B4-BE49-F238E27FC236}">
                <a16:creationId xmlns:a16="http://schemas.microsoft.com/office/drawing/2014/main" id="{D9F81E53-A54B-4953-4142-D4AEBDB5B8D4}"/>
              </a:ext>
            </a:extLst>
          </p:cNvPr>
          <p:cNvSpPr/>
          <p:nvPr/>
        </p:nvSpPr>
        <p:spPr>
          <a:xfrm>
            <a:off x="3909718" y="4593288"/>
            <a:ext cx="365806" cy="461665"/>
          </a:xfrm>
          <a:prstGeom prst="rect">
            <a:avLst/>
          </a:prstGeom>
        </p:spPr>
        <p:txBody>
          <a:bodyPr wrap="none">
            <a:spAutoFit/>
          </a:bodyPr>
          <a:lstStyle/>
          <a:p>
            <a:r>
              <a:rPr lang="en-US" altLang="ko-KR" sz="2400" b="1" dirty="0">
                <a:solidFill>
                  <a:schemeClr val="bg1"/>
                </a:solidFill>
                <a:cs typeface="Arial" pitchFamily="34" charset="0"/>
              </a:rPr>
              <a:t>7</a:t>
            </a:r>
            <a:endParaRPr lang="ko-KR" altLang="en-US" sz="2400" dirty="0">
              <a:cs typeface="Arial" pitchFamily="34" charset="0"/>
            </a:endParaRPr>
          </a:p>
        </p:txBody>
      </p:sp>
      <p:grpSp>
        <p:nvGrpSpPr>
          <p:cNvPr id="22" name="Group 16">
            <a:extLst>
              <a:ext uri="{FF2B5EF4-FFF2-40B4-BE49-F238E27FC236}">
                <a16:creationId xmlns:a16="http://schemas.microsoft.com/office/drawing/2014/main" id="{CC26F60B-09DC-C280-71DE-17BD0E009FE7}"/>
              </a:ext>
            </a:extLst>
          </p:cNvPr>
          <p:cNvGrpSpPr/>
          <p:nvPr/>
        </p:nvGrpSpPr>
        <p:grpSpPr>
          <a:xfrm>
            <a:off x="5882348" y="4384865"/>
            <a:ext cx="4718380" cy="867914"/>
            <a:chOff x="3017860" y="4283314"/>
            <a:chExt cx="2531875" cy="867914"/>
          </a:xfrm>
        </p:grpSpPr>
        <p:sp>
          <p:nvSpPr>
            <p:cNvPr id="23" name="TextBox 17">
              <a:extLst>
                <a:ext uri="{FF2B5EF4-FFF2-40B4-BE49-F238E27FC236}">
                  <a16:creationId xmlns:a16="http://schemas.microsoft.com/office/drawing/2014/main" id="{55202150-897D-56CC-B283-1488F1975D95}"/>
                </a:ext>
              </a:extLst>
            </p:cNvPr>
            <p:cNvSpPr txBox="1"/>
            <p:nvPr/>
          </p:nvSpPr>
          <p:spPr>
            <a:xfrm>
              <a:off x="3021855" y="4504897"/>
              <a:ext cx="2526523" cy="646331"/>
            </a:xfrm>
            <a:prstGeom prst="rect">
              <a:avLst/>
            </a:prstGeom>
            <a:noFill/>
          </p:spPr>
          <p:txBody>
            <a:bodyPr wrap="square" rtlCol="0">
              <a:spAutoFit/>
            </a:bodyPr>
            <a:lstStyle/>
            <a:p>
              <a:r>
                <a:rPr lang="es-MX" sz="1200" dirty="0"/>
                <a:t>Recurso que otorga el Gobierno Federal, destinado para combatir la marginación, el rezago social, obra pública, profesionalización y capacitación de los servicios públicos.</a:t>
              </a:r>
            </a:p>
          </p:txBody>
        </p:sp>
        <p:sp>
          <p:nvSpPr>
            <p:cNvPr id="24" name="TextBox 18">
              <a:extLst>
                <a:ext uri="{FF2B5EF4-FFF2-40B4-BE49-F238E27FC236}">
                  <a16:creationId xmlns:a16="http://schemas.microsoft.com/office/drawing/2014/main" id="{E943962A-E93A-3907-1DF4-C9828A33CD4A}"/>
                </a:ext>
              </a:extLst>
            </p:cNvPr>
            <p:cNvSpPr txBox="1"/>
            <p:nvPr/>
          </p:nvSpPr>
          <p:spPr>
            <a:xfrm>
              <a:off x="3017860" y="4283314"/>
              <a:ext cx="2531875" cy="276999"/>
            </a:xfrm>
            <a:prstGeom prst="rect">
              <a:avLst/>
            </a:prstGeom>
            <a:noFill/>
          </p:spPr>
          <p:txBody>
            <a:bodyPr wrap="square" rtlCol="0">
              <a:spAutoFit/>
            </a:bodyPr>
            <a:lstStyle/>
            <a:p>
              <a:pPr eaLnBrk="0" hangingPunct="0"/>
              <a:r>
                <a:rPr lang="es-MX" sz="1200" b="1" dirty="0">
                  <a:solidFill>
                    <a:schemeClr val="tx2"/>
                  </a:solidFill>
                </a:rPr>
                <a:t>Participaciones y Aportaciones</a:t>
              </a:r>
              <a:endParaRPr lang="en-US" sz="1200" b="1" dirty="0">
                <a:solidFill>
                  <a:schemeClr val="tx2"/>
                </a:solidFill>
              </a:endParaRPr>
            </a:p>
          </p:txBody>
        </p:sp>
      </p:grpSp>
      <p:grpSp>
        <p:nvGrpSpPr>
          <p:cNvPr id="25" name="Group 19">
            <a:extLst>
              <a:ext uri="{FF2B5EF4-FFF2-40B4-BE49-F238E27FC236}">
                <a16:creationId xmlns:a16="http://schemas.microsoft.com/office/drawing/2014/main" id="{0387031F-DDE7-CE25-0449-E0E59504537A}"/>
              </a:ext>
            </a:extLst>
          </p:cNvPr>
          <p:cNvGrpSpPr/>
          <p:nvPr/>
        </p:nvGrpSpPr>
        <p:grpSpPr>
          <a:xfrm>
            <a:off x="2423085" y="3191061"/>
            <a:ext cx="2155752" cy="1100913"/>
            <a:chOff x="1744111" y="2572826"/>
            <a:chExt cx="2421972" cy="1236868"/>
          </a:xfrm>
        </p:grpSpPr>
        <p:sp>
          <p:nvSpPr>
            <p:cNvPr id="26" name="Rectangle 20">
              <a:extLst>
                <a:ext uri="{FF2B5EF4-FFF2-40B4-BE49-F238E27FC236}">
                  <a16:creationId xmlns:a16="http://schemas.microsoft.com/office/drawing/2014/main" id="{885092B1-53FF-F94D-DF06-2B69385BC40A}"/>
                </a:ext>
              </a:extLst>
            </p:cNvPr>
            <p:cNvSpPr/>
            <p:nvPr/>
          </p:nvSpPr>
          <p:spPr>
            <a:xfrm rot="16200000">
              <a:off x="3014019" y="2615261"/>
              <a:ext cx="1152128"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Isosceles Triangle 1">
              <a:extLst>
                <a:ext uri="{FF2B5EF4-FFF2-40B4-BE49-F238E27FC236}">
                  <a16:creationId xmlns:a16="http://schemas.microsoft.com/office/drawing/2014/main" id="{8FD6F8CD-E91E-9ED5-9E2C-4C9029700150}"/>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8" name="Oval 22">
            <a:extLst>
              <a:ext uri="{FF2B5EF4-FFF2-40B4-BE49-F238E27FC236}">
                <a16:creationId xmlns:a16="http://schemas.microsoft.com/office/drawing/2014/main" id="{C2F5A085-C70E-6213-91A1-0AC1A3CBA133}"/>
              </a:ext>
            </a:extLst>
          </p:cNvPr>
          <p:cNvSpPr/>
          <p:nvPr/>
        </p:nvSpPr>
        <p:spPr>
          <a:xfrm>
            <a:off x="2693488" y="3448066"/>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ectangle 23">
            <a:extLst>
              <a:ext uri="{FF2B5EF4-FFF2-40B4-BE49-F238E27FC236}">
                <a16:creationId xmlns:a16="http://schemas.microsoft.com/office/drawing/2014/main" id="{D5E91484-218F-F720-66C8-DB2D794389A1}"/>
              </a:ext>
            </a:extLst>
          </p:cNvPr>
          <p:cNvSpPr/>
          <p:nvPr/>
        </p:nvSpPr>
        <p:spPr>
          <a:xfrm>
            <a:off x="2808844" y="3510685"/>
            <a:ext cx="365806" cy="461665"/>
          </a:xfrm>
          <a:prstGeom prst="rect">
            <a:avLst/>
          </a:prstGeom>
        </p:spPr>
        <p:txBody>
          <a:bodyPr wrap="none">
            <a:spAutoFit/>
          </a:bodyPr>
          <a:lstStyle/>
          <a:p>
            <a:r>
              <a:rPr lang="en-US" altLang="ko-KR" sz="2400" b="1" dirty="0">
                <a:solidFill>
                  <a:schemeClr val="bg1"/>
                </a:solidFill>
                <a:cs typeface="Arial" pitchFamily="34" charset="0"/>
              </a:rPr>
              <a:t>6</a:t>
            </a:r>
            <a:endParaRPr lang="ko-KR" altLang="en-US" sz="2400" dirty="0">
              <a:cs typeface="Arial" pitchFamily="34" charset="0"/>
            </a:endParaRPr>
          </a:p>
        </p:txBody>
      </p:sp>
      <p:grpSp>
        <p:nvGrpSpPr>
          <p:cNvPr id="30" name="Group 24">
            <a:extLst>
              <a:ext uri="{FF2B5EF4-FFF2-40B4-BE49-F238E27FC236}">
                <a16:creationId xmlns:a16="http://schemas.microsoft.com/office/drawing/2014/main" id="{95CD28EC-4C93-58EE-4CB6-475A7CEA0849}"/>
              </a:ext>
            </a:extLst>
          </p:cNvPr>
          <p:cNvGrpSpPr/>
          <p:nvPr/>
        </p:nvGrpSpPr>
        <p:grpSpPr>
          <a:xfrm>
            <a:off x="4778539" y="3296965"/>
            <a:ext cx="4718380" cy="683248"/>
            <a:chOff x="3017860" y="4283314"/>
            <a:chExt cx="2531875" cy="683248"/>
          </a:xfrm>
        </p:grpSpPr>
        <p:sp>
          <p:nvSpPr>
            <p:cNvPr id="31" name="TextBox 25">
              <a:extLst>
                <a:ext uri="{FF2B5EF4-FFF2-40B4-BE49-F238E27FC236}">
                  <a16:creationId xmlns:a16="http://schemas.microsoft.com/office/drawing/2014/main" id="{3B66C018-2892-35C9-912C-66193FB6E2C3}"/>
                </a:ext>
              </a:extLst>
            </p:cNvPr>
            <p:cNvSpPr txBox="1"/>
            <p:nvPr/>
          </p:nvSpPr>
          <p:spPr>
            <a:xfrm>
              <a:off x="3021855" y="4504897"/>
              <a:ext cx="2526523" cy="461665"/>
            </a:xfrm>
            <a:prstGeom prst="rect">
              <a:avLst/>
            </a:prstGeom>
            <a:noFill/>
          </p:spPr>
          <p:txBody>
            <a:bodyPr wrap="square" rtlCol="0">
              <a:spAutoFit/>
            </a:bodyPr>
            <a:lstStyle/>
            <a:p>
              <a:r>
                <a:rPr lang="es-MX" sz="1200" dirty="0"/>
                <a:t>Recurso asignado a la Obra pública, del Programa de Inversión Municipal, con recursos de Libre Disposición.</a:t>
              </a:r>
            </a:p>
          </p:txBody>
        </p:sp>
        <p:sp>
          <p:nvSpPr>
            <p:cNvPr id="32" name="TextBox 26">
              <a:extLst>
                <a:ext uri="{FF2B5EF4-FFF2-40B4-BE49-F238E27FC236}">
                  <a16:creationId xmlns:a16="http://schemas.microsoft.com/office/drawing/2014/main" id="{EF6C0F64-4025-CFA0-AFE9-0B5D5CD16448}"/>
                </a:ext>
              </a:extLst>
            </p:cNvPr>
            <p:cNvSpPr txBox="1"/>
            <p:nvPr/>
          </p:nvSpPr>
          <p:spPr>
            <a:xfrm>
              <a:off x="3017860" y="4283314"/>
              <a:ext cx="2531875" cy="276999"/>
            </a:xfrm>
            <a:prstGeom prst="rect">
              <a:avLst/>
            </a:prstGeom>
            <a:noFill/>
          </p:spPr>
          <p:txBody>
            <a:bodyPr wrap="square" rtlCol="0">
              <a:spAutoFit/>
            </a:bodyPr>
            <a:lstStyle/>
            <a:p>
              <a:pPr eaLnBrk="0" hangingPunct="0"/>
              <a:r>
                <a:rPr lang="es-MX" sz="1200" b="1" dirty="0">
                  <a:solidFill>
                    <a:schemeClr val="tx2"/>
                  </a:solidFill>
                </a:rPr>
                <a:t>Inversión Pública</a:t>
              </a:r>
              <a:endParaRPr lang="en-US" sz="1200" b="1" dirty="0">
                <a:solidFill>
                  <a:schemeClr val="tx2"/>
                </a:solidFill>
              </a:endParaRPr>
            </a:p>
          </p:txBody>
        </p:sp>
      </p:grpSp>
      <p:grpSp>
        <p:nvGrpSpPr>
          <p:cNvPr id="33" name="Group 27">
            <a:extLst>
              <a:ext uri="{FF2B5EF4-FFF2-40B4-BE49-F238E27FC236}">
                <a16:creationId xmlns:a16="http://schemas.microsoft.com/office/drawing/2014/main" id="{1AC4F1B0-B14B-B42C-BDB7-E0862CBE7750}"/>
              </a:ext>
            </a:extLst>
          </p:cNvPr>
          <p:cNvGrpSpPr/>
          <p:nvPr/>
        </p:nvGrpSpPr>
        <p:grpSpPr>
          <a:xfrm>
            <a:off x="4638539" y="5356266"/>
            <a:ext cx="2155752" cy="1100913"/>
            <a:chOff x="1744111" y="2572826"/>
            <a:chExt cx="2421972" cy="1236868"/>
          </a:xfrm>
        </p:grpSpPr>
        <p:sp>
          <p:nvSpPr>
            <p:cNvPr id="34" name="Rectangle 28">
              <a:extLst>
                <a:ext uri="{FF2B5EF4-FFF2-40B4-BE49-F238E27FC236}">
                  <a16:creationId xmlns:a16="http://schemas.microsoft.com/office/drawing/2014/main" id="{E14A1E16-98EC-10CE-BF59-B7E467144CF0}"/>
                </a:ext>
              </a:extLst>
            </p:cNvPr>
            <p:cNvSpPr/>
            <p:nvPr/>
          </p:nvSpPr>
          <p:spPr>
            <a:xfrm rot="16200000">
              <a:off x="3014019" y="2615261"/>
              <a:ext cx="1152128" cy="11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Isosceles Triangle 1">
              <a:extLst>
                <a:ext uri="{FF2B5EF4-FFF2-40B4-BE49-F238E27FC236}">
                  <a16:creationId xmlns:a16="http://schemas.microsoft.com/office/drawing/2014/main" id="{404FA373-A850-E3D9-CD4A-DFAFB6A2B9C5}"/>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36" name="Oval 30">
            <a:extLst>
              <a:ext uri="{FF2B5EF4-FFF2-40B4-BE49-F238E27FC236}">
                <a16:creationId xmlns:a16="http://schemas.microsoft.com/office/drawing/2014/main" id="{7038B1F5-6A14-8766-914A-B2F333EA47C7}"/>
              </a:ext>
            </a:extLst>
          </p:cNvPr>
          <p:cNvSpPr/>
          <p:nvPr/>
        </p:nvSpPr>
        <p:spPr>
          <a:xfrm>
            <a:off x="4917668" y="5613271"/>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Rectangle 31">
            <a:extLst>
              <a:ext uri="{FF2B5EF4-FFF2-40B4-BE49-F238E27FC236}">
                <a16:creationId xmlns:a16="http://schemas.microsoft.com/office/drawing/2014/main" id="{A0798C5F-C2EB-6638-70FE-181B558A1922}"/>
              </a:ext>
            </a:extLst>
          </p:cNvPr>
          <p:cNvSpPr/>
          <p:nvPr/>
        </p:nvSpPr>
        <p:spPr>
          <a:xfrm>
            <a:off x="5041245" y="5675890"/>
            <a:ext cx="365806" cy="461665"/>
          </a:xfrm>
          <a:prstGeom prst="rect">
            <a:avLst/>
          </a:prstGeom>
        </p:spPr>
        <p:txBody>
          <a:bodyPr wrap="none">
            <a:spAutoFit/>
          </a:bodyPr>
          <a:lstStyle/>
          <a:p>
            <a:r>
              <a:rPr lang="en-US" altLang="ko-KR" sz="2400" b="1" dirty="0">
                <a:solidFill>
                  <a:schemeClr val="bg1"/>
                </a:solidFill>
                <a:cs typeface="Arial" pitchFamily="34" charset="0"/>
              </a:rPr>
              <a:t>8</a:t>
            </a:r>
            <a:endParaRPr lang="ko-KR" altLang="en-US" sz="2400" dirty="0">
              <a:cs typeface="Arial" pitchFamily="34" charset="0"/>
            </a:endParaRPr>
          </a:p>
        </p:txBody>
      </p:sp>
      <p:grpSp>
        <p:nvGrpSpPr>
          <p:cNvPr id="38" name="Group 32">
            <a:extLst>
              <a:ext uri="{FF2B5EF4-FFF2-40B4-BE49-F238E27FC236}">
                <a16:creationId xmlns:a16="http://schemas.microsoft.com/office/drawing/2014/main" id="{9AEB7A95-8E8F-444C-45D9-74F9AF70A337}"/>
              </a:ext>
            </a:extLst>
          </p:cNvPr>
          <p:cNvGrpSpPr/>
          <p:nvPr/>
        </p:nvGrpSpPr>
        <p:grpSpPr>
          <a:xfrm>
            <a:off x="6986157" y="5472764"/>
            <a:ext cx="4826278" cy="1052580"/>
            <a:chOff x="3017860" y="4283314"/>
            <a:chExt cx="2295676" cy="1052580"/>
          </a:xfrm>
        </p:grpSpPr>
        <p:sp>
          <p:nvSpPr>
            <p:cNvPr id="39" name="TextBox 33">
              <a:extLst>
                <a:ext uri="{FF2B5EF4-FFF2-40B4-BE49-F238E27FC236}">
                  <a16:creationId xmlns:a16="http://schemas.microsoft.com/office/drawing/2014/main" id="{DB7293A3-C6AF-06EC-524D-1324E3878865}"/>
                </a:ext>
              </a:extLst>
            </p:cNvPr>
            <p:cNvSpPr txBox="1"/>
            <p:nvPr/>
          </p:nvSpPr>
          <p:spPr>
            <a:xfrm>
              <a:off x="3021855" y="4504897"/>
              <a:ext cx="2290823" cy="830997"/>
            </a:xfrm>
            <a:prstGeom prst="rect">
              <a:avLst/>
            </a:prstGeom>
            <a:noFill/>
          </p:spPr>
          <p:txBody>
            <a:bodyPr wrap="square" rtlCol="0">
              <a:spAutoFit/>
            </a:bodyPr>
            <a:lstStyle/>
            <a:p>
              <a:r>
                <a:rPr lang="es-MX" sz="1200" dirty="0"/>
                <a:t>Este recurso está asignado para cubrir los intereses y gastos de la deuda pública, así como los  adeudos por ejercicios fiscales anteriores, con recursos de Libre Disposición.</a:t>
              </a:r>
            </a:p>
            <a:p>
              <a:endParaRPr lang="ko-KR" altLang="en-US" sz="1200" dirty="0">
                <a:solidFill>
                  <a:schemeClr val="tx1">
                    <a:lumMod val="75000"/>
                    <a:lumOff val="25000"/>
                  </a:schemeClr>
                </a:solidFill>
                <a:cs typeface="Arial" pitchFamily="34" charset="0"/>
              </a:endParaRPr>
            </a:p>
          </p:txBody>
        </p:sp>
        <p:sp>
          <p:nvSpPr>
            <p:cNvPr id="40" name="TextBox 34">
              <a:extLst>
                <a:ext uri="{FF2B5EF4-FFF2-40B4-BE49-F238E27FC236}">
                  <a16:creationId xmlns:a16="http://schemas.microsoft.com/office/drawing/2014/main" id="{7221D302-6F19-1B1A-F8EE-4D4A8314645E}"/>
                </a:ext>
              </a:extLst>
            </p:cNvPr>
            <p:cNvSpPr txBox="1"/>
            <p:nvPr/>
          </p:nvSpPr>
          <p:spPr>
            <a:xfrm>
              <a:off x="3017860" y="4283314"/>
              <a:ext cx="2295676" cy="276999"/>
            </a:xfrm>
            <a:prstGeom prst="rect">
              <a:avLst/>
            </a:prstGeom>
            <a:noFill/>
          </p:spPr>
          <p:txBody>
            <a:bodyPr wrap="square" rtlCol="0">
              <a:spAutoFit/>
            </a:bodyPr>
            <a:lstStyle/>
            <a:p>
              <a:pPr eaLnBrk="0" hangingPunct="0"/>
              <a:r>
                <a:rPr lang="es-MX" sz="1200" b="1" dirty="0">
                  <a:solidFill>
                    <a:schemeClr val="tx2"/>
                  </a:solidFill>
                </a:rPr>
                <a:t>Deuda Pública</a:t>
              </a:r>
              <a:endParaRPr lang="en-US" sz="1200" b="1" dirty="0">
                <a:solidFill>
                  <a:schemeClr val="tx2"/>
                </a:solidFill>
              </a:endParaRPr>
            </a:p>
          </p:txBody>
        </p:sp>
      </p:grpSp>
      <p:sp>
        <p:nvSpPr>
          <p:cNvPr id="41" name="Donut 24">
            <a:extLst>
              <a:ext uri="{FF2B5EF4-FFF2-40B4-BE49-F238E27FC236}">
                <a16:creationId xmlns:a16="http://schemas.microsoft.com/office/drawing/2014/main" id="{6D6E9E91-C04A-FC7C-9196-D9764D8FCD78}"/>
              </a:ext>
            </a:extLst>
          </p:cNvPr>
          <p:cNvSpPr/>
          <p:nvPr/>
        </p:nvSpPr>
        <p:spPr>
          <a:xfrm>
            <a:off x="2707186" y="2330696"/>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2" name="Donut 39">
            <a:extLst>
              <a:ext uri="{FF2B5EF4-FFF2-40B4-BE49-F238E27FC236}">
                <a16:creationId xmlns:a16="http://schemas.microsoft.com/office/drawing/2014/main" id="{D986D602-9C7F-709E-F0D5-AAB6E7E8B247}"/>
              </a:ext>
            </a:extLst>
          </p:cNvPr>
          <p:cNvSpPr/>
          <p:nvPr/>
        </p:nvSpPr>
        <p:spPr>
          <a:xfrm>
            <a:off x="3838987" y="3477696"/>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3" name="Rounded Rectangle 10">
            <a:extLst>
              <a:ext uri="{FF2B5EF4-FFF2-40B4-BE49-F238E27FC236}">
                <a16:creationId xmlns:a16="http://schemas.microsoft.com/office/drawing/2014/main" id="{B39E61EC-9F91-859B-8DAE-FA2C67ACB6EE}"/>
              </a:ext>
            </a:extLst>
          </p:cNvPr>
          <p:cNvSpPr/>
          <p:nvPr/>
        </p:nvSpPr>
        <p:spPr>
          <a:xfrm>
            <a:off x="5041245" y="4570290"/>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Rectangle 7">
            <a:extLst>
              <a:ext uri="{FF2B5EF4-FFF2-40B4-BE49-F238E27FC236}">
                <a16:creationId xmlns:a16="http://schemas.microsoft.com/office/drawing/2014/main" id="{995FB0F2-1823-4EF0-9791-95F64432AAF7}"/>
              </a:ext>
            </a:extLst>
          </p:cNvPr>
          <p:cNvSpPr/>
          <p:nvPr/>
        </p:nvSpPr>
        <p:spPr>
          <a:xfrm>
            <a:off x="6087843" y="5683540"/>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88" name="Group 46">
            <a:extLst>
              <a:ext uri="{FF2B5EF4-FFF2-40B4-BE49-F238E27FC236}">
                <a16:creationId xmlns:a16="http://schemas.microsoft.com/office/drawing/2014/main" id="{2DFC213E-10F1-BF6B-1D0B-56CBDD580EA4}"/>
              </a:ext>
            </a:extLst>
          </p:cNvPr>
          <p:cNvGrpSpPr/>
          <p:nvPr/>
        </p:nvGrpSpPr>
        <p:grpSpPr>
          <a:xfrm>
            <a:off x="1096448" y="4079018"/>
            <a:ext cx="1091756" cy="1883263"/>
            <a:chOff x="10432357" y="212669"/>
            <a:chExt cx="612578" cy="1056688"/>
          </a:xfrm>
        </p:grpSpPr>
        <p:sp>
          <p:nvSpPr>
            <p:cNvPr id="89" name="Freeform: Shape 47">
              <a:extLst>
                <a:ext uri="{FF2B5EF4-FFF2-40B4-BE49-F238E27FC236}">
                  <a16:creationId xmlns:a16="http://schemas.microsoft.com/office/drawing/2014/main" id="{0935C77C-65D9-9343-5899-364947FAFAB7}"/>
                </a:ext>
              </a:extLst>
            </p:cNvPr>
            <p:cNvSpPr/>
            <p:nvPr/>
          </p:nvSpPr>
          <p:spPr>
            <a:xfrm>
              <a:off x="10561867" y="1079641"/>
              <a:ext cx="345457" cy="153999"/>
            </a:xfrm>
            <a:custGeom>
              <a:avLst/>
              <a:gdLst>
                <a:gd name="connsiteX0" fmla="*/ 755333 w 790575"/>
                <a:gd name="connsiteY0" fmla="*/ 358140 h 352425"/>
                <a:gd name="connsiteX1" fmla="*/ 35243 w 790575"/>
                <a:gd name="connsiteY1" fmla="*/ 358140 h 352425"/>
                <a:gd name="connsiteX2" fmla="*/ 0 w 790575"/>
                <a:gd name="connsiteY2" fmla="*/ 322897 h 352425"/>
                <a:gd name="connsiteX3" fmla="*/ 0 w 790575"/>
                <a:gd name="connsiteY3" fmla="*/ 35242 h 352425"/>
                <a:gd name="connsiteX4" fmla="*/ 35243 w 790575"/>
                <a:gd name="connsiteY4" fmla="*/ 0 h 352425"/>
                <a:gd name="connsiteX5" fmla="*/ 755333 w 790575"/>
                <a:gd name="connsiteY5" fmla="*/ 0 h 352425"/>
                <a:gd name="connsiteX6" fmla="*/ 790575 w 790575"/>
                <a:gd name="connsiteY6" fmla="*/ 35242 h 352425"/>
                <a:gd name="connsiteX7" fmla="*/ 790575 w 790575"/>
                <a:gd name="connsiteY7" fmla="*/ 323850 h 352425"/>
                <a:gd name="connsiteX8" fmla="*/ 755333 w 790575"/>
                <a:gd name="connsiteY8" fmla="*/ 35814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575" h="352425">
                  <a:moveTo>
                    <a:pt x="755333" y="358140"/>
                  </a:moveTo>
                  <a:lnTo>
                    <a:pt x="35243" y="358140"/>
                  </a:lnTo>
                  <a:cubicBezTo>
                    <a:pt x="16193" y="358140"/>
                    <a:pt x="0" y="341947"/>
                    <a:pt x="0" y="322897"/>
                  </a:cubicBezTo>
                  <a:lnTo>
                    <a:pt x="0" y="35242"/>
                  </a:lnTo>
                  <a:cubicBezTo>
                    <a:pt x="0" y="16192"/>
                    <a:pt x="16193" y="0"/>
                    <a:pt x="35243" y="0"/>
                  </a:cubicBezTo>
                  <a:lnTo>
                    <a:pt x="755333" y="0"/>
                  </a:lnTo>
                  <a:cubicBezTo>
                    <a:pt x="774383" y="0"/>
                    <a:pt x="790575" y="16192"/>
                    <a:pt x="790575" y="35242"/>
                  </a:cubicBezTo>
                  <a:lnTo>
                    <a:pt x="790575" y="323850"/>
                  </a:lnTo>
                  <a:cubicBezTo>
                    <a:pt x="790575" y="342900"/>
                    <a:pt x="775335" y="358140"/>
                    <a:pt x="755333" y="358140"/>
                  </a:cubicBezTo>
                  <a:close/>
                </a:path>
              </a:pathLst>
            </a:custGeom>
            <a:solidFill>
              <a:schemeClr val="accent5"/>
            </a:solidFill>
            <a:ln w="9525" cap="flat">
              <a:noFill/>
              <a:prstDash val="solid"/>
              <a:miter/>
            </a:ln>
          </p:spPr>
          <p:txBody>
            <a:bodyPr rtlCol="0" anchor="ctr"/>
            <a:lstStyle/>
            <a:p>
              <a:endParaRPr lang="en-US"/>
            </a:p>
          </p:txBody>
        </p:sp>
        <p:sp>
          <p:nvSpPr>
            <p:cNvPr id="90" name="Freeform: Shape 48">
              <a:extLst>
                <a:ext uri="{FF2B5EF4-FFF2-40B4-BE49-F238E27FC236}">
                  <a16:creationId xmlns:a16="http://schemas.microsoft.com/office/drawing/2014/main" id="{3C045B88-6D0F-ACA2-E9A0-2D47605A387C}"/>
                </a:ext>
              </a:extLst>
            </p:cNvPr>
            <p:cNvSpPr/>
            <p:nvPr/>
          </p:nvSpPr>
          <p:spPr>
            <a:xfrm>
              <a:off x="10613478" y="1097538"/>
              <a:ext cx="245566" cy="120702"/>
            </a:xfrm>
            <a:custGeom>
              <a:avLst/>
              <a:gdLst>
                <a:gd name="connsiteX0" fmla="*/ 545782 w 561975"/>
                <a:gd name="connsiteY0" fmla="*/ 280988 h 276225"/>
                <a:gd name="connsiteX1" fmla="*/ 22860 w 561975"/>
                <a:gd name="connsiteY1" fmla="*/ 280988 h 276225"/>
                <a:gd name="connsiteX2" fmla="*/ 0 w 561975"/>
                <a:gd name="connsiteY2" fmla="*/ 258127 h 276225"/>
                <a:gd name="connsiteX3" fmla="*/ 0 w 561975"/>
                <a:gd name="connsiteY3" fmla="*/ 22860 h 276225"/>
                <a:gd name="connsiteX4" fmla="*/ 22860 w 561975"/>
                <a:gd name="connsiteY4" fmla="*/ 0 h 276225"/>
                <a:gd name="connsiteX5" fmla="*/ 545782 w 561975"/>
                <a:gd name="connsiteY5" fmla="*/ 0 h 276225"/>
                <a:gd name="connsiteX6" fmla="*/ 568643 w 561975"/>
                <a:gd name="connsiteY6" fmla="*/ 22860 h 276225"/>
                <a:gd name="connsiteX7" fmla="*/ 568643 w 561975"/>
                <a:gd name="connsiteY7" fmla="*/ 258127 h 276225"/>
                <a:gd name="connsiteX8" fmla="*/ 545782 w 561975"/>
                <a:gd name="connsiteY8" fmla="*/ 280988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 h="276225">
                  <a:moveTo>
                    <a:pt x="545782" y="280988"/>
                  </a:moveTo>
                  <a:lnTo>
                    <a:pt x="22860" y="280988"/>
                  </a:lnTo>
                  <a:cubicBezTo>
                    <a:pt x="9525" y="280988"/>
                    <a:pt x="0" y="270510"/>
                    <a:pt x="0" y="258127"/>
                  </a:cubicBezTo>
                  <a:lnTo>
                    <a:pt x="0" y="22860"/>
                  </a:lnTo>
                  <a:cubicBezTo>
                    <a:pt x="0" y="9525"/>
                    <a:pt x="10477" y="0"/>
                    <a:pt x="22860" y="0"/>
                  </a:cubicBezTo>
                  <a:lnTo>
                    <a:pt x="545782" y="0"/>
                  </a:lnTo>
                  <a:cubicBezTo>
                    <a:pt x="559118" y="0"/>
                    <a:pt x="568643" y="10477"/>
                    <a:pt x="568643" y="22860"/>
                  </a:cubicBezTo>
                  <a:lnTo>
                    <a:pt x="568643" y="258127"/>
                  </a:lnTo>
                  <a:cubicBezTo>
                    <a:pt x="569595" y="270510"/>
                    <a:pt x="559118" y="280988"/>
                    <a:pt x="545782" y="280988"/>
                  </a:cubicBezTo>
                  <a:close/>
                </a:path>
              </a:pathLst>
            </a:custGeom>
            <a:solidFill>
              <a:srgbClr val="E1E3F1"/>
            </a:solidFill>
            <a:ln w="9525" cap="flat">
              <a:noFill/>
              <a:prstDash val="solid"/>
              <a:miter/>
            </a:ln>
          </p:spPr>
          <p:txBody>
            <a:bodyPr rtlCol="0" anchor="ctr"/>
            <a:lstStyle/>
            <a:p>
              <a:endParaRPr lang="en-US"/>
            </a:p>
          </p:txBody>
        </p:sp>
        <p:sp>
          <p:nvSpPr>
            <p:cNvPr id="91" name="Freeform: Shape 49">
              <a:extLst>
                <a:ext uri="{FF2B5EF4-FFF2-40B4-BE49-F238E27FC236}">
                  <a16:creationId xmlns:a16="http://schemas.microsoft.com/office/drawing/2014/main" id="{E189C27E-0A64-B7B2-B6A5-BE74D1EA05EC}"/>
                </a:ext>
              </a:extLst>
            </p:cNvPr>
            <p:cNvSpPr/>
            <p:nvPr/>
          </p:nvSpPr>
          <p:spPr>
            <a:xfrm>
              <a:off x="10551046" y="1234472"/>
              <a:ext cx="378754" cy="33297"/>
            </a:xfrm>
            <a:custGeom>
              <a:avLst/>
              <a:gdLst>
                <a:gd name="connsiteX0" fmla="*/ 850582 w 866775"/>
                <a:gd name="connsiteY0" fmla="*/ 82867 h 76200"/>
                <a:gd name="connsiteX1" fmla="*/ 18098 w 866775"/>
                <a:gd name="connsiteY1" fmla="*/ 82867 h 76200"/>
                <a:gd name="connsiteX2" fmla="*/ 0 w 866775"/>
                <a:gd name="connsiteY2" fmla="*/ 64770 h 76200"/>
                <a:gd name="connsiteX3" fmla="*/ 0 w 866775"/>
                <a:gd name="connsiteY3" fmla="*/ 18097 h 76200"/>
                <a:gd name="connsiteX4" fmla="*/ 18098 w 866775"/>
                <a:gd name="connsiteY4" fmla="*/ 0 h 76200"/>
                <a:gd name="connsiteX5" fmla="*/ 850582 w 866775"/>
                <a:gd name="connsiteY5" fmla="*/ 0 h 76200"/>
                <a:gd name="connsiteX6" fmla="*/ 868680 w 866775"/>
                <a:gd name="connsiteY6" fmla="*/ 18097 h 76200"/>
                <a:gd name="connsiteX7" fmla="*/ 868680 w 866775"/>
                <a:gd name="connsiteY7" fmla="*/ 64770 h 76200"/>
                <a:gd name="connsiteX8" fmla="*/ 850582 w 866775"/>
                <a:gd name="connsiteY8" fmla="*/ 828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775" h="76200">
                  <a:moveTo>
                    <a:pt x="850582" y="82867"/>
                  </a:moveTo>
                  <a:lnTo>
                    <a:pt x="18098" y="82867"/>
                  </a:lnTo>
                  <a:cubicBezTo>
                    <a:pt x="7620" y="82867"/>
                    <a:pt x="0" y="74295"/>
                    <a:pt x="0" y="64770"/>
                  </a:cubicBezTo>
                  <a:lnTo>
                    <a:pt x="0" y="18097"/>
                  </a:lnTo>
                  <a:cubicBezTo>
                    <a:pt x="0" y="7620"/>
                    <a:pt x="8573" y="0"/>
                    <a:pt x="18098" y="0"/>
                  </a:cubicBezTo>
                  <a:lnTo>
                    <a:pt x="850582" y="0"/>
                  </a:lnTo>
                  <a:cubicBezTo>
                    <a:pt x="861060" y="0"/>
                    <a:pt x="868680" y="8572"/>
                    <a:pt x="868680" y="18097"/>
                  </a:cubicBezTo>
                  <a:lnTo>
                    <a:pt x="868680" y="64770"/>
                  </a:lnTo>
                  <a:cubicBezTo>
                    <a:pt x="868680" y="75247"/>
                    <a:pt x="860107" y="82867"/>
                    <a:pt x="850582" y="82867"/>
                  </a:cubicBezTo>
                  <a:close/>
                </a:path>
              </a:pathLst>
            </a:custGeom>
            <a:solidFill>
              <a:schemeClr val="accent5">
                <a:lumMod val="50000"/>
              </a:schemeClr>
            </a:solidFill>
            <a:ln w="9525" cap="flat">
              <a:noFill/>
              <a:prstDash val="solid"/>
              <a:miter/>
            </a:ln>
          </p:spPr>
          <p:txBody>
            <a:bodyPr rtlCol="0" anchor="ctr"/>
            <a:lstStyle/>
            <a:p>
              <a:endParaRPr lang="en-US"/>
            </a:p>
          </p:txBody>
        </p:sp>
        <p:sp>
          <p:nvSpPr>
            <p:cNvPr id="92" name="Freeform: Shape 50">
              <a:extLst>
                <a:ext uri="{FF2B5EF4-FFF2-40B4-BE49-F238E27FC236}">
                  <a16:creationId xmlns:a16="http://schemas.microsoft.com/office/drawing/2014/main" id="{97688ABC-E65D-BC24-9AC9-3CDAAF7546DF}"/>
                </a:ext>
              </a:extLst>
            </p:cNvPr>
            <p:cNvSpPr/>
            <p:nvPr/>
          </p:nvSpPr>
          <p:spPr>
            <a:xfrm>
              <a:off x="10432357" y="212669"/>
              <a:ext cx="611833" cy="853237"/>
            </a:xfrm>
            <a:custGeom>
              <a:avLst/>
              <a:gdLst>
                <a:gd name="connsiteX0" fmla="*/ 1404140 w 1400175"/>
                <a:gd name="connsiteY0" fmla="*/ 122873 h 1952625"/>
                <a:gd name="connsiteX1" fmla="*/ 1380328 w 1400175"/>
                <a:gd name="connsiteY1" fmla="*/ 100013 h 1952625"/>
                <a:gd name="connsiteX2" fmla="*/ 1224118 w 1400175"/>
                <a:gd name="connsiteY2" fmla="*/ 100965 h 1952625"/>
                <a:gd name="connsiteX3" fmla="*/ 1200305 w 1400175"/>
                <a:gd name="connsiteY3" fmla="*/ 77153 h 1952625"/>
                <a:gd name="connsiteX4" fmla="*/ 1201257 w 1400175"/>
                <a:gd name="connsiteY4" fmla="*/ 20003 h 1952625"/>
                <a:gd name="connsiteX5" fmla="*/ 1183160 w 1400175"/>
                <a:gd name="connsiteY5" fmla="*/ 0 h 1952625"/>
                <a:gd name="connsiteX6" fmla="*/ 700243 w 1400175"/>
                <a:gd name="connsiteY6" fmla="*/ 1905 h 1952625"/>
                <a:gd name="connsiteX7" fmla="*/ 700243 w 1400175"/>
                <a:gd name="connsiteY7" fmla="*/ 953 h 1952625"/>
                <a:gd name="connsiteX8" fmla="*/ 222087 w 1400175"/>
                <a:gd name="connsiteY8" fmla="*/ 0 h 1952625"/>
                <a:gd name="connsiteX9" fmla="*/ 203990 w 1400175"/>
                <a:gd name="connsiteY9" fmla="*/ 20003 h 1952625"/>
                <a:gd name="connsiteX10" fmla="*/ 204943 w 1400175"/>
                <a:gd name="connsiteY10" fmla="*/ 77153 h 1952625"/>
                <a:gd name="connsiteX11" fmla="*/ 181130 w 1400175"/>
                <a:gd name="connsiteY11" fmla="*/ 100965 h 1952625"/>
                <a:gd name="connsiteX12" fmla="*/ 24920 w 1400175"/>
                <a:gd name="connsiteY12" fmla="*/ 100013 h 1952625"/>
                <a:gd name="connsiteX13" fmla="*/ 1107 w 1400175"/>
                <a:gd name="connsiteY13" fmla="*/ 122873 h 1952625"/>
                <a:gd name="connsiteX14" fmla="*/ 23015 w 1400175"/>
                <a:gd name="connsiteY14" fmla="*/ 400050 h 1952625"/>
                <a:gd name="connsiteX15" fmla="*/ 119218 w 1400175"/>
                <a:gd name="connsiteY15" fmla="*/ 641985 h 1952625"/>
                <a:gd name="connsiteX16" fmla="*/ 373535 w 1400175"/>
                <a:gd name="connsiteY16" fmla="*/ 835343 h 1952625"/>
                <a:gd name="connsiteX17" fmla="*/ 405920 w 1400175"/>
                <a:gd name="connsiteY17" fmla="*/ 849630 h 1952625"/>
                <a:gd name="connsiteX18" fmla="*/ 574513 w 1400175"/>
                <a:gd name="connsiteY18" fmla="*/ 1005840 h 1952625"/>
                <a:gd name="connsiteX19" fmla="*/ 535460 w 1400175"/>
                <a:gd name="connsiteY19" fmla="*/ 1062990 h 1952625"/>
                <a:gd name="connsiteX20" fmla="*/ 587848 w 1400175"/>
                <a:gd name="connsiteY20" fmla="*/ 1099185 h 1952625"/>
                <a:gd name="connsiteX21" fmla="*/ 615470 w 1400175"/>
                <a:gd name="connsiteY21" fmla="*/ 1099185 h 1952625"/>
                <a:gd name="connsiteX22" fmla="*/ 635473 w 1400175"/>
                <a:gd name="connsiteY22" fmla="*/ 1119188 h 1952625"/>
                <a:gd name="connsiteX23" fmla="*/ 639282 w 1400175"/>
                <a:gd name="connsiteY23" fmla="*/ 1198245 h 1952625"/>
                <a:gd name="connsiteX24" fmla="*/ 626900 w 1400175"/>
                <a:gd name="connsiteY24" fmla="*/ 1439228 h 1952625"/>
                <a:gd name="connsiteX25" fmla="*/ 562130 w 1400175"/>
                <a:gd name="connsiteY25" fmla="*/ 1719263 h 1952625"/>
                <a:gd name="connsiteX26" fmla="*/ 427828 w 1400175"/>
                <a:gd name="connsiteY26" fmla="*/ 1946910 h 1952625"/>
                <a:gd name="connsiteX27" fmla="*/ 467832 w 1400175"/>
                <a:gd name="connsiteY27" fmla="*/ 1960245 h 1952625"/>
                <a:gd name="connsiteX28" fmla="*/ 667857 w 1400175"/>
                <a:gd name="connsiteY28" fmla="*/ 1960245 h 1952625"/>
                <a:gd name="connsiteX29" fmla="*/ 697385 w 1400175"/>
                <a:gd name="connsiteY29" fmla="*/ 1960245 h 1952625"/>
                <a:gd name="connsiteX30" fmla="*/ 697385 w 1400175"/>
                <a:gd name="connsiteY30" fmla="*/ 1960245 h 1952625"/>
                <a:gd name="connsiteX31" fmla="*/ 701195 w 1400175"/>
                <a:gd name="connsiteY31" fmla="*/ 1960245 h 1952625"/>
                <a:gd name="connsiteX32" fmla="*/ 705005 w 1400175"/>
                <a:gd name="connsiteY32" fmla="*/ 1960245 h 1952625"/>
                <a:gd name="connsiteX33" fmla="*/ 705005 w 1400175"/>
                <a:gd name="connsiteY33" fmla="*/ 1960245 h 1952625"/>
                <a:gd name="connsiteX34" fmla="*/ 734532 w 1400175"/>
                <a:gd name="connsiteY34" fmla="*/ 1960245 h 1952625"/>
                <a:gd name="connsiteX35" fmla="*/ 934557 w 1400175"/>
                <a:gd name="connsiteY35" fmla="*/ 1960245 h 1952625"/>
                <a:gd name="connsiteX36" fmla="*/ 974563 w 1400175"/>
                <a:gd name="connsiteY36" fmla="*/ 1946910 h 1952625"/>
                <a:gd name="connsiteX37" fmla="*/ 840260 w 1400175"/>
                <a:gd name="connsiteY37" fmla="*/ 1719263 h 1952625"/>
                <a:gd name="connsiteX38" fmla="*/ 775490 w 1400175"/>
                <a:gd name="connsiteY38" fmla="*/ 1439228 h 1952625"/>
                <a:gd name="connsiteX39" fmla="*/ 763107 w 1400175"/>
                <a:gd name="connsiteY39" fmla="*/ 1198245 h 1952625"/>
                <a:gd name="connsiteX40" fmla="*/ 766918 w 1400175"/>
                <a:gd name="connsiteY40" fmla="*/ 1119188 h 1952625"/>
                <a:gd name="connsiteX41" fmla="*/ 786920 w 1400175"/>
                <a:gd name="connsiteY41" fmla="*/ 1099185 h 1952625"/>
                <a:gd name="connsiteX42" fmla="*/ 814543 w 1400175"/>
                <a:gd name="connsiteY42" fmla="*/ 1099185 h 1952625"/>
                <a:gd name="connsiteX43" fmla="*/ 866930 w 1400175"/>
                <a:gd name="connsiteY43" fmla="*/ 1062990 h 1952625"/>
                <a:gd name="connsiteX44" fmla="*/ 827878 w 1400175"/>
                <a:gd name="connsiteY44" fmla="*/ 1005840 h 1952625"/>
                <a:gd name="connsiteX45" fmla="*/ 996470 w 1400175"/>
                <a:gd name="connsiteY45" fmla="*/ 849630 h 1952625"/>
                <a:gd name="connsiteX46" fmla="*/ 1028855 w 1400175"/>
                <a:gd name="connsiteY46" fmla="*/ 835343 h 1952625"/>
                <a:gd name="connsiteX47" fmla="*/ 1283173 w 1400175"/>
                <a:gd name="connsiteY47" fmla="*/ 641985 h 1952625"/>
                <a:gd name="connsiteX48" fmla="*/ 1379375 w 1400175"/>
                <a:gd name="connsiteY48" fmla="*/ 400050 h 1952625"/>
                <a:gd name="connsiteX49" fmla="*/ 1404140 w 1400175"/>
                <a:gd name="connsiteY49" fmla="*/ 122873 h 1952625"/>
                <a:gd name="connsiteX50" fmla="*/ 284000 w 1400175"/>
                <a:gd name="connsiteY50" fmla="*/ 731520 h 1952625"/>
                <a:gd name="connsiteX51" fmla="*/ 132553 w 1400175"/>
                <a:gd name="connsiteY51" fmla="*/ 548640 h 1952625"/>
                <a:gd name="connsiteX52" fmla="*/ 74450 w 1400175"/>
                <a:gd name="connsiteY52" fmla="*/ 360998 h 1952625"/>
                <a:gd name="connsiteX53" fmla="*/ 60162 w 1400175"/>
                <a:gd name="connsiteY53" fmla="*/ 174308 h 1952625"/>
                <a:gd name="connsiteX54" fmla="*/ 75403 w 1400175"/>
                <a:gd name="connsiteY54" fmla="*/ 158115 h 1952625"/>
                <a:gd name="connsiteX55" fmla="*/ 196370 w 1400175"/>
                <a:gd name="connsiteY55" fmla="*/ 158115 h 1952625"/>
                <a:gd name="connsiteX56" fmla="*/ 209705 w 1400175"/>
                <a:gd name="connsiteY56" fmla="*/ 167640 h 1952625"/>
                <a:gd name="connsiteX57" fmla="*/ 219230 w 1400175"/>
                <a:gd name="connsiteY57" fmla="*/ 240983 h 1952625"/>
                <a:gd name="connsiteX58" fmla="*/ 246853 w 1400175"/>
                <a:gd name="connsiteY58" fmla="*/ 420053 h 1952625"/>
                <a:gd name="connsiteX59" fmla="*/ 286857 w 1400175"/>
                <a:gd name="connsiteY59" fmla="*/ 585788 h 1952625"/>
                <a:gd name="connsiteX60" fmla="*/ 356390 w 1400175"/>
                <a:gd name="connsiteY60" fmla="*/ 764858 h 1952625"/>
                <a:gd name="connsiteX61" fmla="*/ 284000 w 1400175"/>
                <a:gd name="connsiteY61" fmla="*/ 731520 h 1952625"/>
                <a:gd name="connsiteX62" fmla="*/ 1331750 w 1400175"/>
                <a:gd name="connsiteY62" fmla="*/ 360998 h 1952625"/>
                <a:gd name="connsiteX63" fmla="*/ 1273648 w 1400175"/>
                <a:gd name="connsiteY63" fmla="*/ 548640 h 1952625"/>
                <a:gd name="connsiteX64" fmla="*/ 1122200 w 1400175"/>
                <a:gd name="connsiteY64" fmla="*/ 731520 h 1952625"/>
                <a:gd name="connsiteX65" fmla="*/ 1048857 w 1400175"/>
                <a:gd name="connsiteY65" fmla="*/ 765810 h 1952625"/>
                <a:gd name="connsiteX66" fmla="*/ 1118390 w 1400175"/>
                <a:gd name="connsiteY66" fmla="*/ 586740 h 1952625"/>
                <a:gd name="connsiteX67" fmla="*/ 1158395 w 1400175"/>
                <a:gd name="connsiteY67" fmla="*/ 421005 h 1952625"/>
                <a:gd name="connsiteX68" fmla="*/ 1186018 w 1400175"/>
                <a:gd name="connsiteY68" fmla="*/ 241935 h 1952625"/>
                <a:gd name="connsiteX69" fmla="*/ 1195543 w 1400175"/>
                <a:gd name="connsiteY69" fmla="*/ 168593 h 1952625"/>
                <a:gd name="connsiteX70" fmla="*/ 1208878 w 1400175"/>
                <a:gd name="connsiteY70" fmla="*/ 159068 h 1952625"/>
                <a:gd name="connsiteX71" fmla="*/ 1329845 w 1400175"/>
                <a:gd name="connsiteY71" fmla="*/ 159068 h 1952625"/>
                <a:gd name="connsiteX72" fmla="*/ 1345085 w 1400175"/>
                <a:gd name="connsiteY72" fmla="*/ 175260 h 1952625"/>
                <a:gd name="connsiteX73" fmla="*/ 1331750 w 1400175"/>
                <a:gd name="connsiteY73" fmla="*/ 36099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00175" h="1952625">
                  <a:moveTo>
                    <a:pt x="1404140" y="122873"/>
                  </a:moveTo>
                  <a:cubicBezTo>
                    <a:pt x="1403188" y="106680"/>
                    <a:pt x="1397473" y="100013"/>
                    <a:pt x="1380328" y="100013"/>
                  </a:cubicBezTo>
                  <a:cubicBezTo>
                    <a:pt x="1327940" y="100965"/>
                    <a:pt x="1276505" y="99060"/>
                    <a:pt x="1224118" y="100965"/>
                  </a:cubicBezTo>
                  <a:cubicBezTo>
                    <a:pt x="1205068" y="100965"/>
                    <a:pt x="1199353" y="94298"/>
                    <a:pt x="1200305" y="77153"/>
                  </a:cubicBezTo>
                  <a:cubicBezTo>
                    <a:pt x="1201257" y="58103"/>
                    <a:pt x="1200305" y="39053"/>
                    <a:pt x="1201257" y="20003"/>
                  </a:cubicBezTo>
                  <a:cubicBezTo>
                    <a:pt x="1202210" y="6668"/>
                    <a:pt x="1197448" y="0"/>
                    <a:pt x="1183160" y="0"/>
                  </a:cubicBezTo>
                  <a:cubicBezTo>
                    <a:pt x="1024093" y="953"/>
                    <a:pt x="859310" y="953"/>
                    <a:pt x="700243" y="1905"/>
                  </a:cubicBezTo>
                  <a:cubicBezTo>
                    <a:pt x="700243" y="1905"/>
                    <a:pt x="700243" y="1905"/>
                    <a:pt x="700243" y="953"/>
                  </a:cubicBezTo>
                  <a:cubicBezTo>
                    <a:pt x="541175" y="953"/>
                    <a:pt x="382107" y="0"/>
                    <a:pt x="222087" y="0"/>
                  </a:cubicBezTo>
                  <a:cubicBezTo>
                    <a:pt x="207800" y="0"/>
                    <a:pt x="203037" y="6668"/>
                    <a:pt x="203990" y="20003"/>
                  </a:cubicBezTo>
                  <a:cubicBezTo>
                    <a:pt x="204943" y="39053"/>
                    <a:pt x="203990" y="58103"/>
                    <a:pt x="204943" y="77153"/>
                  </a:cubicBezTo>
                  <a:cubicBezTo>
                    <a:pt x="205895" y="95250"/>
                    <a:pt x="200180" y="101918"/>
                    <a:pt x="181130" y="100965"/>
                  </a:cubicBezTo>
                  <a:cubicBezTo>
                    <a:pt x="128743" y="100013"/>
                    <a:pt x="77307" y="100965"/>
                    <a:pt x="24920" y="100013"/>
                  </a:cubicBezTo>
                  <a:cubicBezTo>
                    <a:pt x="7775" y="100013"/>
                    <a:pt x="2060" y="106680"/>
                    <a:pt x="1107" y="122873"/>
                  </a:cubicBezTo>
                  <a:cubicBezTo>
                    <a:pt x="-2702" y="216218"/>
                    <a:pt x="3012" y="308610"/>
                    <a:pt x="23015" y="400050"/>
                  </a:cubicBezTo>
                  <a:cubicBezTo>
                    <a:pt x="42065" y="485775"/>
                    <a:pt x="69687" y="568643"/>
                    <a:pt x="119218" y="641985"/>
                  </a:cubicBezTo>
                  <a:cubicBezTo>
                    <a:pt x="182082" y="736283"/>
                    <a:pt x="263998" y="803910"/>
                    <a:pt x="373535" y="835343"/>
                  </a:cubicBezTo>
                  <a:cubicBezTo>
                    <a:pt x="384012" y="838200"/>
                    <a:pt x="398300" y="839153"/>
                    <a:pt x="405920" y="849630"/>
                  </a:cubicBezTo>
                  <a:cubicBezTo>
                    <a:pt x="449735" y="915353"/>
                    <a:pt x="504980" y="967740"/>
                    <a:pt x="574513" y="1005840"/>
                  </a:cubicBezTo>
                  <a:cubicBezTo>
                    <a:pt x="542128" y="1017270"/>
                    <a:pt x="531650" y="1034415"/>
                    <a:pt x="535460" y="1062990"/>
                  </a:cubicBezTo>
                  <a:cubicBezTo>
                    <a:pt x="539270" y="1086803"/>
                    <a:pt x="557368" y="1099185"/>
                    <a:pt x="587848" y="1099185"/>
                  </a:cubicBezTo>
                  <a:cubicBezTo>
                    <a:pt x="597373" y="1099185"/>
                    <a:pt x="605945" y="1100138"/>
                    <a:pt x="615470" y="1099185"/>
                  </a:cubicBezTo>
                  <a:cubicBezTo>
                    <a:pt x="630710" y="1097280"/>
                    <a:pt x="635473" y="1104900"/>
                    <a:pt x="635473" y="1119188"/>
                  </a:cubicBezTo>
                  <a:cubicBezTo>
                    <a:pt x="636425" y="1145858"/>
                    <a:pt x="639282" y="1171575"/>
                    <a:pt x="639282" y="1198245"/>
                  </a:cubicBezTo>
                  <a:cubicBezTo>
                    <a:pt x="639282" y="1279208"/>
                    <a:pt x="636425" y="1359218"/>
                    <a:pt x="626900" y="1439228"/>
                  </a:cubicBezTo>
                  <a:cubicBezTo>
                    <a:pt x="616423" y="1535430"/>
                    <a:pt x="594515" y="1628775"/>
                    <a:pt x="562130" y="1719263"/>
                  </a:cubicBezTo>
                  <a:cubicBezTo>
                    <a:pt x="532603" y="1803083"/>
                    <a:pt x="486882" y="1880235"/>
                    <a:pt x="427828" y="1946910"/>
                  </a:cubicBezTo>
                  <a:cubicBezTo>
                    <a:pt x="437353" y="1962150"/>
                    <a:pt x="453545" y="1960245"/>
                    <a:pt x="467832" y="1960245"/>
                  </a:cubicBezTo>
                  <a:cubicBezTo>
                    <a:pt x="534507" y="1961198"/>
                    <a:pt x="601182" y="1960245"/>
                    <a:pt x="667857" y="1960245"/>
                  </a:cubicBezTo>
                  <a:cubicBezTo>
                    <a:pt x="677382" y="1960245"/>
                    <a:pt x="687860" y="1960245"/>
                    <a:pt x="697385" y="1960245"/>
                  </a:cubicBezTo>
                  <a:lnTo>
                    <a:pt x="697385" y="1960245"/>
                  </a:lnTo>
                  <a:cubicBezTo>
                    <a:pt x="698338" y="1960245"/>
                    <a:pt x="700243" y="1960245"/>
                    <a:pt x="701195" y="1960245"/>
                  </a:cubicBezTo>
                  <a:cubicBezTo>
                    <a:pt x="702148" y="1960245"/>
                    <a:pt x="704053" y="1960245"/>
                    <a:pt x="705005" y="1960245"/>
                  </a:cubicBezTo>
                  <a:lnTo>
                    <a:pt x="705005" y="1960245"/>
                  </a:lnTo>
                  <a:cubicBezTo>
                    <a:pt x="714530" y="1960245"/>
                    <a:pt x="725007" y="1960245"/>
                    <a:pt x="734532" y="1960245"/>
                  </a:cubicBezTo>
                  <a:cubicBezTo>
                    <a:pt x="801207" y="1960245"/>
                    <a:pt x="867882" y="1960245"/>
                    <a:pt x="934557" y="1960245"/>
                  </a:cubicBezTo>
                  <a:cubicBezTo>
                    <a:pt x="948845" y="1960245"/>
                    <a:pt x="965038" y="1962150"/>
                    <a:pt x="974563" y="1946910"/>
                  </a:cubicBezTo>
                  <a:cubicBezTo>
                    <a:pt x="915507" y="1879283"/>
                    <a:pt x="869788" y="1803083"/>
                    <a:pt x="840260" y="1719263"/>
                  </a:cubicBezTo>
                  <a:cubicBezTo>
                    <a:pt x="807875" y="1628775"/>
                    <a:pt x="785968" y="1535430"/>
                    <a:pt x="775490" y="1439228"/>
                  </a:cubicBezTo>
                  <a:cubicBezTo>
                    <a:pt x="766918" y="1359218"/>
                    <a:pt x="763107" y="1278255"/>
                    <a:pt x="763107" y="1198245"/>
                  </a:cubicBezTo>
                  <a:cubicBezTo>
                    <a:pt x="763107" y="1171575"/>
                    <a:pt x="765965" y="1145858"/>
                    <a:pt x="766918" y="1119188"/>
                  </a:cubicBezTo>
                  <a:cubicBezTo>
                    <a:pt x="766918" y="1104900"/>
                    <a:pt x="770728" y="1097280"/>
                    <a:pt x="786920" y="1099185"/>
                  </a:cubicBezTo>
                  <a:cubicBezTo>
                    <a:pt x="795493" y="1100138"/>
                    <a:pt x="805018" y="1099185"/>
                    <a:pt x="814543" y="1099185"/>
                  </a:cubicBezTo>
                  <a:cubicBezTo>
                    <a:pt x="845023" y="1099185"/>
                    <a:pt x="863120" y="1086803"/>
                    <a:pt x="866930" y="1062990"/>
                  </a:cubicBezTo>
                  <a:cubicBezTo>
                    <a:pt x="871693" y="1034415"/>
                    <a:pt x="860263" y="1017270"/>
                    <a:pt x="827878" y="1005840"/>
                  </a:cubicBezTo>
                  <a:cubicBezTo>
                    <a:pt x="898363" y="967740"/>
                    <a:pt x="953607" y="915353"/>
                    <a:pt x="996470" y="849630"/>
                  </a:cubicBezTo>
                  <a:cubicBezTo>
                    <a:pt x="1004090" y="839153"/>
                    <a:pt x="1017425" y="838200"/>
                    <a:pt x="1028855" y="835343"/>
                  </a:cubicBezTo>
                  <a:cubicBezTo>
                    <a:pt x="1138393" y="802958"/>
                    <a:pt x="1220307" y="735330"/>
                    <a:pt x="1283173" y="641985"/>
                  </a:cubicBezTo>
                  <a:cubicBezTo>
                    <a:pt x="1332703" y="567690"/>
                    <a:pt x="1360325" y="484823"/>
                    <a:pt x="1379375" y="400050"/>
                  </a:cubicBezTo>
                  <a:cubicBezTo>
                    <a:pt x="1402235" y="308610"/>
                    <a:pt x="1407950" y="216218"/>
                    <a:pt x="1404140" y="122873"/>
                  </a:cubicBezTo>
                  <a:close/>
                  <a:moveTo>
                    <a:pt x="284000" y="731520"/>
                  </a:moveTo>
                  <a:cubicBezTo>
                    <a:pt x="215420" y="686753"/>
                    <a:pt x="166843" y="621983"/>
                    <a:pt x="132553" y="548640"/>
                  </a:cubicBezTo>
                  <a:cubicBezTo>
                    <a:pt x="104930" y="488633"/>
                    <a:pt x="86832" y="425768"/>
                    <a:pt x="74450" y="360998"/>
                  </a:cubicBezTo>
                  <a:cubicBezTo>
                    <a:pt x="63020" y="299085"/>
                    <a:pt x="60162" y="237173"/>
                    <a:pt x="60162" y="174308"/>
                  </a:cubicBezTo>
                  <a:cubicBezTo>
                    <a:pt x="60162" y="162878"/>
                    <a:pt x="63973" y="158115"/>
                    <a:pt x="75403" y="158115"/>
                  </a:cubicBezTo>
                  <a:cubicBezTo>
                    <a:pt x="115407" y="159068"/>
                    <a:pt x="156365" y="158115"/>
                    <a:pt x="196370" y="158115"/>
                  </a:cubicBezTo>
                  <a:cubicBezTo>
                    <a:pt x="203037" y="158115"/>
                    <a:pt x="209705" y="158115"/>
                    <a:pt x="209705" y="167640"/>
                  </a:cubicBezTo>
                  <a:cubicBezTo>
                    <a:pt x="208753" y="192405"/>
                    <a:pt x="218278" y="216218"/>
                    <a:pt x="219230" y="240983"/>
                  </a:cubicBezTo>
                  <a:cubicBezTo>
                    <a:pt x="222087" y="300990"/>
                    <a:pt x="235423" y="360045"/>
                    <a:pt x="246853" y="420053"/>
                  </a:cubicBezTo>
                  <a:cubicBezTo>
                    <a:pt x="257330" y="476250"/>
                    <a:pt x="271618" y="531495"/>
                    <a:pt x="286857" y="585788"/>
                  </a:cubicBezTo>
                  <a:cubicBezTo>
                    <a:pt x="304003" y="645795"/>
                    <a:pt x="326862" y="704850"/>
                    <a:pt x="356390" y="764858"/>
                  </a:cubicBezTo>
                  <a:cubicBezTo>
                    <a:pt x="325910" y="762000"/>
                    <a:pt x="304955" y="745808"/>
                    <a:pt x="284000" y="731520"/>
                  </a:cubicBezTo>
                  <a:close/>
                  <a:moveTo>
                    <a:pt x="1331750" y="360998"/>
                  </a:moveTo>
                  <a:cubicBezTo>
                    <a:pt x="1319368" y="425768"/>
                    <a:pt x="1302223" y="488633"/>
                    <a:pt x="1273648" y="548640"/>
                  </a:cubicBezTo>
                  <a:cubicBezTo>
                    <a:pt x="1239357" y="621983"/>
                    <a:pt x="1190780" y="686753"/>
                    <a:pt x="1122200" y="731520"/>
                  </a:cubicBezTo>
                  <a:cubicBezTo>
                    <a:pt x="1101245" y="744855"/>
                    <a:pt x="1080290" y="762000"/>
                    <a:pt x="1048857" y="765810"/>
                  </a:cubicBezTo>
                  <a:cubicBezTo>
                    <a:pt x="1078385" y="704850"/>
                    <a:pt x="1101245" y="646748"/>
                    <a:pt x="1118390" y="586740"/>
                  </a:cubicBezTo>
                  <a:cubicBezTo>
                    <a:pt x="1134582" y="532448"/>
                    <a:pt x="1147918" y="477203"/>
                    <a:pt x="1158395" y="421005"/>
                  </a:cubicBezTo>
                  <a:cubicBezTo>
                    <a:pt x="1169825" y="361950"/>
                    <a:pt x="1183160" y="302895"/>
                    <a:pt x="1186018" y="241935"/>
                  </a:cubicBezTo>
                  <a:cubicBezTo>
                    <a:pt x="1186970" y="217170"/>
                    <a:pt x="1196495" y="193358"/>
                    <a:pt x="1195543" y="168593"/>
                  </a:cubicBezTo>
                  <a:cubicBezTo>
                    <a:pt x="1195543" y="159068"/>
                    <a:pt x="1202210" y="159068"/>
                    <a:pt x="1208878" y="159068"/>
                  </a:cubicBezTo>
                  <a:cubicBezTo>
                    <a:pt x="1248882" y="159068"/>
                    <a:pt x="1289840" y="159068"/>
                    <a:pt x="1329845" y="159068"/>
                  </a:cubicBezTo>
                  <a:cubicBezTo>
                    <a:pt x="1341275" y="159068"/>
                    <a:pt x="1345085" y="163830"/>
                    <a:pt x="1345085" y="175260"/>
                  </a:cubicBezTo>
                  <a:cubicBezTo>
                    <a:pt x="1346990" y="237173"/>
                    <a:pt x="1343180" y="299085"/>
                    <a:pt x="1331750" y="360998"/>
                  </a:cubicBezTo>
                  <a:close/>
                </a:path>
              </a:pathLst>
            </a:custGeom>
            <a:solidFill>
              <a:schemeClr val="accent5"/>
            </a:solidFill>
            <a:ln w="9525" cap="flat">
              <a:noFill/>
              <a:prstDash val="solid"/>
              <a:miter/>
            </a:ln>
          </p:spPr>
          <p:txBody>
            <a:bodyPr rtlCol="0" anchor="ctr"/>
            <a:lstStyle/>
            <a:p>
              <a:endParaRPr lang="en-US"/>
            </a:p>
          </p:txBody>
        </p:sp>
        <p:sp>
          <p:nvSpPr>
            <p:cNvPr id="93" name="Freeform: Shape 51">
              <a:extLst>
                <a:ext uri="{FF2B5EF4-FFF2-40B4-BE49-F238E27FC236}">
                  <a16:creationId xmlns:a16="http://schemas.microsoft.com/office/drawing/2014/main" id="{EC33A695-D59D-1743-F9E6-FFF20AF27F64}"/>
                </a:ext>
              </a:extLst>
            </p:cNvPr>
            <p:cNvSpPr/>
            <p:nvPr/>
          </p:nvSpPr>
          <p:spPr>
            <a:xfrm>
              <a:off x="10736937" y="213918"/>
              <a:ext cx="307998" cy="853237"/>
            </a:xfrm>
            <a:custGeom>
              <a:avLst/>
              <a:gdLst>
                <a:gd name="connsiteX0" fmla="*/ 2261 w 704850"/>
                <a:gd name="connsiteY0" fmla="*/ 1960245 h 1952625"/>
                <a:gd name="connsiteX1" fmla="*/ 39409 w 704850"/>
                <a:gd name="connsiteY1" fmla="*/ 1960245 h 1952625"/>
                <a:gd name="connsiteX2" fmla="*/ 239434 w 704850"/>
                <a:gd name="connsiteY2" fmla="*/ 1960245 h 1952625"/>
                <a:gd name="connsiteX3" fmla="*/ 279439 w 704850"/>
                <a:gd name="connsiteY3" fmla="*/ 1946910 h 1952625"/>
                <a:gd name="connsiteX4" fmla="*/ 145136 w 704850"/>
                <a:gd name="connsiteY4" fmla="*/ 1719263 h 1952625"/>
                <a:gd name="connsiteX5" fmla="*/ 80366 w 704850"/>
                <a:gd name="connsiteY5" fmla="*/ 1439228 h 1952625"/>
                <a:gd name="connsiteX6" fmla="*/ 67984 w 704850"/>
                <a:gd name="connsiteY6" fmla="*/ 1198245 h 1952625"/>
                <a:gd name="connsiteX7" fmla="*/ 71794 w 704850"/>
                <a:gd name="connsiteY7" fmla="*/ 1119188 h 1952625"/>
                <a:gd name="connsiteX8" fmla="*/ 91796 w 704850"/>
                <a:gd name="connsiteY8" fmla="*/ 1099185 h 1952625"/>
                <a:gd name="connsiteX9" fmla="*/ 119419 w 704850"/>
                <a:gd name="connsiteY9" fmla="*/ 1099185 h 1952625"/>
                <a:gd name="connsiteX10" fmla="*/ 171806 w 704850"/>
                <a:gd name="connsiteY10" fmla="*/ 1062990 h 1952625"/>
                <a:gd name="connsiteX11" fmla="*/ 132754 w 704850"/>
                <a:gd name="connsiteY11" fmla="*/ 1005840 h 1952625"/>
                <a:gd name="connsiteX12" fmla="*/ 301346 w 704850"/>
                <a:gd name="connsiteY12" fmla="*/ 849630 h 1952625"/>
                <a:gd name="connsiteX13" fmla="*/ 333731 w 704850"/>
                <a:gd name="connsiteY13" fmla="*/ 835343 h 1952625"/>
                <a:gd name="connsiteX14" fmla="*/ 588049 w 704850"/>
                <a:gd name="connsiteY14" fmla="*/ 641985 h 1952625"/>
                <a:gd name="connsiteX15" fmla="*/ 684251 w 704850"/>
                <a:gd name="connsiteY15" fmla="*/ 400050 h 1952625"/>
                <a:gd name="connsiteX16" fmla="*/ 706159 w 704850"/>
                <a:gd name="connsiteY16" fmla="*/ 122873 h 1952625"/>
                <a:gd name="connsiteX17" fmla="*/ 682346 w 704850"/>
                <a:gd name="connsiteY17" fmla="*/ 100013 h 1952625"/>
                <a:gd name="connsiteX18" fmla="*/ 526136 w 704850"/>
                <a:gd name="connsiteY18" fmla="*/ 100965 h 1952625"/>
                <a:gd name="connsiteX19" fmla="*/ 502324 w 704850"/>
                <a:gd name="connsiteY19" fmla="*/ 77153 h 1952625"/>
                <a:gd name="connsiteX20" fmla="*/ 503276 w 704850"/>
                <a:gd name="connsiteY20" fmla="*/ 20003 h 1952625"/>
                <a:gd name="connsiteX21" fmla="*/ 485179 w 704850"/>
                <a:gd name="connsiteY21" fmla="*/ 0 h 1952625"/>
                <a:gd name="connsiteX22" fmla="*/ 1309 w 704850"/>
                <a:gd name="connsiteY22" fmla="*/ 1905 h 1952625"/>
                <a:gd name="connsiteX23" fmla="*/ 356 w 704850"/>
                <a:gd name="connsiteY23" fmla="*/ 545783 h 1952625"/>
                <a:gd name="connsiteX24" fmla="*/ 356 w 704850"/>
                <a:gd name="connsiteY24" fmla="*/ 1960245 h 1952625"/>
                <a:gd name="connsiteX25" fmla="*/ 351829 w 704850"/>
                <a:gd name="connsiteY25" fmla="*/ 762953 h 1952625"/>
                <a:gd name="connsiteX26" fmla="*/ 421361 w 704850"/>
                <a:gd name="connsiteY26" fmla="*/ 583883 h 1952625"/>
                <a:gd name="connsiteX27" fmla="*/ 461366 w 704850"/>
                <a:gd name="connsiteY27" fmla="*/ 418148 h 1952625"/>
                <a:gd name="connsiteX28" fmla="*/ 488989 w 704850"/>
                <a:gd name="connsiteY28" fmla="*/ 239078 h 1952625"/>
                <a:gd name="connsiteX29" fmla="*/ 498514 w 704850"/>
                <a:gd name="connsiteY29" fmla="*/ 165735 h 1952625"/>
                <a:gd name="connsiteX30" fmla="*/ 511849 w 704850"/>
                <a:gd name="connsiteY30" fmla="*/ 156210 h 1952625"/>
                <a:gd name="connsiteX31" fmla="*/ 632816 w 704850"/>
                <a:gd name="connsiteY31" fmla="*/ 156210 h 1952625"/>
                <a:gd name="connsiteX32" fmla="*/ 648056 w 704850"/>
                <a:gd name="connsiteY32" fmla="*/ 172403 h 1952625"/>
                <a:gd name="connsiteX33" fmla="*/ 633769 w 704850"/>
                <a:gd name="connsiteY33" fmla="*/ 359093 h 1952625"/>
                <a:gd name="connsiteX34" fmla="*/ 575666 w 704850"/>
                <a:gd name="connsiteY34" fmla="*/ 546735 h 1952625"/>
                <a:gd name="connsiteX35" fmla="*/ 424219 w 704850"/>
                <a:gd name="connsiteY35" fmla="*/ 729615 h 1952625"/>
                <a:gd name="connsiteX36" fmla="*/ 351829 w 704850"/>
                <a:gd name="connsiteY36" fmla="*/ 762953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4850" h="1952625">
                  <a:moveTo>
                    <a:pt x="2261" y="1960245"/>
                  </a:moveTo>
                  <a:cubicBezTo>
                    <a:pt x="14644" y="1960245"/>
                    <a:pt x="27026" y="1960245"/>
                    <a:pt x="39409" y="1960245"/>
                  </a:cubicBezTo>
                  <a:cubicBezTo>
                    <a:pt x="106084" y="1960245"/>
                    <a:pt x="172759" y="1960245"/>
                    <a:pt x="239434" y="1960245"/>
                  </a:cubicBezTo>
                  <a:cubicBezTo>
                    <a:pt x="253721" y="1960245"/>
                    <a:pt x="269914" y="1962150"/>
                    <a:pt x="279439" y="1946910"/>
                  </a:cubicBezTo>
                  <a:cubicBezTo>
                    <a:pt x="220384" y="1879283"/>
                    <a:pt x="174664" y="1803083"/>
                    <a:pt x="145136" y="1719263"/>
                  </a:cubicBezTo>
                  <a:cubicBezTo>
                    <a:pt x="112751" y="1628775"/>
                    <a:pt x="90844" y="1535430"/>
                    <a:pt x="80366" y="1439228"/>
                  </a:cubicBezTo>
                  <a:cubicBezTo>
                    <a:pt x="71794" y="1359218"/>
                    <a:pt x="67984" y="1278255"/>
                    <a:pt x="67984" y="1198245"/>
                  </a:cubicBezTo>
                  <a:cubicBezTo>
                    <a:pt x="67984" y="1171575"/>
                    <a:pt x="70841" y="1145858"/>
                    <a:pt x="71794" y="1119188"/>
                  </a:cubicBezTo>
                  <a:cubicBezTo>
                    <a:pt x="71794" y="1104900"/>
                    <a:pt x="75604" y="1097280"/>
                    <a:pt x="91796" y="1099185"/>
                  </a:cubicBezTo>
                  <a:cubicBezTo>
                    <a:pt x="100369" y="1100138"/>
                    <a:pt x="109894" y="1099185"/>
                    <a:pt x="119419" y="1099185"/>
                  </a:cubicBezTo>
                  <a:cubicBezTo>
                    <a:pt x="149899" y="1099185"/>
                    <a:pt x="167996" y="1086803"/>
                    <a:pt x="171806" y="1062990"/>
                  </a:cubicBezTo>
                  <a:cubicBezTo>
                    <a:pt x="176569" y="1034415"/>
                    <a:pt x="165139" y="1017270"/>
                    <a:pt x="132754" y="1005840"/>
                  </a:cubicBezTo>
                  <a:cubicBezTo>
                    <a:pt x="203239" y="967740"/>
                    <a:pt x="258484" y="915353"/>
                    <a:pt x="301346" y="849630"/>
                  </a:cubicBezTo>
                  <a:cubicBezTo>
                    <a:pt x="308966" y="839153"/>
                    <a:pt x="322301" y="838200"/>
                    <a:pt x="333731" y="835343"/>
                  </a:cubicBezTo>
                  <a:cubicBezTo>
                    <a:pt x="443269" y="802958"/>
                    <a:pt x="525184" y="735330"/>
                    <a:pt x="588049" y="641985"/>
                  </a:cubicBezTo>
                  <a:cubicBezTo>
                    <a:pt x="637579" y="567690"/>
                    <a:pt x="665201" y="484823"/>
                    <a:pt x="684251" y="400050"/>
                  </a:cubicBezTo>
                  <a:cubicBezTo>
                    <a:pt x="704254" y="309563"/>
                    <a:pt x="709969" y="216218"/>
                    <a:pt x="706159" y="122873"/>
                  </a:cubicBezTo>
                  <a:cubicBezTo>
                    <a:pt x="705206" y="106680"/>
                    <a:pt x="699491" y="100013"/>
                    <a:pt x="682346" y="100013"/>
                  </a:cubicBezTo>
                  <a:cubicBezTo>
                    <a:pt x="629959" y="100965"/>
                    <a:pt x="578524" y="99060"/>
                    <a:pt x="526136" y="100965"/>
                  </a:cubicBezTo>
                  <a:cubicBezTo>
                    <a:pt x="507086" y="100965"/>
                    <a:pt x="501371" y="94298"/>
                    <a:pt x="502324" y="77153"/>
                  </a:cubicBezTo>
                  <a:cubicBezTo>
                    <a:pt x="503276" y="58103"/>
                    <a:pt x="502324" y="39053"/>
                    <a:pt x="503276" y="20003"/>
                  </a:cubicBezTo>
                  <a:cubicBezTo>
                    <a:pt x="504229" y="6668"/>
                    <a:pt x="499466" y="0"/>
                    <a:pt x="485179" y="0"/>
                  </a:cubicBezTo>
                  <a:cubicBezTo>
                    <a:pt x="326111" y="952"/>
                    <a:pt x="161329" y="952"/>
                    <a:pt x="1309" y="1905"/>
                  </a:cubicBezTo>
                  <a:cubicBezTo>
                    <a:pt x="-1549" y="5715"/>
                    <a:pt x="1309" y="545783"/>
                    <a:pt x="356" y="545783"/>
                  </a:cubicBezTo>
                  <a:lnTo>
                    <a:pt x="356" y="1960245"/>
                  </a:lnTo>
                  <a:close/>
                  <a:moveTo>
                    <a:pt x="351829" y="762953"/>
                  </a:moveTo>
                  <a:cubicBezTo>
                    <a:pt x="381356" y="701993"/>
                    <a:pt x="404216" y="643890"/>
                    <a:pt x="421361" y="583883"/>
                  </a:cubicBezTo>
                  <a:cubicBezTo>
                    <a:pt x="437554" y="529590"/>
                    <a:pt x="450889" y="474345"/>
                    <a:pt x="461366" y="418148"/>
                  </a:cubicBezTo>
                  <a:cubicBezTo>
                    <a:pt x="472796" y="359093"/>
                    <a:pt x="486131" y="300038"/>
                    <a:pt x="488989" y="239078"/>
                  </a:cubicBezTo>
                  <a:cubicBezTo>
                    <a:pt x="489941" y="214313"/>
                    <a:pt x="499466" y="190500"/>
                    <a:pt x="498514" y="165735"/>
                  </a:cubicBezTo>
                  <a:cubicBezTo>
                    <a:pt x="498514" y="156210"/>
                    <a:pt x="505181" y="156210"/>
                    <a:pt x="511849" y="156210"/>
                  </a:cubicBezTo>
                  <a:cubicBezTo>
                    <a:pt x="551854" y="156210"/>
                    <a:pt x="592811" y="156210"/>
                    <a:pt x="632816" y="156210"/>
                  </a:cubicBezTo>
                  <a:cubicBezTo>
                    <a:pt x="644246" y="156210"/>
                    <a:pt x="648056" y="160973"/>
                    <a:pt x="648056" y="172403"/>
                  </a:cubicBezTo>
                  <a:cubicBezTo>
                    <a:pt x="648056" y="235268"/>
                    <a:pt x="645199" y="297180"/>
                    <a:pt x="633769" y="359093"/>
                  </a:cubicBezTo>
                  <a:cubicBezTo>
                    <a:pt x="621386" y="423863"/>
                    <a:pt x="604241" y="486728"/>
                    <a:pt x="575666" y="546735"/>
                  </a:cubicBezTo>
                  <a:cubicBezTo>
                    <a:pt x="541376" y="620078"/>
                    <a:pt x="492799" y="684848"/>
                    <a:pt x="424219" y="729615"/>
                  </a:cubicBezTo>
                  <a:cubicBezTo>
                    <a:pt x="405169" y="742950"/>
                    <a:pt x="383261" y="759143"/>
                    <a:pt x="351829" y="762953"/>
                  </a:cubicBezTo>
                  <a:close/>
                </a:path>
              </a:pathLst>
            </a:custGeom>
            <a:solidFill>
              <a:schemeClr val="accent5">
                <a:lumMod val="75000"/>
              </a:schemeClr>
            </a:solidFill>
            <a:ln w="9525" cap="flat">
              <a:noFill/>
              <a:prstDash val="solid"/>
              <a:miter/>
            </a:ln>
          </p:spPr>
          <p:txBody>
            <a:bodyPr rtlCol="0" anchor="ctr"/>
            <a:lstStyle/>
            <a:p>
              <a:endParaRPr lang="en-US"/>
            </a:p>
          </p:txBody>
        </p:sp>
        <p:sp>
          <p:nvSpPr>
            <p:cNvPr id="94" name="Freeform: Shape 52">
              <a:extLst>
                <a:ext uri="{FF2B5EF4-FFF2-40B4-BE49-F238E27FC236}">
                  <a16:creationId xmlns:a16="http://schemas.microsoft.com/office/drawing/2014/main" id="{DD1BE6EE-E34C-1CB5-990C-9DE9C3C8ADE5}"/>
                </a:ext>
              </a:extLst>
            </p:cNvPr>
            <p:cNvSpPr/>
            <p:nvPr/>
          </p:nvSpPr>
          <p:spPr>
            <a:xfrm>
              <a:off x="10599659" y="1064241"/>
              <a:ext cx="278863" cy="12486"/>
            </a:xfrm>
            <a:custGeom>
              <a:avLst/>
              <a:gdLst>
                <a:gd name="connsiteX0" fmla="*/ 641225 w 638175"/>
                <a:gd name="connsiteY0" fmla="*/ 35242 h 28575"/>
                <a:gd name="connsiteX1" fmla="*/ 193 w 638175"/>
                <a:gd name="connsiteY1" fmla="*/ 34290 h 28575"/>
                <a:gd name="connsiteX2" fmla="*/ 46865 w 638175"/>
                <a:gd name="connsiteY2" fmla="*/ 0 h 28575"/>
                <a:gd name="connsiteX3" fmla="*/ 75440 w 638175"/>
                <a:gd name="connsiteY3" fmla="*/ 3810 h 28575"/>
                <a:gd name="connsiteX4" fmla="*/ 565978 w 638175"/>
                <a:gd name="connsiteY4" fmla="*/ 3810 h 28575"/>
                <a:gd name="connsiteX5" fmla="*/ 594553 w 638175"/>
                <a:gd name="connsiteY5" fmla="*/ 0 h 28575"/>
                <a:gd name="connsiteX6" fmla="*/ 608840 w 638175"/>
                <a:gd name="connsiteY6" fmla="*/ 2857 h 28575"/>
                <a:gd name="connsiteX7" fmla="*/ 641225 w 638175"/>
                <a:gd name="connsiteY7" fmla="*/ 3524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175" h="28575">
                  <a:moveTo>
                    <a:pt x="641225" y="35242"/>
                  </a:moveTo>
                  <a:cubicBezTo>
                    <a:pt x="427865" y="35242"/>
                    <a:pt x="213553" y="35242"/>
                    <a:pt x="193" y="34290"/>
                  </a:cubicBezTo>
                  <a:cubicBezTo>
                    <a:pt x="-2665" y="-1905"/>
                    <a:pt x="26863" y="5715"/>
                    <a:pt x="46865" y="0"/>
                  </a:cubicBezTo>
                  <a:cubicBezTo>
                    <a:pt x="56390" y="952"/>
                    <a:pt x="65915" y="3810"/>
                    <a:pt x="75440" y="3810"/>
                  </a:cubicBezTo>
                  <a:cubicBezTo>
                    <a:pt x="239270" y="3810"/>
                    <a:pt x="403100" y="3810"/>
                    <a:pt x="565978" y="3810"/>
                  </a:cubicBezTo>
                  <a:cubicBezTo>
                    <a:pt x="575503" y="3810"/>
                    <a:pt x="585980" y="3810"/>
                    <a:pt x="594553" y="0"/>
                  </a:cubicBezTo>
                  <a:cubicBezTo>
                    <a:pt x="599315" y="952"/>
                    <a:pt x="604078" y="2857"/>
                    <a:pt x="608840" y="2857"/>
                  </a:cubicBezTo>
                  <a:cubicBezTo>
                    <a:pt x="633605" y="1905"/>
                    <a:pt x="643130" y="12382"/>
                    <a:pt x="641225" y="35242"/>
                  </a:cubicBezTo>
                  <a:close/>
                </a:path>
              </a:pathLst>
            </a:custGeom>
            <a:solidFill>
              <a:schemeClr val="accent5">
                <a:lumMod val="50000"/>
              </a:schemeClr>
            </a:solidFill>
            <a:ln w="9525" cap="flat">
              <a:noFill/>
              <a:prstDash val="solid"/>
              <a:miter/>
            </a:ln>
          </p:spPr>
          <p:txBody>
            <a:bodyPr rtlCol="0" anchor="ctr"/>
            <a:lstStyle/>
            <a:p>
              <a:endParaRPr lang="en-US"/>
            </a:p>
          </p:txBody>
        </p:sp>
        <p:sp>
          <p:nvSpPr>
            <p:cNvPr id="95" name="Freeform: Shape 53">
              <a:extLst>
                <a:ext uri="{FF2B5EF4-FFF2-40B4-BE49-F238E27FC236}">
                  <a16:creationId xmlns:a16="http://schemas.microsoft.com/office/drawing/2014/main" id="{6F9FF520-DC59-1216-4D93-9175614A354A}"/>
                </a:ext>
              </a:extLst>
            </p:cNvPr>
            <p:cNvSpPr/>
            <p:nvPr/>
          </p:nvSpPr>
          <p:spPr>
            <a:xfrm>
              <a:off x="10550630" y="1265195"/>
              <a:ext cx="366268" cy="4162"/>
            </a:xfrm>
            <a:custGeom>
              <a:avLst/>
              <a:gdLst>
                <a:gd name="connsiteX0" fmla="*/ 0 w 838200"/>
                <a:gd name="connsiteY0" fmla="*/ 1129 h 9525"/>
                <a:gd name="connsiteX1" fmla="*/ 818197 w 838200"/>
                <a:gd name="connsiteY1" fmla="*/ 1129 h 9525"/>
                <a:gd name="connsiteX2" fmla="*/ 839152 w 838200"/>
                <a:gd name="connsiteY2" fmla="*/ 9701 h 9525"/>
                <a:gd name="connsiteX3" fmla="*/ 762952 w 838200"/>
                <a:gd name="connsiteY3" fmla="*/ 10654 h 9525"/>
                <a:gd name="connsiteX4" fmla="*/ 24765 w 838200"/>
                <a:gd name="connsiteY4" fmla="*/ 9701 h 9525"/>
                <a:gd name="connsiteX5" fmla="*/ 0 w 838200"/>
                <a:gd name="connsiteY5" fmla="*/ 1129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 h="9525">
                  <a:moveTo>
                    <a:pt x="0" y="1129"/>
                  </a:moveTo>
                  <a:cubicBezTo>
                    <a:pt x="272415" y="1129"/>
                    <a:pt x="545782" y="1129"/>
                    <a:pt x="818197" y="1129"/>
                  </a:cubicBezTo>
                  <a:cubicBezTo>
                    <a:pt x="825817" y="1129"/>
                    <a:pt x="837247" y="-4586"/>
                    <a:pt x="839152" y="9701"/>
                  </a:cubicBezTo>
                  <a:cubicBezTo>
                    <a:pt x="813435" y="9701"/>
                    <a:pt x="787717" y="10654"/>
                    <a:pt x="762952" y="10654"/>
                  </a:cubicBezTo>
                  <a:cubicBezTo>
                    <a:pt x="517207" y="10654"/>
                    <a:pt x="271463" y="10654"/>
                    <a:pt x="24765" y="9701"/>
                  </a:cubicBezTo>
                  <a:cubicBezTo>
                    <a:pt x="17145" y="10654"/>
                    <a:pt x="2857" y="19226"/>
                    <a:pt x="0" y="1129"/>
                  </a:cubicBezTo>
                  <a:close/>
                </a:path>
              </a:pathLst>
            </a:custGeom>
            <a:solidFill>
              <a:srgbClr val="782017"/>
            </a:solidFill>
            <a:ln w="9525" cap="flat">
              <a:noFill/>
              <a:prstDash val="solid"/>
              <a:miter/>
            </a:ln>
          </p:spPr>
          <p:txBody>
            <a:bodyPr rtlCol="0" anchor="ctr"/>
            <a:lstStyle/>
            <a:p>
              <a:endParaRPr lang="en-US"/>
            </a:p>
          </p:txBody>
        </p:sp>
        <p:sp>
          <p:nvSpPr>
            <p:cNvPr id="96" name="Freeform: Shape 54">
              <a:extLst>
                <a:ext uri="{FF2B5EF4-FFF2-40B4-BE49-F238E27FC236}">
                  <a16:creationId xmlns:a16="http://schemas.microsoft.com/office/drawing/2014/main" id="{09BD437F-36C7-BEE4-D632-5021CE210BAA}"/>
                </a:ext>
              </a:extLst>
            </p:cNvPr>
            <p:cNvSpPr/>
            <p:nvPr/>
          </p:nvSpPr>
          <p:spPr>
            <a:xfrm>
              <a:off x="10594332" y="237762"/>
              <a:ext cx="291349" cy="270538"/>
            </a:xfrm>
            <a:custGeom>
              <a:avLst/>
              <a:gdLst>
                <a:gd name="connsiteX0" fmla="*/ 324802 w 666750"/>
                <a:gd name="connsiteY0" fmla="*/ 4488 h 619125"/>
                <a:gd name="connsiteX1" fmla="*/ 341947 w 666750"/>
                <a:gd name="connsiteY1" fmla="*/ 12108 h 619125"/>
                <a:gd name="connsiteX2" fmla="*/ 402907 w 666750"/>
                <a:gd name="connsiteY2" fmla="*/ 205465 h 619125"/>
                <a:gd name="connsiteX3" fmla="*/ 440055 w 666750"/>
                <a:gd name="connsiteY3" fmla="*/ 234040 h 619125"/>
                <a:gd name="connsiteX4" fmla="*/ 669607 w 666750"/>
                <a:gd name="connsiteY4" fmla="*/ 233088 h 619125"/>
                <a:gd name="connsiteX5" fmla="*/ 641985 w 666750"/>
                <a:gd name="connsiteY5" fmla="*/ 255948 h 619125"/>
                <a:gd name="connsiteX6" fmla="*/ 483870 w 666750"/>
                <a:gd name="connsiteY6" fmla="*/ 370248 h 619125"/>
                <a:gd name="connsiteX7" fmla="*/ 469582 w 666750"/>
                <a:gd name="connsiteY7" fmla="*/ 411205 h 619125"/>
                <a:gd name="connsiteX8" fmla="*/ 533400 w 666750"/>
                <a:gd name="connsiteY8" fmla="*/ 611230 h 619125"/>
                <a:gd name="connsiteX9" fmla="*/ 538163 w 666750"/>
                <a:gd name="connsiteY9" fmla="*/ 626470 h 619125"/>
                <a:gd name="connsiteX10" fmla="*/ 482917 w 666750"/>
                <a:gd name="connsiteY10" fmla="*/ 590275 h 619125"/>
                <a:gd name="connsiteX11" fmla="*/ 352425 w 666750"/>
                <a:gd name="connsiteY11" fmla="*/ 496930 h 619125"/>
                <a:gd name="connsiteX12" fmla="*/ 326707 w 666750"/>
                <a:gd name="connsiteY12" fmla="*/ 488358 h 619125"/>
                <a:gd name="connsiteX13" fmla="*/ 217170 w 666750"/>
                <a:gd name="connsiteY13" fmla="*/ 563605 h 619125"/>
                <a:gd name="connsiteX14" fmla="*/ 124777 w 666750"/>
                <a:gd name="connsiteY14" fmla="*/ 624565 h 619125"/>
                <a:gd name="connsiteX15" fmla="*/ 149542 w 666750"/>
                <a:gd name="connsiteY15" fmla="*/ 546460 h 619125"/>
                <a:gd name="connsiteX16" fmla="*/ 194310 w 666750"/>
                <a:gd name="connsiteY16" fmla="*/ 409300 h 619125"/>
                <a:gd name="connsiteX17" fmla="*/ 180975 w 666750"/>
                <a:gd name="connsiteY17" fmla="*/ 371200 h 619125"/>
                <a:gd name="connsiteX18" fmla="*/ 16192 w 666750"/>
                <a:gd name="connsiteY18" fmla="*/ 252138 h 619125"/>
                <a:gd name="connsiteX19" fmla="*/ 0 w 666750"/>
                <a:gd name="connsiteY19" fmla="*/ 233088 h 619125"/>
                <a:gd name="connsiteX20" fmla="*/ 112395 w 666750"/>
                <a:gd name="connsiteY20" fmla="*/ 233088 h 619125"/>
                <a:gd name="connsiteX21" fmla="*/ 220980 w 666750"/>
                <a:gd name="connsiteY21" fmla="*/ 234993 h 619125"/>
                <a:gd name="connsiteX22" fmla="*/ 259080 w 666750"/>
                <a:gd name="connsiteY22" fmla="*/ 210228 h 619125"/>
                <a:gd name="connsiteX23" fmla="*/ 322897 w 666750"/>
                <a:gd name="connsiteY23" fmla="*/ 12108 h 619125"/>
                <a:gd name="connsiteX24" fmla="*/ 324802 w 666750"/>
                <a:gd name="connsiteY24" fmla="*/ 4488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0" h="619125">
                  <a:moveTo>
                    <a:pt x="324802" y="4488"/>
                  </a:moveTo>
                  <a:cubicBezTo>
                    <a:pt x="337185" y="-6942"/>
                    <a:pt x="340042" y="6393"/>
                    <a:pt x="341947" y="12108"/>
                  </a:cubicBezTo>
                  <a:cubicBezTo>
                    <a:pt x="362902" y="75925"/>
                    <a:pt x="384810" y="140695"/>
                    <a:pt x="402907" y="205465"/>
                  </a:cubicBezTo>
                  <a:cubicBezTo>
                    <a:pt x="408622" y="226420"/>
                    <a:pt x="417195" y="234040"/>
                    <a:pt x="440055" y="234040"/>
                  </a:cubicBezTo>
                  <a:cubicBezTo>
                    <a:pt x="514350" y="233088"/>
                    <a:pt x="587692" y="233088"/>
                    <a:pt x="669607" y="233088"/>
                  </a:cubicBezTo>
                  <a:cubicBezTo>
                    <a:pt x="657225" y="243565"/>
                    <a:pt x="649605" y="250233"/>
                    <a:pt x="641985" y="255948"/>
                  </a:cubicBezTo>
                  <a:cubicBezTo>
                    <a:pt x="589597" y="294048"/>
                    <a:pt x="537210" y="333100"/>
                    <a:pt x="483870" y="370248"/>
                  </a:cubicBezTo>
                  <a:cubicBezTo>
                    <a:pt x="467677" y="381678"/>
                    <a:pt x="461963" y="389298"/>
                    <a:pt x="469582" y="411205"/>
                  </a:cubicBezTo>
                  <a:cubicBezTo>
                    <a:pt x="493395" y="476928"/>
                    <a:pt x="512445" y="544555"/>
                    <a:pt x="533400" y="611230"/>
                  </a:cubicBezTo>
                  <a:cubicBezTo>
                    <a:pt x="534352" y="615993"/>
                    <a:pt x="541020" y="617898"/>
                    <a:pt x="538163" y="626470"/>
                  </a:cubicBezTo>
                  <a:cubicBezTo>
                    <a:pt x="516255" y="619803"/>
                    <a:pt x="501015" y="602658"/>
                    <a:pt x="482917" y="590275"/>
                  </a:cubicBezTo>
                  <a:cubicBezTo>
                    <a:pt x="439102" y="559795"/>
                    <a:pt x="396240" y="527410"/>
                    <a:pt x="352425" y="496930"/>
                  </a:cubicBezTo>
                  <a:cubicBezTo>
                    <a:pt x="344805" y="492168"/>
                    <a:pt x="339090" y="480738"/>
                    <a:pt x="326707" y="488358"/>
                  </a:cubicBezTo>
                  <a:cubicBezTo>
                    <a:pt x="286702" y="508360"/>
                    <a:pt x="254317" y="538840"/>
                    <a:pt x="217170" y="563605"/>
                  </a:cubicBezTo>
                  <a:cubicBezTo>
                    <a:pt x="186690" y="583608"/>
                    <a:pt x="159067" y="606468"/>
                    <a:pt x="124777" y="624565"/>
                  </a:cubicBezTo>
                  <a:cubicBezTo>
                    <a:pt x="133350" y="598848"/>
                    <a:pt x="140970" y="572178"/>
                    <a:pt x="149542" y="546460"/>
                  </a:cubicBezTo>
                  <a:cubicBezTo>
                    <a:pt x="164782" y="500740"/>
                    <a:pt x="178117" y="455020"/>
                    <a:pt x="194310" y="409300"/>
                  </a:cubicBezTo>
                  <a:cubicBezTo>
                    <a:pt x="200977" y="391203"/>
                    <a:pt x="195263" y="380725"/>
                    <a:pt x="180975" y="371200"/>
                  </a:cubicBezTo>
                  <a:cubicBezTo>
                    <a:pt x="125730" y="332148"/>
                    <a:pt x="71438" y="291190"/>
                    <a:pt x="16192" y="252138"/>
                  </a:cubicBezTo>
                  <a:cubicBezTo>
                    <a:pt x="10477" y="248328"/>
                    <a:pt x="5715" y="243565"/>
                    <a:pt x="0" y="233088"/>
                  </a:cubicBezTo>
                  <a:cubicBezTo>
                    <a:pt x="39052" y="233088"/>
                    <a:pt x="76200" y="233088"/>
                    <a:pt x="112395" y="233088"/>
                  </a:cubicBezTo>
                  <a:cubicBezTo>
                    <a:pt x="148590" y="233088"/>
                    <a:pt x="184785" y="233088"/>
                    <a:pt x="220980" y="234993"/>
                  </a:cubicBezTo>
                  <a:cubicBezTo>
                    <a:pt x="240030" y="235945"/>
                    <a:pt x="252413" y="231183"/>
                    <a:pt x="259080" y="210228"/>
                  </a:cubicBezTo>
                  <a:cubicBezTo>
                    <a:pt x="279082" y="144505"/>
                    <a:pt x="300990" y="78783"/>
                    <a:pt x="322897" y="12108"/>
                  </a:cubicBezTo>
                  <a:cubicBezTo>
                    <a:pt x="325755" y="11155"/>
                    <a:pt x="324802" y="7345"/>
                    <a:pt x="324802" y="4488"/>
                  </a:cubicBezTo>
                  <a:close/>
                </a:path>
              </a:pathLst>
            </a:custGeom>
            <a:solidFill>
              <a:srgbClr val="FCFCFD"/>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64200498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988BC-FE99-4B93-E8D4-BB2A9861D29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5D7F165-521D-DB07-2FEA-823293D2EEB5}"/>
              </a:ext>
            </a:extLst>
          </p:cNvPr>
          <p:cNvSpPr txBox="1"/>
          <p:nvPr/>
        </p:nvSpPr>
        <p:spPr>
          <a:xfrm>
            <a:off x="191344" y="332656"/>
            <a:ext cx="11925059"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Clasificación del presupuesto - Objeto del gasto</a:t>
            </a:r>
          </a:p>
        </p:txBody>
      </p:sp>
      <p:sp>
        <p:nvSpPr>
          <p:cNvPr id="2" name="Graphic 11">
            <a:extLst>
              <a:ext uri="{FF2B5EF4-FFF2-40B4-BE49-F238E27FC236}">
                <a16:creationId xmlns:a16="http://schemas.microsoft.com/office/drawing/2014/main" id="{0D91F49B-B35D-8C24-F4D9-95D8290F91D7}"/>
              </a:ext>
            </a:extLst>
          </p:cNvPr>
          <p:cNvSpPr/>
          <p:nvPr/>
        </p:nvSpPr>
        <p:spPr>
          <a:xfrm>
            <a:off x="5060719" y="4222885"/>
            <a:ext cx="1035281" cy="2550001"/>
          </a:xfrm>
          <a:custGeom>
            <a:avLst/>
            <a:gdLst>
              <a:gd name="connsiteX0" fmla="*/ 1732970 w 1743075"/>
              <a:gd name="connsiteY0" fmla="*/ 1329937 h 4495800"/>
              <a:gd name="connsiteX1" fmla="*/ 1726302 w 1743075"/>
              <a:gd name="connsiteY1" fmla="*/ 1291837 h 4495800"/>
              <a:gd name="connsiteX2" fmla="*/ 1698680 w 1743075"/>
              <a:gd name="connsiteY2" fmla="*/ 1230877 h 4495800"/>
              <a:gd name="connsiteX3" fmla="*/ 1666295 w 1743075"/>
              <a:gd name="connsiteY3" fmla="*/ 1177537 h 4495800"/>
              <a:gd name="connsiteX4" fmla="*/ 1643435 w 1743075"/>
              <a:gd name="connsiteY4" fmla="*/ 1128959 h 4495800"/>
              <a:gd name="connsiteX5" fmla="*/ 1636767 w 1743075"/>
              <a:gd name="connsiteY5" fmla="*/ 1117529 h 4495800"/>
              <a:gd name="connsiteX6" fmla="*/ 1595810 w 1743075"/>
              <a:gd name="connsiteY6" fmla="*/ 1023232 h 4495800"/>
              <a:gd name="connsiteX7" fmla="*/ 1586285 w 1743075"/>
              <a:gd name="connsiteY7" fmla="*/ 1007039 h 4495800"/>
              <a:gd name="connsiteX8" fmla="*/ 1573902 w 1743075"/>
              <a:gd name="connsiteY8" fmla="*/ 972749 h 4495800"/>
              <a:gd name="connsiteX9" fmla="*/ 1560567 w 1743075"/>
              <a:gd name="connsiteY9" fmla="*/ 923219 h 4495800"/>
              <a:gd name="connsiteX10" fmla="*/ 1550090 w 1743075"/>
              <a:gd name="connsiteY10" fmla="*/ 880357 h 4495800"/>
              <a:gd name="connsiteX11" fmla="*/ 1547232 w 1743075"/>
              <a:gd name="connsiteY11" fmla="*/ 863212 h 4495800"/>
              <a:gd name="connsiteX12" fmla="*/ 1508180 w 1743075"/>
              <a:gd name="connsiteY12" fmla="*/ 747959 h 4495800"/>
              <a:gd name="connsiteX13" fmla="*/ 1468175 w 1743075"/>
              <a:gd name="connsiteY13" fmla="*/ 705097 h 4495800"/>
              <a:gd name="connsiteX14" fmla="*/ 1428170 w 1743075"/>
              <a:gd name="connsiteY14" fmla="*/ 685094 h 4495800"/>
              <a:gd name="connsiteX15" fmla="*/ 1380545 w 1743075"/>
              <a:gd name="connsiteY15" fmla="*/ 669854 h 4495800"/>
              <a:gd name="connsiteX16" fmla="*/ 1303392 w 1743075"/>
              <a:gd name="connsiteY16" fmla="*/ 650804 h 4495800"/>
              <a:gd name="connsiteX17" fmla="*/ 1301487 w 1743075"/>
              <a:gd name="connsiteY17" fmla="*/ 649852 h 4495800"/>
              <a:gd name="connsiteX18" fmla="*/ 1223382 w 1743075"/>
              <a:gd name="connsiteY18" fmla="*/ 629849 h 4495800"/>
              <a:gd name="connsiteX19" fmla="*/ 1160517 w 1743075"/>
              <a:gd name="connsiteY19" fmla="*/ 610799 h 4495800"/>
              <a:gd name="connsiteX20" fmla="*/ 1101462 w 1743075"/>
              <a:gd name="connsiteY20" fmla="*/ 511739 h 4495800"/>
              <a:gd name="connsiteX21" fmla="*/ 1106225 w 1743075"/>
              <a:gd name="connsiteY21" fmla="*/ 422204 h 4495800"/>
              <a:gd name="connsiteX22" fmla="*/ 1119560 w 1743075"/>
              <a:gd name="connsiteY22" fmla="*/ 398392 h 4495800"/>
              <a:gd name="connsiteX23" fmla="*/ 1150040 w 1743075"/>
              <a:gd name="connsiteY23" fmla="*/ 352672 h 4495800"/>
              <a:gd name="connsiteX24" fmla="*/ 1155755 w 1743075"/>
              <a:gd name="connsiteY24" fmla="*/ 326002 h 4495800"/>
              <a:gd name="connsiteX25" fmla="*/ 1153850 w 1743075"/>
              <a:gd name="connsiteY25" fmla="*/ 263137 h 4495800"/>
              <a:gd name="connsiteX26" fmla="*/ 1135752 w 1743075"/>
              <a:gd name="connsiteY26" fmla="*/ 252659 h 4495800"/>
              <a:gd name="connsiteX27" fmla="*/ 1124322 w 1743075"/>
              <a:gd name="connsiteY27" fmla="*/ 241229 h 4495800"/>
              <a:gd name="connsiteX28" fmla="*/ 1125275 w 1743075"/>
              <a:gd name="connsiteY28" fmla="*/ 203129 h 4495800"/>
              <a:gd name="connsiteX29" fmla="*/ 1124322 w 1743075"/>
              <a:gd name="connsiteY29" fmla="*/ 182174 h 4495800"/>
              <a:gd name="connsiteX30" fmla="*/ 1074792 w 1743075"/>
              <a:gd name="connsiteY30" fmla="*/ 56444 h 4495800"/>
              <a:gd name="connsiteX31" fmla="*/ 1048122 w 1743075"/>
              <a:gd name="connsiteY31" fmla="*/ 37394 h 4495800"/>
              <a:gd name="connsiteX32" fmla="*/ 1005260 w 1743075"/>
              <a:gd name="connsiteY32" fmla="*/ 20249 h 4495800"/>
              <a:gd name="connsiteX33" fmla="*/ 873815 w 1743075"/>
              <a:gd name="connsiteY33" fmla="*/ 24059 h 4495800"/>
              <a:gd name="connsiteX34" fmla="*/ 782375 w 1743075"/>
              <a:gd name="connsiteY34" fmla="*/ 104069 h 4495800"/>
              <a:gd name="connsiteX35" fmla="*/ 775707 w 1743075"/>
              <a:gd name="connsiteY35" fmla="*/ 117404 h 4495800"/>
              <a:gd name="connsiteX36" fmla="*/ 769040 w 1743075"/>
              <a:gd name="connsiteY36" fmla="*/ 159314 h 4495800"/>
              <a:gd name="connsiteX37" fmla="*/ 759515 w 1743075"/>
              <a:gd name="connsiteY37" fmla="*/ 293617 h 4495800"/>
              <a:gd name="connsiteX38" fmla="*/ 759515 w 1743075"/>
              <a:gd name="connsiteY38" fmla="*/ 297427 h 4495800"/>
              <a:gd name="connsiteX39" fmla="*/ 762372 w 1743075"/>
              <a:gd name="connsiteY39" fmla="*/ 370769 h 4495800"/>
              <a:gd name="connsiteX40" fmla="*/ 786185 w 1743075"/>
              <a:gd name="connsiteY40" fmla="*/ 424109 h 4495800"/>
              <a:gd name="connsiteX41" fmla="*/ 799520 w 1743075"/>
              <a:gd name="connsiteY41" fmla="*/ 446969 h 4495800"/>
              <a:gd name="connsiteX42" fmla="*/ 811902 w 1743075"/>
              <a:gd name="connsiteY42" fmla="*/ 517454 h 4495800"/>
              <a:gd name="connsiteX43" fmla="*/ 806187 w 1743075"/>
              <a:gd name="connsiteY43" fmla="*/ 540314 h 4495800"/>
              <a:gd name="connsiteX44" fmla="*/ 729035 w 1743075"/>
              <a:gd name="connsiteY44" fmla="*/ 576509 h 4495800"/>
              <a:gd name="connsiteX45" fmla="*/ 717605 w 1743075"/>
              <a:gd name="connsiteY45" fmla="*/ 579367 h 4495800"/>
              <a:gd name="connsiteX46" fmla="*/ 546155 w 1743075"/>
              <a:gd name="connsiteY46" fmla="*/ 617467 h 4495800"/>
              <a:gd name="connsiteX47" fmla="*/ 469955 w 1743075"/>
              <a:gd name="connsiteY47" fmla="*/ 627944 h 4495800"/>
              <a:gd name="connsiteX48" fmla="*/ 396612 w 1743075"/>
              <a:gd name="connsiteY48" fmla="*/ 646994 h 4495800"/>
              <a:gd name="connsiteX49" fmla="*/ 348035 w 1743075"/>
              <a:gd name="connsiteY49" fmla="*/ 688904 h 4495800"/>
              <a:gd name="connsiteX50" fmla="*/ 311840 w 1743075"/>
              <a:gd name="connsiteY50" fmla="*/ 807014 h 4495800"/>
              <a:gd name="connsiteX51" fmla="*/ 287075 w 1743075"/>
              <a:gd name="connsiteY51" fmla="*/ 848924 h 4495800"/>
              <a:gd name="connsiteX52" fmla="*/ 246117 w 1743075"/>
              <a:gd name="connsiteY52" fmla="*/ 896549 h 4495800"/>
              <a:gd name="connsiteX53" fmla="*/ 233735 w 1743075"/>
              <a:gd name="connsiteY53" fmla="*/ 922267 h 4495800"/>
              <a:gd name="connsiteX54" fmla="*/ 164202 w 1743075"/>
              <a:gd name="connsiteY54" fmla="*/ 1008944 h 4495800"/>
              <a:gd name="connsiteX55" fmla="*/ 152772 w 1743075"/>
              <a:gd name="connsiteY55" fmla="*/ 1024184 h 4495800"/>
              <a:gd name="connsiteX56" fmla="*/ 81335 w 1743075"/>
              <a:gd name="connsiteY56" fmla="*/ 1130864 h 4495800"/>
              <a:gd name="connsiteX57" fmla="*/ 10850 w 1743075"/>
              <a:gd name="connsiteY57" fmla="*/ 1280407 h 4495800"/>
              <a:gd name="connsiteX58" fmla="*/ 27042 w 1743075"/>
              <a:gd name="connsiteY58" fmla="*/ 1395659 h 4495800"/>
              <a:gd name="connsiteX59" fmla="*/ 61332 w 1743075"/>
              <a:gd name="connsiteY59" fmla="*/ 1453762 h 4495800"/>
              <a:gd name="connsiteX60" fmla="*/ 74667 w 1743075"/>
              <a:gd name="connsiteY60" fmla="*/ 1474717 h 4495800"/>
              <a:gd name="connsiteX61" fmla="*/ 97527 w 1743075"/>
              <a:gd name="connsiteY61" fmla="*/ 1509007 h 4495800"/>
              <a:gd name="connsiteX62" fmla="*/ 108005 w 1743075"/>
              <a:gd name="connsiteY62" fmla="*/ 1522342 h 4495800"/>
              <a:gd name="connsiteX63" fmla="*/ 162297 w 1743075"/>
              <a:gd name="connsiteY63" fmla="*/ 1602352 h 4495800"/>
              <a:gd name="connsiteX64" fmla="*/ 201350 w 1743075"/>
              <a:gd name="connsiteY64" fmla="*/ 1654739 h 4495800"/>
              <a:gd name="connsiteX65" fmla="*/ 288980 w 1743075"/>
              <a:gd name="connsiteY65" fmla="*/ 1768087 h 4495800"/>
              <a:gd name="connsiteX66" fmla="*/ 300410 w 1743075"/>
              <a:gd name="connsiteY66" fmla="*/ 1810949 h 4495800"/>
              <a:gd name="connsiteX67" fmla="*/ 288027 w 1743075"/>
              <a:gd name="connsiteY67" fmla="*/ 1909057 h 4495800"/>
              <a:gd name="connsiteX68" fmla="*/ 279455 w 1743075"/>
              <a:gd name="connsiteY68" fmla="*/ 2064314 h 4495800"/>
              <a:gd name="connsiteX69" fmla="*/ 277550 w 1743075"/>
              <a:gd name="connsiteY69" fmla="*/ 2079554 h 4495800"/>
              <a:gd name="connsiteX70" fmla="*/ 266120 w 1743075"/>
              <a:gd name="connsiteY70" fmla="*/ 2192902 h 4495800"/>
              <a:gd name="connsiteX71" fmla="*/ 265167 w 1743075"/>
              <a:gd name="connsiteY71" fmla="*/ 2338634 h 4495800"/>
              <a:gd name="connsiteX72" fmla="*/ 251832 w 1743075"/>
              <a:gd name="connsiteY72" fmla="*/ 2463412 h 4495800"/>
              <a:gd name="connsiteX73" fmla="*/ 268025 w 1743075"/>
              <a:gd name="connsiteY73" fmla="*/ 2496749 h 4495800"/>
              <a:gd name="connsiteX74" fmla="*/ 358512 w 1743075"/>
              <a:gd name="connsiteY74" fmla="*/ 2521514 h 4495800"/>
              <a:gd name="connsiteX75" fmla="*/ 377562 w 1743075"/>
              <a:gd name="connsiteY75" fmla="*/ 2525324 h 4495800"/>
              <a:gd name="connsiteX76" fmla="*/ 467097 w 1743075"/>
              <a:gd name="connsiteY76" fmla="*/ 2499607 h 4495800"/>
              <a:gd name="connsiteX77" fmla="*/ 496625 w 1743075"/>
              <a:gd name="connsiteY77" fmla="*/ 2472937 h 4495800"/>
              <a:gd name="connsiteX78" fmla="*/ 498530 w 1743075"/>
              <a:gd name="connsiteY78" fmla="*/ 2500559 h 4495800"/>
              <a:gd name="connsiteX79" fmla="*/ 497577 w 1743075"/>
              <a:gd name="connsiteY79" fmla="*/ 2653912 h 4495800"/>
              <a:gd name="connsiteX80" fmla="*/ 491862 w 1743075"/>
              <a:gd name="connsiteY80" fmla="*/ 2752972 h 4495800"/>
              <a:gd name="connsiteX81" fmla="*/ 489957 w 1743075"/>
              <a:gd name="connsiteY81" fmla="*/ 2915849 h 4495800"/>
              <a:gd name="connsiteX82" fmla="*/ 483290 w 1743075"/>
              <a:gd name="connsiteY82" fmla="*/ 3303517 h 4495800"/>
              <a:gd name="connsiteX83" fmla="*/ 483290 w 1743075"/>
              <a:gd name="connsiteY83" fmla="*/ 3423532 h 4495800"/>
              <a:gd name="connsiteX84" fmla="*/ 489005 w 1743075"/>
              <a:gd name="connsiteY84" fmla="*/ 3666419 h 4495800"/>
              <a:gd name="connsiteX85" fmla="*/ 497577 w 1743075"/>
              <a:gd name="connsiteY85" fmla="*/ 3953122 h 4495800"/>
              <a:gd name="connsiteX86" fmla="*/ 498530 w 1743075"/>
              <a:gd name="connsiteY86" fmla="*/ 3964552 h 4495800"/>
              <a:gd name="connsiteX87" fmla="*/ 505197 w 1743075"/>
              <a:gd name="connsiteY87" fmla="*/ 4019797 h 4495800"/>
              <a:gd name="connsiteX88" fmla="*/ 507102 w 1743075"/>
              <a:gd name="connsiteY88" fmla="*/ 4083614 h 4495800"/>
              <a:gd name="connsiteX89" fmla="*/ 513770 w 1743075"/>
              <a:gd name="connsiteY89" fmla="*/ 4111237 h 4495800"/>
              <a:gd name="connsiteX90" fmla="*/ 539487 w 1743075"/>
              <a:gd name="connsiteY90" fmla="*/ 4176959 h 4495800"/>
              <a:gd name="connsiteX91" fmla="*/ 562347 w 1743075"/>
              <a:gd name="connsiteY91" fmla="*/ 4278877 h 4495800"/>
              <a:gd name="connsiteX92" fmla="*/ 561395 w 1743075"/>
              <a:gd name="connsiteY92" fmla="*/ 4299832 h 4495800"/>
              <a:gd name="connsiteX93" fmla="*/ 551870 w 1743075"/>
              <a:gd name="connsiteY93" fmla="*/ 4354124 h 4495800"/>
              <a:gd name="connsiteX94" fmla="*/ 583302 w 1743075"/>
              <a:gd name="connsiteY94" fmla="*/ 4404607 h 4495800"/>
              <a:gd name="connsiteX95" fmla="*/ 600447 w 1743075"/>
              <a:gd name="connsiteY95" fmla="*/ 4423657 h 4495800"/>
              <a:gd name="connsiteX96" fmla="*/ 628070 w 1743075"/>
              <a:gd name="connsiteY96" fmla="*/ 4459852 h 4495800"/>
              <a:gd name="connsiteX97" fmla="*/ 690935 w 1743075"/>
              <a:gd name="connsiteY97" fmla="*/ 4483664 h 4495800"/>
              <a:gd name="connsiteX98" fmla="*/ 762372 w 1743075"/>
              <a:gd name="connsiteY98" fmla="*/ 4492237 h 4495800"/>
              <a:gd name="connsiteX99" fmla="*/ 898580 w 1743075"/>
              <a:gd name="connsiteY99" fmla="*/ 4493189 h 4495800"/>
              <a:gd name="connsiteX100" fmla="*/ 913820 w 1743075"/>
              <a:gd name="connsiteY100" fmla="*/ 4464614 h 4495800"/>
              <a:gd name="connsiteX101" fmla="*/ 901437 w 1743075"/>
              <a:gd name="connsiteY101" fmla="*/ 4434134 h 4495800"/>
              <a:gd name="connsiteX102" fmla="*/ 869052 w 1743075"/>
              <a:gd name="connsiteY102" fmla="*/ 4351267 h 4495800"/>
              <a:gd name="connsiteX103" fmla="*/ 859527 w 1743075"/>
              <a:gd name="connsiteY103" fmla="*/ 4338884 h 4495800"/>
              <a:gd name="connsiteX104" fmla="*/ 811902 w 1743075"/>
              <a:gd name="connsiteY104" fmla="*/ 4263637 h 4495800"/>
              <a:gd name="connsiteX105" fmla="*/ 812855 w 1743075"/>
              <a:gd name="connsiteY105" fmla="*/ 4206487 h 4495800"/>
              <a:gd name="connsiteX106" fmla="*/ 823332 w 1743075"/>
              <a:gd name="connsiteY106" fmla="*/ 4165529 h 4495800"/>
              <a:gd name="connsiteX107" fmla="*/ 841430 w 1743075"/>
              <a:gd name="connsiteY107" fmla="*/ 4050277 h 4495800"/>
              <a:gd name="connsiteX108" fmla="*/ 849050 w 1743075"/>
              <a:gd name="connsiteY108" fmla="*/ 3982649 h 4495800"/>
              <a:gd name="connsiteX109" fmla="*/ 837620 w 1743075"/>
              <a:gd name="connsiteY109" fmla="*/ 3734999 h 4495800"/>
              <a:gd name="connsiteX110" fmla="*/ 826190 w 1743075"/>
              <a:gd name="connsiteY110" fmla="*/ 3662609 h 4495800"/>
              <a:gd name="connsiteX111" fmla="*/ 807140 w 1743075"/>
              <a:gd name="connsiteY111" fmla="*/ 3601649 h 4495800"/>
              <a:gd name="connsiteX112" fmla="*/ 789995 w 1743075"/>
              <a:gd name="connsiteY112" fmla="*/ 3537832 h 4495800"/>
              <a:gd name="connsiteX113" fmla="*/ 786185 w 1743075"/>
              <a:gd name="connsiteY113" fmla="*/ 3494017 h 4495800"/>
              <a:gd name="connsiteX114" fmla="*/ 790947 w 1743075"/>
              <a:gd name="connsiteY114" fmla="*/ 3454012 h 4495800"/>
              <a:gd name="connsiteX115" fmla="*/ 798567 w 1743075"/>
              <a:gd name="connsiteY115" fmla="*/ 3393052 h 4495800"/>
              <a:gd name="connsiteX116" fmla="*/ 799520 w 1743075"/>
              <a:gd name="connsiteY116" fmla="*/ 3274942 h 4495800"/>
              <a:gd name="connsiteX117" fmla="*/ 803330 w 1743075"/>
              <a:gd name="connsiteY117" fmla="*/ 3260654 h 4495800"/>
              <a:gd name="connsiteX118" fmla="*/ 819522 w 1743075"/>
              <a:gd name="connsiteY118" fmla="*/ 3223507 h 4495800"/>
              <a:gd name="connsiteX119" fmla="*/ 825237 w 1743075"/>
              <a:gd name="connsiteY119" fmla="*/ 3178739 h 4495800"/>
              <a:gd name="connsiteX120" fmla="*/ 903342 w 1743075"/>
              <a:gd name="connsiteY120" fmla="*/ 2818694 h 4495800"/>
              <a:gd name="connsiteX121" fmla="*/ 921440 w 1743075"/>
              <a:gd name="connsiteY121" fmla="*/ 2752019 h 4495800"/>
              <a:gd name="connsiteX122" fmla="*/ 927155 w 1743075"/>
              <a:gd name="connsiteY122" fmla="*/ 2753924 h 4495800"/>
              <a:gd name="connsiteX123" fmla="*/ 917630 w 1743075"/>
              <a:gd name="connsiteY123" fmla="*/ 2838697 h 4495800"/>
              <a:gd name="connsiteX124" fmla="*/ 899532 w 1743075"/>
              <a:gd name="connsiteY124" fmla="*/ 3093967 h 4495800"/>
              <a:gd name="connsiteX125" fmla="*/ 902390 w 1743075"/>
              <a:gd name="connsiteY125" fmla="*/ 3124447 h 4495800"/>
              <a:gd name="connsiteX126" fmla="*/ 893817 w 1743075"/>
              <a:gd name="connsiteY126" fmla="*/ 3190169 h 4495800"/>
              <a:gd name="connsiteX127" fmla="*/ 894770 w 1743075"/>
              <a:gd name="connsiteY127" fmla="*/ 3224459 h 4495800"/>
              <a:gd name="connsiteX128" fmla="*/ 905247 w 1743075"/>
              <a:gd name="connsiteY128" fmla="*/ 3328282 h 4495800"/>
              <a:gd name="connsiteX129" fmla="*/ 905247 w 1743075"/>
              <a:gd name="connsiteY129" fmla="*/ 3412102 h 4495800"/>
              <a:gd name="connsiteX130" fmla="*/ 913820 w 1743075"/>
              <a:gd name="connsiteY130" fmla="*/ 3633082 h 4495800"/>
              <a:gd name="connsiteX131" fmla="*/ 919535 w 1743075"/>
              <a:gd name="connsiteY131" fmla="*/ 3730237 h 4495800"/>
              <a:gd name="connsiteX132" fmla="*/ 916677 w 1743075"/>
              <a:gd name="connsiteY132" fmla="*/ 3760717 h 4495800"/>
              <a:gd name="connsiteX133" fmla="*/ 896675 w 1743075"/>
              <a:gd name="connsiteY133" fmla="*/ 3862634 h 4495800"/>
              <a:gd name="connsiteX134" fmla="*/ 883340 w 1743075"/>
              <a:gd name="connsiteY134" fmla="*/ 4033132 h 4495800"/>
              <a:gd name="connsiteX135" fmla="*/ 855717 w 1743075"/>
              <a:gd name="connsiteY135" fmla="*/ 4201724 h 4495800"/>
              <a:gd name="connsiteX136" fmla="*/ 880482 w 1743075"/>
              <a:gd name="connsiteY136" fmla="*/ 4262684 h 4495800"/>
              <a:gd name="connsiteX137" fmla="*/ 936680 w 1743075"/>
              <a:gd name="connsiteY137" fmla="*/ 4289354 h 4495800"/>
              <a:gd name="connsiteX138" fmla="*/ 979542 w 1743075"/>
              <a:gd name="connsiteY138" fmla="*/ 4295069 h 4495800"/>
              <a:gd name="connsiteX139" fmla="*/ 1015737 w 1743075"/>
              <a:gd name="connsiteY139" fmla="*/ 4306499 h 4495800"/>
              <a:gd name="connsiteX140" fmla="*/ 1038597 w 1743075"/>
              <a:gd name="connsiteY140" fmla="*/ 4339837 h 4495800"/>
              <a:gd name="connsiteX141" fmla="*/ 1059552 w 1743075"/>
              <a:gd name="connsiteY141" fmla="*/ 4361744 h 4495800"/>
              <a:gd name="connsiteX142" fmla="*/ 1170995 w 1743075"/>
              <a:gd name="connsiteY142" fmla="*/ 4391272 h 4495800"/>
              <a:gd name="connsiteX143" fmla="*/ 1283390 w 1743075"/>
              <a:gd name="connsiteY143" fmla="*/ 4390319 h 4495800"/>
              <a:gd name="connsiteX144" fmla="*/ 1321490 w 1743075"/>
              <a:gd name="connsiteY144" fmla="*/ 4385557 h 4495800"/>
              <a:gd name="connsiteX145" fmla="*/ 1333872 w 1743075"/>
              <a:gd name="connsiteY145" fmla="*/ 4358887 h 4495800"/>
              <a:gd name="connsiteX146" fmla="*/ 1317680 w 1743075"/>
              <a:gd name="connsiteY146" fmla="*/ 4324597 h 4495800"/>
              <a:gd name="connsiteX147" fmla="*/ 1297677 w 1743075"/>
              <a:gd name="connsiteY147" fmla="*/ 4296974 h 4495800"/>
              <a:gd name="connsiteX148" fmla="*/ 1258625 w 1743075"/>
              <a:gd name="connsiteY148" fmla="*/ 4268399 h 4495800"/>
              <a:gd name="connsiteX149" fmla="*/ 1196712 w 1743075"/>
              <a:gd name="connsiteY149" fmla="*/ 4203629 h 4495800"/>
              <a:gd name="connsiteX150" fmla="*/ 1195760 w 1743075"/>
              <a:gd name="connsiteY150" fmla="*/ 4201724 h 4495800"/>
              <a:gd name="connsiteX151" fmla="*/ 1173852 w 1743075"/>
              <a:gd name="connsiteY151" fmla="*/ 4137907 h 4495800"/>
              <a:gd name="connsiteX152" fmla="*/ 1159565 w 1743075"/>
              <a:gd name="connsiteY152" fmla="*/ 4061707 h 4495800"/>
              <a:gd name="connsiteX153" fmla="*/ 1165280 w 1743075"/>
              <a:gd name="connsiteY153" fmla="*/ 4002652 h 4495800"/>
              <a:gd name="connsiteX154" fmla="*/ 1172900 w 1743075"/>
              <a:gd name="connsiteY154" fmla="*/ 3971219 h 4495800"/>
              <a:gd name="connsiteX155" fmla="*/ 1185282 w 1743075"/>
              <a:gd name="connsiteY155" fmla="*/ 3875017 h 4495800"/>
              <a:gd name="connsiteX156" fmla="*/ 1194807 w 1743075"/>
              <a:gd name="connsiteY156" fmla="*/ 3808342 h 4495800"/>
              <a:gd name="connsiteX157" fmla="*/ 1204332 w 1743075"/>
              <a:gd name="connsiteY157" fmla="*/ 3674992 h 4495800"/>
              <a:gd name="connsiteX158" fmla="*/ 1206237 w 1743075"/>
              <a:gd name="connsiteY158" fmla="*/ 3661657 h 4495800"/>
              <a:gd name="connsiteX159" fmla="*/ 1226240 w 1743075"/>
              <a:gd name="connsiteY159" fmla="*/ 3498779 h 4495800"/>
              <a:gd name="connsiteX160" fmla="*/ 1231002 w 1743075"/>
              <a:gd name="connsiteY160" fmla="*/ 3436867 h 4495800"/>
              <a:gd name="connsiteX161" fmla="*/ 1230050 w 1743075"/>
              <a:gd name="connsiteY161" fmla="*/ 3412102 h 4495800"/>
              <a:gd name="connsiteX162" fmla="*/ 1225287 w 1743075"/>
              <a:gd name="connsiteY162" fmla="*/ 3374002 h 4495800"/>
              <a:gd name="connsiteX163" fmla="*/ 1225287 w 1743075"/>
              <a:gd name="connsiteY163" fmla="*/ 3293992 h 4495800"/>
              <a:gd name="connsiteX164" fmla="*/ 1231955 w 1743075"/>
              <a:gd name="connsiteY164" fmla="*/ 3253987 h 4495800"/>
              <a:gd name="connsiteX165" fmla="*/ 1239575 w 1743075"/>
              <a:gd name="connsiteY165" fmla="*/ 3222554 h 4495800"/>
              <a:gd name="connsiteX166" fmla="*/ 1248147 w 1743075"/>
              <a:gd name="connsiteY166" fmla="*/ 3120637 h 4495800"/>
              <a:gd name="connsiteX167" fmla="*/ 1250052 w 1743075"/>
              <a:gd name="connsiteY167" fmla="*/ 3109207 h 4495800"/>
              <a:gd name="connsiteX168" fmla="*/ 1263387 w 1743075"/>
              <a:gd name="connsiteY168" fmla="*/ 3019672 h 4495800"/>
              <a:gd name="connsiteX169" fmla="*/ 1274817 w 1743075"/>
              <a:gd name="connsiteY169" fmla="*/ 2951092 h 4495800"/>
              <a:gd name="connsiteX170" fmla="*/ 1287200 w 1743075"/>
              <a:gd name="connsiteY170" fmla="*/ 2882512 h 4495800"/>
              <a:gd name="connsiteX171" fmla="*/ 1289105 w 1743075"/>
              <a:gd name="connsiteY171" fmla="*/ 2861557 h 4495800"/>
              <a:gd name="connsiteX172" fmla="*/ 1302440 w 1743075"/>
              <a:gd name="connsiteY172" fmla="*/ 2764402 h 4495800"/>
              <a:gd name="connsiteX173" fmla="*/ 1308155 w 1743075"/>
              <a:gd name="connsiteY173" fmla="*/ 2728207 h 4495800"/>
              <a:gd name="connsiteX174" fmla="*/ 1317680 w 1743075"/>
              <a:gd name="connsiteY174" fmla="*/ 2672962 h 4495800"/>
              <a:gd name="connsiteX175" fmla="*/ 1328157 w 1743075"/>
              <a:gd name="connsiteY175" fmla="*/ 2557709 h 4495800"/>
              <a:gd name="connsiteX176" fmla="*/ 1329110 w 1743075"/>
              <a:gd name="connsiteY176" fmla="*/ 2553899 h 4495800"/>
              <a:gd name="connsiteX177" fmla="*/ 1348160 w 1743075"/>
              <a:gd name="connsiteY177" fmla="*/ 2535802 h 4495800"/>
              <a:gd name="connsiteX178" fmla="*/ 1445315 w 1743075"/>
              <a:gd name="connsiteY178" fmla="*/ 2494844 h 4495800"/>
              <a:gd name="connsiteX179" fmla="*/ 1474842 w 1743075"/>
              <a:gd name="connsiteY179" fmla="*/ 2438647 h 4495800"/>
              <a:gd name="connsiteX180" fmla="*/ 1470080 w 1743075"/>
              <a:gd name="connsiteY180" fmla="*/ 2388164 h 4495800"/>
              <a:gd name="connsiteX181" fmla="*/ 1468175 w 1743075"/>
              <a:gd name="connsiteY181" fmla="*/ 2351017 h 4495800"/>
              <a:gd name="connsiteX182" fmla="*/ 1460555 w 1743075"/>
              <a:gd name="connsiteY182" fmla="*/ 1997639 h 4495800"/>
              <a:gd name="connsiteX183" fmla="*/ 1460555 w 1743075"/>
              <a:gd name="connsiteY183" fmla="*/ 1976684 h 4495800"/>
              <a:gd name="connsiteX184" fmla="*/ 1471985 w 1743075"/>
              <a:gd name="connsiteY184" fmla="*/ 1951919 h 4495800"/>
              <a:gd name="connsiteX185" fmla="*/ 1495797 w 1743075"/>
              <a:gd name="connsiteY185" fmla="*/ 1918582 h 4495800"/>
              <a:gd name="connsiteX186" fmla="*/ 1513895 w 1743075"/>
              <a:gd name="connsiteY186" fmla="*/ 1884292 h 4495800"/>
              <a:gd name="connsiteX187" fmla="*/ 1573902 w 1743075"/>
              <a:gd name="connsiteY187" fmla="*/ 1793804 h 4495800"/>
              <a:gd name="connsiteX188" fmla="*/ 1599620 w 1743075"/>
              <a:gd name="connsiteY188" fmla="*/ 1739512 h 4495800"/>
              <a:gd name="connsiteX189" fmla="*/ 1692965 w 1743075"/>
              <a:gd name="connsiteY189" fmla="*/ 1561394 h 4495800"/>
              <a:gd name="connsiteX190" fmla="*/ 1714872 w 1743075"/>
              <a:gd name="connsiteY190" fmla="*/ 1491862 h 4495800"/>
              <a:gd name="connsiteX191" fmla="*/ 1729160 w 1743075"/>
              <a:gd name="connsiteY191" fmla="*/ 1408042 h 4495800"/>
              <a:gd name="connsiteX192" fmla="*/ 1732970 w 1743075"/>
              <a:gd name="connsiteY192" fmla="*/ 1329937 h 4495800"/>
              <a:gd name="connsiteX193" fmla="*/ 373752 w 1743075"/>
              <a:gd name="connsiteY193" fmla="*/ 1452809 h 4495800"/>
              <a:gd name="connsiteX194" fmla="*/ 367085 w 1743075"/>
              <a:gd name="connsiteY194" fmla="*/ 1460429 h 4495800"/>
              <a:gd name="connsiteX195" fmla="*/ 361370 w 1743075"/>
              <a:gd name="connsiteY195" fmla="*/ 1453762 h 4495800"/>
              <a:gd name="connsiteX196" fmla="*/ 319460 w 1743075"/>
              <a:gd name="connsiteY196" fmla="*/ 1365179 h 4495800"/>
              <a:gd name="connsiteX197" fmla="*/ 310887 w 1743075"/>
              <a:gd name="connsiteY197" fmla="*/ 1351844 h 4495800"/>
              <a:gd name="connsiteX198" fmla="*/ 311840 w 1743075"/>
              <a:gd name="connsiteY198" fmla="*/ 1334699 h 4495800"/>
              <a:gd name="connsiteX199" fmla="*/ 343272 w 1743075"/>
              <a:gd name="connsiteY199" fmla="*/ 1297552 h 4495800"/>
              <a:gd name="connsiteX200" fmla="*/ 367085 w 1743075"/>
              <a:gd name="connsiteY200" fmla="*/ 1301362 h 4495800"/>
              <a:gd name="connsiteX201" fmla="*/ 377562 w 1743075"/>
              <a:gd name="connsiteY201" fmla="*/ 1348034 h 4495800"/>
              <a:gd name="connsiteX202" fmla="*/ 377562 w 1743075"/>
              <a:gd name="connsiteY202" fmla="*/ 1381372 h 4495800"/>
              <a:gd name="connsiteX203" fmla="*/ 381372 w 1743075"/>
              <a:gd name="connsiteY203" fmla="*/ 1381372 h 4495800"/>
              <a:gd name="connsiteX204" fmla="*/ 373752 w 1743075"/>
              <a:gd name="connsiteY204" fmla="*/ 1452809 h 4495800"/>
              <a:gd name="connsiteX205" fmla="*/ 575682 w 1743075"/>
              <a:gd name="connsiteY205" fmla="*/ 1686172 h 4495800"/>
              <a:gd name="connsiteX206" fmla="*/ 559490 w 1743075"/>
              <a:gd name="connsiteY206" fmla="*/ 1708079 h 4495800"/>
              <a:gd name="connsiteX207" fmla="*/ 480432 w 1743075"/>
              <a:gd name="connsiteY207" fmla="*/ 1817617 h 4495800"/>
              <a:gd name="connsiteX208" fmla="*/ 476622 w 1743075"/>
              <a:gd name="connsiteY208" fmla="*/ 1834762 h 4495800"/>
              <a:gd name="connsiteX209" fmla="*/ 437570 w 1743075"/>
              <a:gd name="connsiteY209" fmla="*/ 1828094 h 4495800"/>
              <a:gd name="connsiteX210" fmla="*/ 466145 w 1743075"/>
              <a:gd name="connsiteY210" fmla="*/ 1792852 h 4495800"/>
              <a:gd name="connsiteX211" fmla="*/ 557585 w 1743075"/>
              <a:gd name="connsiteY211" fmla="*/ 1688077 h 4495800"/>
              <a:gd name="connsiteX212" fmla="*/ 567110 w 1743075"/>
              <a:gd name="connsiteY212" fmla="*/ 1678552 h 4495800"/>
              <a:gd name="connsiteX213" fmla="*/ 573777 w 1743075"/>
              <a:gd name="connsiteY213" fmla="*/ 1678552 h 4495800"/>
              <a:gd name="connsiteX214" fmla="*/ 575682 w 1743075"/>
              <a:gd name="connsiteY214" fmla="*/ 1686172 h 4495800"/>
              <a:gd name="connsiteX215" fmla="*/ 889055 w 1743075"/>
              <a:gd name="connsiteY215" fmla="*/ 1877624 h 4495800"/>
              <a:gd name="connsiteX216" fmla="*/ 890007 w 1743075"/>
              <a:gd name="connsiteY216" fmla="*/ 1871909 h 4495800"/>
              <a:gd name="connsiteX217" fmla="*/ 887150 w 1743075"/>
              <a:gd name="connsiteY217" fmla="*/ 1834762 h 4495800"/>
              <a:gd name="connsiteX218" fmla="*/ 789995 w 1743075"/>
              <a:gd name="connsiteY218" fmla="*/ 1769992 h 4495800"/>
              <a:gd name="connsiteX219" fmla="*/ 689030 w 1743075"/>
              <a:gd name="connsiteY219" fmla="*/ 1727129 h 4495800"/>
              <a:gd name="connsiteX220" fmla="*/ 655692 w 1743075"/>
              <a:gd name="connsiteY220" fmla="*/ 1712842 h 4495800"/>
              <a:gd name="connsiteX221" fmla="*/ 604257 w 1743075"/>
              <a:gd name="connsiteY221" fmla="*/ 1685219 h 4495800"/>
              <a:gd name="connsiteX222" fmla="*/ 602352 w 1743075"/>
              <a:gd name="connsiteY222" fmla="*/ 1636642 h 4495800"/>
              <a:gd name="connsiteX223" fmla="*/ 618545 w 1743075"/>
              <a:gd name="connsiteY223" fmla="*/ 1626164 h 4495800"/>
              <a:gd name="connsiteX224" fmla="*/ 628070 w 1743075"/>
              <a:gd name="connsiteY224" fmla="*/ 1608067 h 4495800"/>
              <a:gd name="connsiteX225" fmla="*/ 637595 w 1743075"/>
              <a:gd name="connsiteY225" fmla="*/ 1581397 h 4495800"/>
              <a:gd name="connsiteX226" fmla="*/ 711890 w 1743075"/>
              <a:gd name="connsiteY226" fmla="*/ 1492814 h 4495800"/>
              <a:gd name="connsiteX227" fmla="*/ 788090 w 1743075"/>
              <a:gd name="connsiteY227" fmla="*/ 1357559 h 4495800"/>
              <a:gd name="connsiteX228" fmla="*/ 821427 w 1743075"/>
              <a:gd name="connsiteY228" fmla="*/ 1114672 h 4495800"/>
              <a:gd name="connsiteX229" fmla="*/ 819522 w 1743075"/>
              <a:gd name="connsiteY229" fmla="*/ 889882 h 4495800"/>
              <a:gd name="connsiteX230" fmla="*/ 813807 w 1743075"/>
              <a:gd name="connsiteY230" fmla="*/ 738434 h 4495800"/>
              <a:gd name="connsiteX231" fmla="*/ 813807 w 1743075"/>
              <a:gd name="connsiteY231" fmla="*/ 720337 h 4495800"/>
              <a:gd name="connsiteX232" fmla="*/ 818570 w 1743075"/>
              <a:gd name="connsiteY232" fmla="*/ 718432 h 4495800"/>
              <a:gd name="connsiteX233" fmla="*/ 863337 w 1743075"/>
              <a:gd name="connsiteY233" fmla="*/ 815587 h 4495800"/>
              <a:gd name="connsiteX234" fmla="*/ 866195 w 1743075"/>
              <a:gd name="connsiteY234" fmla="*/ 814634 h 4495800"/>
              <a:gd name="connsiteX235" fmla="*/ 848097 w 1743075"/>
              <a:gd name="connsiteY235" fmla="*/ 771772 h 4495800"/>
              <a:gd name="connsiteX236" fmla="*/ 828095 w 1743075"/>
              <a:gd name="connsiteY236" fmla="*/ 727004 h 4495800"/>
              <a:gd name="connsiteX237" fmla="*/ 810950 w 1743075"/>
              <a:gd name="connsiteY237" fmla="*/ 617467 h 4495800"/>
              <a:gd name="connsiteX238" fmla="*/ 812855 w 1743075"/>
              <a:gd name="connsiteY238" fmla="*/ 580319 h 4495800"/>
              <a:gd name="connsiteX239" fmla="*/ 816665 w 1743075"/>
              <a:gd name="connsiteY239" fmla="*/ 556507 h 4495800"/>
              <a:gd name="connsiteX240" fmla="*/ 821427 w 1743075"/>
              <a:gd name="connsiteY240" fmla="*/ 554602 h 4495800"/>
              <a:gd name="connsiteX241" fmla="*/ 856670 w 1743075"/>
              <a:gd name="connsiteY241" fmla="*/ 594607 h 4495800"/>
              <a:gd name="connsiteX242" fmla="*/ 913820 w 1743075"/>
              <a:gd name="connsiteY242" fmla="*/ 638422 h 4495800"/>
              <a:gd name="connsiteX243" fmla="*/ 974780 w 1743075"/>
              <a:gd name="connsiteY243" fmla="*/ 679379 h 4495800"/>
              <a:gd name="connsiteX244" fmla="*/ 973827 w 1743075"/>
              <a:gd name="connsiteY244" fmla="*/ 696524 h 4495800"/>
              <a:gd name="connsiteX245" fmla="*/ 950015 w 1743075"/>
              <a:gd name="connsiteY245" fmla="*/ 721289 h 4495800"/>
              <a:gd name="connsiteX246" fmla="*/ 899532 w 1743075"/>
              <a:gd name="connsiteY246" fmla="*/ 797489 h 4495800"/>
              <a:gd name="connsiteX247" fmla="*/ 930012 w 1743075"/>
              <a:gd name="connsiteY247" fmla="*/ 759389 h 4495800"/>
              <a:gd name="connsiteX248" fmla="*/ 945252 w 1743075"/>
              <a:gd name="connsiteY248" fmla="*/ 759389 h 4495800"/>
              <a:gd name="connsiteX249" fmla="*/ 954777 w 1743075"/>
              <a:gd name="connsiteY249" fmla="*/ 800347 h 4495800"/>
              <a:gd name="connsiteX250" fmla="*/ 910962 w 1743075"/>
              <a:gd name="connsiteY250" fmla="*/ 1142294 h 4495800"/>
              <a:gd name="connsiteX251" fmla="*/ 917630 w 1743075"/>
              <a:gd name="connsiteY251" fmla="*/ 1495672 h 4495800"/>
              <a:gd name="connsiteX252" fmla="*/ 929060 w 1743075"/>
              <a:gd name="connsiteY252" fmla="*/ 1776659 h 4495800"/>
              <a:gd name="connsiteX253" fmla="*/ 938585 w 1743075"/>
              <a:gd name="connsiteY253" fmla="*/ 1802377 h 4495800"/>
              <a:gd name="connsiteX254" fmla="*/ 1026215 w 1743075"/>
              <a:gd name="connsiteY254" fmla="*/ 1895722 h 4495800"/>
              <a:gd name="connsiteX255" fmla="*/ 1036692 w 1743075"/>
              <a:gd name="connsiteY255" fmla="*/ 1909057 h 4495800"/>
              <a:gd name="connsiteX256" fmla="*/ 889055 w 1743075"/>
              <a:gd name="connsiteY256" fmla="*/ 1877624 h 4495800"/>
              <a:gd name="connsiteX257" fmla="*/ 1279580 w 1743075"/>
              <a:gd name="connsiteY257" fmla="*/ 1673789 h 4495800"/>
              <a:gd name="connsiteX258" fmla="*/ 1275770 w 1743075"/>
              <a:gd name="connsiteY258" fmla="*/ 1747132 h 4495800"/>
              <a:gd name="connsiteX259" fmla="*/ 1250052 w 1743075"/>
              <a:gd name="connsiteY259" fmla="*/ 1809044 h 4495800"/>
              <a:gd name="connsiteX260" fmla="*/ 1188140 w 1743075"/>
              <a:gd name="connsiteY260" fmla="*/ 1870004 h 4495800"/>
              <a:gd name="connsiteX261" fmla="*/ 1170042 w 1743075"/>
              <a:gd name="connsiteY261" fmla="*/ 1907152 h 4495800"/>
              <a:gd name="connsiteX262" fmla="*/ 1160517 w 1743075"/>
              <a:gd name="connsiteY262" fmla="*/ 1919534 h 4495800"/>
              <a:gd name="connsiteX263" fmla="*/ 1142420 w 1743075"/>
              <a:gd name="connsiteY263" fmla="*/ 1924297 h 4495800"/>
              <a:gd name="connsiteX264" fmla="*/ 1045265 w 1743075"/>
              <a:gd name="connsiteY264" fmla="*/ 1916677 h 4495800"/>
              <a:gd name="connsiteX265" fmla="*/ 1053837 w 1743075"/>
              <a:gd name="connsiteY265" fmla="*/ 1901437 h 4495800"/>
              <a:gd name="connsiteX266" fmla="*/ 1132895 w 1743075"/>
              <a:gd name="connsiteY266" fmla="*/ 1803329 h 4495800"/>
              <a:gd name="connsiteX267" fmla="*/ 1143372 w 1743075"/>
              <a:gd name="connsiteY267" fmla="*/ 1770944 h 4495800"/>
              <a:gd name="connsiteX268" fmla="*/ 1137657 w 1743075"/>
              <a:gd name="connsiteY268" fmla="*/ 1666169 h 4495800"/>
              <a:gd name="connsiteX269" fmla="*/ 1130037 w 1743075"/>
              <a:gd name="connsiteY269" fmla="*/ 1505197 h 4495800"/>
              <a:gd name="connsiteX270" fmla="*/ 1115750 w 1743075"/>
              <a:gd name="connsiteY270" fmla="*/ 1296599 h 4495800"/>
              <a:gd name="connsiteX271" fmla="*/ 1094795 w 1743075"/>
              <a:gd name="connsiteY271" fmla="*/ 1091812 h 4495800"/>
              <a:gd name="connsiteX272" fmla="*/ 1037645 w 1743075"/>
              <a:gd name="connsiteY272" fmla="*/ 839399 h 4495800"/>
              <a:gd name="connsiteX273" fmla="*/ 1019547 w 1743075"/>
              <a:gd name="connsiteY273" fmla="*/ 780344 h 4495800"/>
              <a:gd name="connsiteX274" fmla="*/ 1024310 w 1743075"/>
              <a:gd name="connsiteY274" fmla="*/ 761294 h 4495800"/>
              <a:gd name="connsiteX275" fmla="*/ 1042407 w 1743075"/>
              <a:gd name="connsiteY275" fmla="*/ 744149 h 4495800"/>
              <a:gd name="connsiteX276" fmla="*/ 1069077 w 1743075"/>
              <a:gd name="connsiteY276" fmla="*/ 806062 h 4495800"/>
              <a:gd name="connsiteX277" fmla="*/ 1014785 w 1743075"/>
              <a:gd name="connsiteY277" fmla="*/ 699382 h 4495800"/>
              <a:gd name="connsiteX278" fmla="*/ 1015737 w 1743075"/>
              <a:gd name="connsiteY278" fmla="*/ 677474 h 4495800"/>
              <a:gd name="connsiteX279" fmla="*/ 1068125 w 1743075"/>
              <a:gd name="connsiteY279" fmla="*/ 631754 h 4495800"/>
              <a:gd name="connsiteX280" fmla="*/ 1096700 w 1743075"/>
              <a:gd name="connsiteY280" fmla="*/ 571747 h 4495800"/>
              <a:gd name="connsiteX281" fmla="*/ 1102415 w 1743075"/>
              <a:gd name="connsiteY281" fmla="*/ 552697 h 4495800"/>
              <a:gd name="connsiteX282" fmla="*/ 1120512 w 1743075"/>
              <a:gd name="connsiteY282" fmla="*/ 606989 h 4495800"/>
              <a:gd name="connsiteX283" fmla="*/ 1107177 w 1743075"/>
              <a:gd name="connsiteY283" fmla="*/ 742244 h 4495800"/>
              <a:gd name="connsiteX284" fmla="*/ 1108130 w 1743075"/>
              <a:gd name="connsiteY284" fmla="*/ 761294 h 4495800"/>
              <a:gd name="connsiteX285" fmla="*/ 1127180 w 1743075"/>
              <a:gd name="connsiteY285" fmla="*/ 621277 h 4495800"/>
              <a:gd name="connsiteX286" fmla="*/ 1187187 w 1743075"/>
              <a:gd name="connsiteY286" fmla="*/ 829874 h 4495800"/>
              <a:gd name="connsiteX287" fmla="*/ 1228145 w 1743075"/>
              <a:gd name="connsiteY287" fmla="*/ 993704 h 4495800"/>
              <a:gd name="connsiteX288" fmla="*/ 1246242 w 1743075"/>
              <a:gd name="connsiteY288" fmla="*/ 1128007 h 4495800"/>
              <a:gd name="connsiteX289" fmla="*/ 1270055 w 1743075"/>
              <a:gd name="connsiteY289" fmla="*/ 1363274 h 4495800"/>
              <a:gd name="connsiteX290" fmla="*/ 1276722 w 1743075"/>
              <a:gd name="connsiteY290" fmla="*/ 1427092 h 4495800"/>
              <a:gd name="connsiteX291" fmla="*/ 1284342 w 1743075"/>
              <a:gd name="connsiteY291" fmla="*/ 1534724 h 4495800"/>
              <a:gd name="connsiteX292" fmla="*/ 1279580 w 1743075"/>
              <a:gd name="connsiteY292" fmla="*/ 1673789 h 4495800"/>
              <a:gd name="connsiteX293" fmla="*/ 1437695 w 1743075"/>
              <a:gd name="connsiteY293" fmla="*/ 1289932 h 4495800"/>
              <a:gd name="connsiteX294" fmla="*/ 1442457 w 1743075"/>
              <a:gd name="connsiteY294" fmla="*/ 1288979 h 4495800"/>
              <a:gd name="connsiteX295" fmla="*/ 1447220 w 1743075"/>
              <a:gd name="connsiteY295" fmla="*/ 1300409 h 4495800"/>
              <a:gd name="connsiteX296" fmla="*/ 1448172 w 1743075"/>
              <a:gd name="connsiteY296" fmla="*/ 1327079 h 4495800"/>
              <a:gd name="connsiteX297" fmla="*/ 1470080 w 1743075"/>
              <a:gd name="connsiteY297" fmla="*/ 1394707 h 4495800"/>
              <a:gd name="connsiteX298" fmla="*/ 1476747 w 1743075"/>
              <a:gd name="connsiteY298" fmla="*/ 1433759 h 4495800"/>
              <a:gd name="connsiteX299" fmla="*/ 1439600 w 1743075"/>
              <a:gd name="connsiteY299" fmla="*/ 1497577 h 4495800"/>
              <a:gd name="connsiteX300" fmla="*/ 1437695 w 1743075"/>
              <a:gd name="connsiteY300" fmla="*/ 1289932 h 4495800"/>
              <a:gd name="connsiteX301" fmla="*/ 1475795 w 1743075"/>
              <a:gd name="connsiteY301" fmla="*/ 1882387 h 4495800"/>
              <a:gd name="connsiteX302" fmla="*/ 1462460 w 1743075"/>
              <a:gd name="connsiteY302" fmla="*/ 1874767 h 4495800"/>
              <a:gd name="connsiteX303" fmla="*/ 1371972 w 1743075"/>
              <a:gd name="connsiteY303" fmla="*/ 1769992 h 4495800"/>
              <a:gd name="connsiteX304" fmla="*/ 1336730 w 1743075"/>
              <a:gd name="connsiteY304" fmla="*/ 1750942 h 4495800"/>
              <a:gd name="connsiteX305" fmla="*/ 1319585 w 1743075"/>
              <a:gd name="connsiteY305" fmla="*/ 1744274 h 4495800"/>
              <a:gd name="connsiteX306" fmla="*/ 1320537 w 1743075"/>
              <a:gd name="connsiteY306" fmla="*/ 1738559 h 4495800"/>
              <a:gd name="connsiteX307" fmla="*/ 1337682 w 1743075"/>
              <a:gd name="connsiteY307" fmla="*/ 1740464 h 4495800"/>
              <a:gd name="connsiteX308" fmla="*/ 1416740 w 1743075"/>
              <a:gd name="connsiteY308" fmla="*/ 1788089 h 4495800"/>
              <a:gd name="connsiteX309" fmla="*/ 1473890 w 1743075"/>
              <a:gd name="connsiteY309" fmla="*/ 1853812 h 4495800"/>
              <a:gd name="connsiteX310" fmla="*/ 1480557 w 1743075"/>
              <a:gd name="connsiteY310" fmla="*/ 1865242 h 4495800"/>
              <a:gd name="connsiteX311" fmla="*/ 1475795 w 1743075"/>
              <a:gd name="connsiteY311" fmla="*/ 1882387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1743075" h="4495800">
                <a:moveTo>
                  <a:pt x="1732970" y="1329937"/>
                </a:moveTo>
                <a:cubicBezTo>
                  <a:pt x="1728207" y="1318507"/>
                  <a:pt x="1726302" y="1304219"/>
                  <a:pt x="1726302" y="1291837"/>
                </a:cubicBezTo>
                <a:cubicBezTo>
                  <a:pt x="1728207" y="1266119"/>
                  <a:pt x="1718682" y="1246117"/>
                  <a:pt x="1698680" y="1230877"/>
                </a:cubicBezTo>
                <a:cubicBezTo>
                  <a:pt x="1680582" y="1216589"/>
                  <a:pt x="1672962" y="1197539"/>
                  <a:pt x="1666295" y="1177537"/>
                </a:cubicBezTo>
                <a:cubicBezTo>
                  <a:pt x="1660580" y="1160392"/>
                  <a:pt x="1651055" y="1145152"/>
                  <a:pt x="1643435" y="1128959"/>
                </a:cubicBezTo>
                <a:cubicBezTo>
                  <a:pt x="1641530" y="1125149"/>
                  <a:pt x="1638672" y="1121339"/>
                  <a:pt x="1636767" y="1117529"/>
                </a:cubicBezTo>
                <a:cubicBezTo>
                  <a:pt x="1623432" y="1086097"/>
                  <a:pt x="1610097" y="1054664"/>
                  <a:pt x="1595810" y="1023232"/>
                </a:cubicBezTo>
                <a:cubicBezTo>
                  <a:pt x="1592952" y="1017517"/>
                  <a:pt x="1588190" y="1012754"/>
                  <a:pt x="1586285" y="1007039"/>
                </a:cubicBezTo>
                <a:cubicBezTo>
                  <a:pt x="1581522" y="995609"/>
                  <a:pt x="1574855" y="984179"/>
                  <a:pt x="1573902" y="972749"/>
                </a:cubicBezTo>
                <a:cubicBezTo>
                  <a:pt x="1571997" y="955604"/>
                  <a:pt x="1569140" y="939412"/>
                  <a:pt x="1560567" y="923219"/>
                </a:cubicBezTo>
                <a:cubicBezTo>
                  <a:pt x="1553900" y="910837"/>
                  <a:pt x="1552947" y="894644"/>
                  <a:pt x="1550090" y="880357"/>
                </a:cubicBezTo>
                <a:cubicBezTo>
                  <a:pt x="1549137" y="874642"/>
                  <a:pt x="1549137" y="868927"/>
                  <a:pt x="1547232" y="863212"/>
                </a:cubicBezTo>
                <a:cubicBezTo>
                  <a:pt x="1534850" y="824159"/>
                  <a:pt x="1521515" y="786059"/>
                  <a:pt x="1508180" y="747959"/>
                </a:cubicBezTo>
                <a:cubicBezTo>
                  <a:pt x="1501512" y="727957"/>
                  <a:pt x="1488177" y="713669"/>
                  <a:pt x="1468175" y="705097"/>
                </a:cubicBezTo>
                <a:cubicBezTo>
                  <a:pt x="1454840" y="699382"/>
                  <a:pt x="1442457" y="690809"/>
                  <a:pt x="1428170" y="685094"/>
                </a:cubicBezTo>
                <a:cubicBezTo>
                  <a:pt x="1412930" y="678427"/>
                  <a:pt x="1396737" y="673664"/>
                  <a:pt x="1380545" y="669854"/>
                </a:cubicBezTo>
                <a:cubicBezTo>
                  <a:pt x="1354827" y="663187"/>
                  <a:pt x="1329110" y="657472"/>
                  <a:pt x="1303392" y="650804"/>
                </a:cubicBezTo>
                <a:cubicBezTo>
                  <a:pt x="1302440" y="650804"/>
                  <a:pt x="1302440" y="649852"/>
                  <a:pt x="1301487" y="649852"/>
                </a:cubicBezTo>
                <a:cubicBezTo>
                  <a:pt x="1275770" y="643184"/>
                  <a:pt x="1249100" y="636517"/>
                  <a:pt x="1223382" y="629849"/>
                </a:cubicBezTo>
                <a:cubicBezTo>
                  <a:pt x="1202427" y="624134"/>
                  <a:pt x="1180520" y="619372"/>
                  <a:pt x="1160517" y="610799"/>
                </a:cubicBezTo>
                <a:cubicBezTo>
                  <a:pt x="1118607" y="591749"/>
                  <a:pt x="1104320" y="552697"/>
                  <a:pt x="1101462" y="511739"/>
                </a:cubicBezTo>
                <a:cubicBezTo>
                  <a:pt x="1098605" y="482212"/>
                  <a:pt x="1104320" y="452684"/>
                  <a:pt x="1106225" y="422204"/>
                </a:cubicBezTo>
                <a:cubicBezTo>
                  <a:pt x="1107177" y="411727"/>
                  <a:pt x="1110987" y="404107"/>
                  <a:pt x="1119560" y="398392"/>
                </a:cubicBezTo>
                <a:cubicBezTo>
                  <a:pt x="1136705" y="387914"/>
                  <a:pt x="1146230" y="371722"/>
                  <a:pt x="1150040" y="352672"/>
                </a:cubicBezTo>
                <a:cubicBezTo>
                  <a:pt x="1151945" y="344099"/>
                  <a:pt x="1155755" y="335527"/>
                  <a:pt x="1155755" y="326002"/>
                </a:cubicBezTo>
                <a:cubicBezTo>
                  <a:pt x="1155755" y="305047"/>
                  <a:pt x="1155755" y="284092"/>
                  <a:pt x="1153850" y="263137"/>
                </a:cubicBezTo>
                <a:cubicBezTo>
                  <a:pt x="1152897" y="254564"/>
                  <a:pt x="1148135" y="247897"/>
                  <a:pt x="1135752" y="252659"/>
                </a:cubicBezTo>
                <a:cubicBezTo>
                  <a:pt x="1125275" y="256469"/>
                  <a:pt x="1123370" y="252659"/>
                  <a:pt x="1124322" y="241229"/>
                </a:cubicBezTo>
                <a:cubicBezTo>
                  <a:pt x="1125275" y="228847"/>
                  <a:pt x="1125275" y="215512"/>
                  <a:pt x="1125275" y="203129"/>
                </a:cubicBezTo>
                <a:cubicBezTo>
                  <a:pt x="1125275" y="196462"/>
                  <a:pt x="1123370" y="188842"/>
                  <a:pt x="1124322" y="182174"/>
                </a:cubicBezTo>
                <a:cubicBezTo>
                  <a:pt x="1125275" y="133597"/>
                  <a:pt x="1102415" y="93592"/>
                  <a:pt x="1074792" y="56444"/>
                </a:cubicBezTo>
                <a:cubicBezTo>
                  <a:pt x="1069077" y="47872"/>
                  <a:pt x="1057647" y="42157"/>
                  <a:pt x="1048122" y="37394"/>
                </a:cubicBezTo>
                <a:cubicBezTo>
                  <a:pt x="1033835" y="30727"/>
                  <a:pt x="1019547" y="24059"/>
                  <a:pt x="1005260" y="20249"/>
                </a:cubicBezTo>
                <a:cubicBezTo>
                  <a:pt x="959540" y="5009"/>
                  <a:pt x="914772" y="-706"/>
                  <a:pt x="873815" y="24059"/>
                </a:cubicBezTo>
                <a:cubicBezTo>
                  <a:pt x="839525" y="45967"/>
                  <a:pt x="808092" y="71684"/>
                  <a:pt x="782375" y="104069"/>
                </a:cubicBezTo>
                <a:cubicBezTo>
                  <a:pt x="779517" y="107879"/>
                  <a:pt x="776660" y="112642"/>
                  <a:pt x="775707" y="117404"/>
                </a:cubicBezTo>
                <a:cubicBezTo>
                  <a:pt x="772850" y="131692"/>
                  <a:pt x="770945" y="145027"/>
                  <a:pt x="769040" y="159314"/>
                </a:cubicBezTo>
                <a:cubicBezTo>
                  <a:pt x="765230" y="204082"/>
                  <a:pt x="777612" y="249802"/>
                  <a:pt x="759515" y="293617"/>
                </a:cubicBezTo>
                <a:cubicBezTo>
                  <a:pt x="759515" y="294569"/>
                  <a:pt x="759515" y="296474"/>
                  <a:pt x="759515" y="297427"/>
                </a:cubicBezTo>
                <a:cubicBezTo>
                  <a:pt x="760467" y="322192"/>
                  <a:pt x="760467" y="346957"/>
                  <a:pt x="762372" y="370769"/>
                </a:cubicBezTo>
                <a:cubicBezTo>
                  <a:pt x="763325" y="390772"/>
                  <a:pt x="769040" y="409822"/>
                  <a:pt x="786185" y="424109"/>
                </a:cubicBezTo>
                <a:cubicBezTo>
                  <a:pt x="792852" y="429824"/>
                  <a:pt x="797615" y="438397"/>
                  <a:pt x="799520" y="446969"/>
                </a:cubicBezTo>
                <a:cubicBezTo>
                  <a:pt x="805235" y="469829"/>
                  <a:pt x="809045" y="493642"/>
                  <a:pt x="811902" y="517454"/>
                </a:cubicBezTo>
                <a:cubicBezTo>
                  <a:pt x="812855" y="525074"/>
                  <a:pt x="810950" y="536504"/>
                  <a:pt x="806187" y="540314"/>
                </a:cubicBezTo>
                <a:cubicBezTo>
                  <a:pt x="783327" y="557459"/>
                  <a:pt x="761420" y="578414"/>
                  <a:pt x="729035" y="576509"/>
                </a:cubicBezTo>
                <a:cubicBezTo>
                  <a:pt x="725225" y="576509"/>
                  <a:pt x="721415" y="578414"/>
                  <a:pt x="717605" y="579367"/>
                </a:cubicBezTo>
                <a:cubicBezTo>
                  <a:pt x="660455" y="592702"/>
                  <a:pt x="603305" y="606037"/>
                  <a:pt x="546155" y="617467"/>
                </a:cubicBezTo>
                <a:cubicBezTo>
                  <a:pt x="521390" y="622229"/>
                  <a:pt x="494720" y="623182"/>
                  <a:pt x="469955" y="627944"/>
                </a:cubicBezTo>
                <a:cubicBezTo>
                  <a:pt x="445190" y="632707"/>
                  <a:pt x="421377" y="639374"/>
                  <a:pt x="396612" y="646994"/>
                </a:cubicBezTo>
                <a:cubicBezTo>
                  <a:pt x="374705" y="653662"/>
                  <a:pt x="357560" y="668902"/>
                  <a:pt x="348035" y="688904"/>
                </a:cubicBezTo>
                <a:cubicBezTo>
                  <a:pt x="329937" y="727004"/>
                  <a:pt x="321365" y="767009"/>
                  <a:pt x="311840" y="807014"/>
                </a:cubicBezTo>
                <a:cubicBezTo>
                  <a:pt x="308030" y="824159"/>
                  <a:pt x="302315" y="838447"/>
                  <a:pt x="287075" y="848924"/>
                </a:cubicBezTo>
                <a:cubicBezTo>
                  <a:pt x="269930" y="861307"/>
                  <a:pt x="253737" y="875594"/>
                  <a:pt x="246117" y="896549"/>
                </a:cubicBezTo>
                <a:cubicBezTo>
                  <a:pt x="243260" y="905122"/>
                  <a:pt x="239450" y="914647"/>
                  <a:pt x="233735" y="922267"/>
                </a:cubicBezTo>
                <a:cubicBezTo>
                  <a:pt x="209922" y="950842"/>
                  <a:pt x="195635" y="987037"/>
                  <a:pt x="164202" y="1008944"/>
                </a:cubicBezTo>
                <a:cubicBezTo>
                  <a:pt x="159440" y="1012754"/>
                  <a:pt x="155630" y="1018469"/>
                  <a:pt x="152772" y="1024184"/>
                </a:cubicBezTo>
                <a:cubicBezTo>
                  <a:pt x="128960" y="1059427"/>
                  <a:pt x="105147" y="1094669"/>
                  <a:pt x="81335" y="1130864"/>
                </a:cubicBezTo>
                <a:cubicBezTo>
                  <a:pt x="50855" y="1177537"/>
                  <a:pt x="22280" y="1225162"/>
                  <a:pt x="10850" y="1280407"/>
                </a:cubicBezTo>
                <a:cubicBezTo>
                  <a:pt x="2277" y="1320412"/>
                  <a:pt x="8945" y="1359464"/>
                  <a:pt x="27042" y="1395659"/>
                </a:cubicBezTo>
                <a:cubicBezTo>
                  <a:pt x="36567" y="1415662"/>
                  <a:pt x="49902" y="1434712"/>
                  <a:pt x="61332" y="1453762"/>
                </a:cubicBezTo>
                <a:cubicBezTo>
                  <a:pt x="66095" y="1460429"/>
                  <a:pt x="71810" y="1467097"/>
                  <a:pt x="74667" y="1474717"/>
                </a:cubicBezTo>
                <a:cubicBezTo>
                  <a:pt x="78477" y="1489004"/>
                  <a:pt x="83240" y="1501387"/>
                  <a:pt x="97527" y="1509007"/>
                </a:cubicBezTo>
                <a:cubicBezTo>
                  <a:pt x="102290" y="1510912"/>
                  <a:pt x="104195" y="1517579"/>
                  <a:pt x="108005" y="1522342"/>
                </a:cubicBezTo>
                <a:cubicBezTo>
                  <a:pt x="126102" y="1549012"/>
                  <a:pt x="143247" y="1575682"/>
                  <a:pt x="162297" y="1602352"/>
                </a:cubicBezTo>
                <a:cubicBezTo>
                  <a:pt x="174680" y="1620449"/>
                  <a:pt x="189920" y="1636642"/>
                  <a:pt x="201350" y="1654739"/>
                </a:cubicBezTo>
                <a:cubicBezTo>
                  <a:pt x="228020" y="1694744"/>
                  <a:pt x="257547" y="1731892"/>
                  <a:pt x="288980" y="1768087"/>
                </a:cubicBezTo>
                <a:cubicBezTo>
                  <a:pt x="300410" y="1781422"/>
                  <a:pt x="303267" y="1794757"/>
                  <a:pt x="300410" y="1810949"/>
                </a:cubicBezTo>
                <a:cubicBezTo>
                  <a:pt x="295647" y="1843334"/>
                  <a:pt x="290885" y="1875719"/>
                  <a:pt x="288027" y="1909057"/>
                </a:cubicBezTo>
                <a:cubicBezTo>
                  <a:pt x="284217" y="1960492"/>
                  <a:pt x="282312" y="2012879"/>
                  <a:pt x="279455" y="2064314"/>
                </a:cubicBezTo>
                <a:cubicBezTo>
                  <a:pt x="279455" y="2069077"/>
                  <a:pt x="278502" y="2074792"/>
                  <a:pt x="277550" y="2079554"/>
                </a:cubicBezTo>
                <a:cubicBezTo>
                  <a:pt x="273740" y="2117654"/>
                  <a:pt x="268025" y="2154802"/>
                  <a:pt x="266120" y="2192902"/>
                </a:cubicBezTo>
                <a:cubicBezTo>
                  <a:pt x="264215" y="2241479"/>
                  <a:pt x="263262" y="2290057"/>
                  <a:pt x="265167" y="2338634"/>
                </a:cubicBezTo>
                <a:cubicBezTo>
                  <a:pt x="266120" y="2381497"/>
                  <a:pt x="259452" y="2422454"/>
                  <a:pt x="251832" y="2463412"/>
                </a:cubicBezTo>
                <a:cubicBezTo>
                  <a:pt x="248975" y="2479604"/>
                  <a:pt x="253737" y="2490082"/>
                  <a:pt x="268025" y="2496749"/>
                </a:cubicBezTo>
                <a:cubicBezTo>
                  <a:pt x="297552" y="2508179"/>
                  <a:pt x="326127" y="2523419"/>
                  <a:pt x="358512" y="2521514"/>
                </a:cubicBezTo>
                <a:cubicBezTo>
                  <a:pt x="365180" y="2521514"/>
                  <a:pt x="370895" y="2523419"/>
                  <a:pt x="377562" y="2525324"/>
                </a:cubicBezTo>
                <a:cubicBezTo>
                  <a:pt x="411852" y="2531039"/>
                  <a:pt x="443285" y="2530087"/>
                  <a:pt x="467097" y="2499607"/>
                </a:cubicBezTo>
                <a:cubicBezTo>
                  <a:pt x="474717" y="2490082"/>
                  <a:pt x="485195" y="2483414"/>
                  <a:pt x="496625" y="2472937"/>
                </a:cubicBezTo>
                <a:cubicBezTo>
                  <a:pt x="497577" y="2485319"/>
                  <a:pt x="498530" y="2492939"/>
                  <a:pt x="498530" y="2500559"/>
                </a:cubicBezTo>
                <a:cubicBezTo>
                  <a:pt x="498530" y="2551994"/>
                  <a:pt x="498530" y="2602477"/>
                  <a:pt x="497577" y="2653912"/>
                </a:cubicBezTo>
                <a:cubicBezTo>
                  <a:pt x="496625" y="2687249"/>
                  <a:pt x="492815" y="2719634"/>
                  <a:pt x="491862" y="2752972"/>
                </a:cubicBezTo>
                <a:cubicBezTo>
                  <a:pt x="490910" y="2807264"/>
                  <a:pt x="491862" y="2861557"/>
                  <a:pt x="489957" y="2915849"/>
                </a:cubicBezTo>
                <a:cubicBezTo>
                  <a:pt x="486147" y="3045389"/>
                  <a:pt x="496625" y="3174929"/>
                  <a:pt x="483290" y="3303517"/>
                </a:cubicBezTo>
                <a:cubicBezTo>
                  <a:pt x="479480" y="3343522"/>
                  <a:pt x="482337" y="3383527"/>
                  <a:pt x="483290" y="3423532"/>
                </a:cubicBezTo>
                <a:cubicBezTo>
                  <a:pt x="484242" y="3504494"/>
                  <a:pt x="483290" y="3585457"/>
                  <a:pt x="489005" y="3666419"/>
                </a:cubicBezTo>
                <a:cubicBezTo>
                  <a:pt x="495672" y="3761669"/>
                  <a:pt x="495672" y="3857872"/>
                  <a:pt x="497577" y="3953122"/>
                </a:cubicBezTo>
                <a:cubicBezTo>
                  <a:pt x="497577" y="3956932"/>
                  <a:pt x="498530" y="3960742"/>
                  <a:pt x="498530" y="3964552"/>
                </a:cubicBezTo>
                <a:cubicBezTo>
                  <a:pt x="500435" y="3982649"/>
                  <a:pt x="503292" y="4001699"/>
                  <a:pt x="505197" y="4019797"/>
                </a:cubicBezTo>
                <a:cubicBezTo>
                  <a:pt x="506150" y="4040752"/>
                  <a:pt x="506150" y="4062659"/>
                  <a:pt x="507102" y="4083614"/>
                </a:cubicBezTo>
                <a:cubicBezTo>
                  <a:pt x="508055" y="4093139"/>
                  <a:pt x="509007" y="4104569"/>
                  <a:pt x="513770" y="4111237"/>
                </a:cubicBezTo>
                <a:cubicBezTo>
                  <a:pt x="528057" y="4131239"/>
                  <a:pt x="534725" y="4153147"/>
                  <a:pt x="539487" y="4176959"/>
                </a:cubicBezTo>
                <a:cubicBezTo>
                  <a:pt x="546155" y="4211249"/>
                  <a:pt x="554727" y="4244587"/>
                  <a:pt x="562347" y="4278877"/>
                </a:cubicBezTo>
                <a:cubicBezTo>
                  <a:pt x="563300" y="4285544"/>
                  <a:pt x="565205" y="4295069"/>
                  <a:pt x="561395" y="4299832"/>
                </a:cubicBezTo>
                <a:cubicBezTo>
                  <a:pt x="549965" y="4316977"/>
                  <a:pt x="553775" y="4336027"/>
                  <a:pt x="551870" y="4354124"/>
                </a:cubicBezTo>
                <a:cubicBezTo>
                  <a:pt x="549965" y="4379842"/>
                  <a:pt x="563300" y="4395082"/>
                  <a:pt x="583302" y="4404607"/>
                </a:cubicBezTo>
                <a:cubicBezTo>
                  <a:pt x="591875" y="4409369"/>
                  <a:pt x="597590" y="4414132"/>
                  <a:pt x="600447" y="4423657"/>
                </a:cubicBezTo>
                <a:cubicBezTo>
                  <a:pt x="605210" y="4438897"/>
                  <a:pt x="614735" y="4452232"/>
                  <a:pt x="628070" y="4459852"/>
                </a:cubicBezTo>
                <a:cubicBezTo>
                  <a:pt x="648072" y="4469377"/>
                  <a:pt x="669027" y="4478902"/>
                  <a:pt x="690935" y="4483664"/>
                </a:cubicBezTo>
                <a:cubicBezTo>
                  <a:pt x="713795" y="4489379"/>
                  <a:pt x="738560" y="4491284"/>
                  <a:pt x="762372" y="4492237"/>
                </a:cubicBezTo>
                <a:cubicBezTo>
                  <a:pt x="808092" y="4493189"/>
                  <a:pt x="852860" y="4493189"/>
                  <a:pt x="898580" y="4493189"/>
                </a:cubicBezTo>
                <a:cubicBezTo>
                  <a:pt x="917630" y="4493189"/>
                  <a:pt x="922392" y="4482712"/>
                  <a:pt x="913820" y="4464614"/>
                </a:cubicBezTo>
                <a:cubicBezTo>
                  <a:pt x="909057" y="4455089"/>
                  <a:pt x="906200" y="4444612"/>
                  <a:pt x="901437" y="4434134"/>
                </a:cubicBezTo>
                <a:cubicBezTo>
                  <a:pt x="890960" y="4406512"/>
                  <a:pt x="880482" y="4378889"/>
                  <a:pt x="869052" y="4351267"/>
                </a:cubicBezTo>
                <a:cubicBezTo>
                  <a:pt x="867147" y="4346504"/>
                  <a:pt x="863337" y="4342694"/>
                  <a:pt x="859527" y="4338884"/>
                </a:cubicBezTo>
                <a:cubicBezTo>
                  <a:pt x="837620" y="4317929"/>
                  <a:pt x="818570" y="4295069"/>
                  <a:pt x="811902" y="4263637"/>
                </a:cubicBezTo>
                <a:cubicBezTo>
                  <a:pt x="808092" y="4244587"/>
                  <a:pt x="806187" y="4225537"/>
                  <a:pt x="812855" y="4206487"/>
                </a:cubicBezTo>
                <a:cubicBezTo>
                  <a:pt x="817617" y="4193152"/>
                  <a:pt x="820475" y="4178864"/>
                  <a:pt x="823332" y="4165529"/>
                </a:cubicBezTo>
                <a:cubicBezTo>
                  <a:pt x="830000" y="4127429"/>
                  <a:pt x="835715" y="4089329"/>
                  <a:pt x="841430" y="4050277"/>
                </a:cubicBezTo>
                <a:cubicBezTo>
                  <a:pt x="845240" y="4028369"/>
                  <a:pt x="850955" y="4005509"/>
                  <a:pt x="849050" y="3982649"/>
                </a:cubicBezTo>
                <a:cubicBezTo>
                  <a:pt x="843335" y="3899782"/>
                  <a:pt x="839525" y="3817867"/>
                  <a:pt x="837620" y="3734999"/>
                </a:cubicBezTo>
                <a:cubicBezTo>
                  <a:pt x="836667" y="3711187"/>
                  <a:pt x="831905" y="3686422"/>
                  <a:pt x="826190" y="3662609"/>
                </a:cubicBezTo>
                <a:cubicBezTo>
                  <a:pt x="821427" y="3641654"/>
                  <a:pt x="813807" y="3622604"/>
                  <a:pt x="807140" y="3601649"/>
                </a:cubicBezTo>
                <a:cubicBezTo>
                  <a:pt x="801425" y="3580694"/>
                  <a:pt x="794757" y="3559739"/>
                  <a:pt x="789995" y="3537832"/>
                </a:cubicBezTo>
                <a:cubicBezTo>
                  <a:pt x="787137" y="3523544"/>
                  <a:pt x="785232" y="3508304"/>
                  <a:pt x="786185" y="3494017"/>
                </a:cubicBezTo>
                <a:cubicBezTo>
                  <a:pt x="786185" y="3480682"/>
                  <a:pt x="789995" y="3467347"/>
                  <a:pt x="790947" y="3454012"/>
                </a:cubicBezTo>
                <a:cubicBezTo>
                  <a:pt x="793805" y="3434009"/>
                  <a:pt x="797615" y="3413054"/>
                  <a:pt x="798567" y="3393052"/>
                </a:cubicBezTo>
                <a:cubicBezTo>
                  <a:pt x="799520" y="3353999"/>
                  <a:pt x="799520" y="3313994"/>
                  <a:pt x="799520" y="3274942"/>
                </a:cubicBezTo>
                <a:cubicBezTo>
                  <a:pt x="799520" y="3270179"/>
                  <a:pt x="800472" y="3262559"/>
                  <a:pt x="803330" y="3260654"/>
                </a:cubicBezTo>
                <a:cubicBezTo>
                  <a:pt x="818570" y="3252082"/>
                  <a:pt x="817617" y="3237794"/>
                  <a:pt x="819522" y="3223507"/>
                </a:cubicBezTo>
                <a:cubicBezTo>
                  <a:pt x="820475" y="3208267"/>
                  <a:pt x="822380" y="3193979"/>
                  <a:pt x="825237" y="3178739"/>
                </a:cubicBezTo>
                <a:cubicBezTo>
                  <a:pt x="847145" y="3057772"/>
                  <a:pt x="868100" y="2936804"/>
                  <a:pt x="903342" y="2818694"/>
                </a:cubicBezTo>
                <a:cubicBezTo>
                  <a:pt x="910010" y="2796787"/>
                  <a:pt x="915725" y="2773927"/>
                  <a:pt x="921440" y="2752019"/>
                </a:cubicBezTo>
                <a:cubicBezTo>
                  <a:pt x="923345" y="2752972"/>
                  <a:pt x="925250" y="2752972"/>
                  <a:pt x="927155" y="2753924"/>
                </a:cubicBezTo>
                <a:cubicBezTo>
                  <a:pt x="924297" y="2782499"/>
                  <a:pt x="921440" y="2810122"/>
                  <a:pt x="917630" y="2838697"/>
                </a:cubicBezTo>
                <a:cubicBezTo>
                  <a:pt x="906200" y="2923469"/>
                  <a:pt x="895722" y="3008242"/>
                  <a:pt x="899532" y="3093967"/>
                </a:cubicBezTo>
                <a:cubicBezTo>
                  <a:pt x="900485" y="3104444"/>
                  <a:pt x="903342" y="3113969"/>
                  <a:pt x="902390" y="3124447"/>
                </a:cubicBezTo>
                <a:cubicBezTo>
                  <a:pt x="900485" y="3146354"/>
                  <a:pt x="895722" y="3168262"/>
                  <a:pt x="893817" y="3190169"/>
                </a:cubicBezTo>
                <a:cubicBezTo>
                  <a:pt x="892865" y="3201599"/>
                  <a:pt x="893817" y="3213029"/>
                  <a:pt x="894770" y="3224459"/>
                </a:cubicBezTo>
                <a:cubicBezTo>
                  <a:pt x="898580" y="3258749"/>
                  <a:pt x="903342" y="3293039"/>
                  <a:pt x="905247" y="3328282"/>
                </a:cubicBezTo>
                <a:cubicBezTo>
                  <a:pt x="907152" y="3355904"/>
                  <a:pt x="904295" y="3383527"/>
                  <a:pt x="905247" y="3412102"/>
                </a:cubicBezTo>
                <a:cubicBezTo>
                  <a:pt x="908105" y="3485444"/>
                  <a:pt x="910962" y="3559739"/>
                  <a:pt x="913820" y="3633082"/>
                </a:cubicBezTo>
                <a:cubicBezTo>
                  <a:pt x="914772" y="3665467"/>
                  <a:pt x="917630" y="3697852"/>
                  <a:pt x="919535" y="3730237"/>
                </a:cubicBezTo>
                <a:cubicBezTo>
                  <a:pt x="919535" y="3740714"/>
                  <a:pt x="919535" y="3751192"/>
                  <a:pt x="916677" y="3760717"/>
                </a:cubicBezTo>
                <a:cubicBezTo>
                  <a:pt x="907152" y="3794054"/>
                  <a:pt x="897627" y="3827392"/>
                  <a:pt x="896675" y="3862634"/>
                </a:cubicBezTo>
                <a:cubicBezTo>
                  <a:pt x="894770" y="3919784"/>
                  <a:pt x="887150" y="3975982"/>
                  <a:pt x="883340" y="4033132"/>
                </a:cubicBezTo>
                <a:cubicBezTo>
                  <a:pt x="879530" y="4090282"/>
                  <a:pt x="874767" y="4147432"/>
                  <a:pt x="855717" y="4201724"/>
                </a:cubicBezTo>
                <a:cubicBezTo>
                  <a:pt x="845240" y="4233157"/>
                  <a:pt x="850955" y="4246492"/>
                  <a:pt x="880482" y="4262684"/>
                </a:cubicBezTo>
                <a:cubicBezTo>
                  <a:pt x="898580" y="4272209"/>
                  <a:pt x="917630" y="4279829"/>
                  <a:pt x="936680" y="4289354"/>
                </a:cubicBezTo>
                <a:cubicBezTo>
                  <a:pt x="950015" y="4296022"/>
                  <a:pt x="964302" y="4299832"/>
                  <a:pt x="979542" y="4295069"/>
                </a:cubicBezTo>
                <a:cubicBezTo>
                  <a:pt x="993830" y="4290307"/>
                  <a:pt x="1007165" y="4294117"/>
                  <a:pt x="1015737" y="4306499"/>
                </a:cubicBezTo>
                <a:cubicBezTo>
                  <a:pt x="1023357" y="4316977"/>
                  <a:pt x="1030977" y="4329359"/>
                  <a:pt x="1038597" y="4339837"/>
                </a:cubicBezTo>
                <a:cubicBezTo>
                  <a:pt x="1044312" y="4347457"/>
                  <a:pt x="1050980" y="4357934"/>
                  <a:pt x="1059552" y="4361744"/>
                </a:cubicBezTo>
                <a:cubicBezTo>
                  <a:pt x="1093842" y="4379842"/>
                  <a:pt x="1131942" y="4389367"/>
                  <a:pt x="1170995" y="4391272"/>
                </a:cubicBezTo>
                <a:cubicBezTo>
                  <a:pt x="1208142" y="4393177"/>
                  <a:pt x="1246242" y="4391272"/>
                  <a:pt x="1283390" y="4390319"/>
                </a:cubicBezTo>
                <a:cubicBezTo>
                  <a:pt x="1295772" y="4390319"/>
                  <a:pt x="1309107" y="4387462"/>
                  <a:pt x="1321490" y="4385557"/>
                </a:cubicBezTo>
                <a:cubicBezTo>
                  <a:pt x="1336730" y="4382699"/>
                  <a:pt x="1342445" y="4370317"/>
                  <a:pt x="1333872" y="4358887"/>
                </a:cubicBezTo>
                <a:cubicBezTo>
                  <a:pt x="1325300" y="4348409"/>
                  <a:pt x="1323395" y="4336027"/>
                  <a:pt x="1317680" y="4324597"/>
                </a:cubicBezTo>
                <a:cubicBezTo>
                  <a:pt x="1312917" y="4314119"/>
                  <a:pt x="1306250" y="4304594"/>
                  <a:pt x="1297677" y="4296974"/>
                </a:cubicBezTo>
                <a:cubicBezTo>
                  <a:pt x="1286247" y="4286497"/>
                  <a:pt x="1273865" y="4274114"/>
                  <a:pt x="1258625" y="4268399"/>
                </a:cubicBezTo>
                <a:cubicBezTo>
                  <a:pt x="1228145" y="4256017"/>
                  <a:pt x="1207190" y="4235062"/>
                  <a:pt x="1196712" y="4203629"/>
                </a:cubicBezTo>
                <a:cubicBezTo>
                  <a:pt x="1196712" y="4202677"/>
                  <a:pt x="1195760" y="4202677"/>
                  <a:pt x="1195760" y="4201724"/>
                </a:cubicBezTo>
                <a:cubicBezTo>
                  <a:pt x="1188140" y="4180769"/>
                  <a:pt x="1179567" y="4159814"/>
                  <a:pt x="1173852" y="4137907"/>
                </a:cubicBezTo>
                <a:cubicBezTo>
                  <a:pt x="1167185" y="4113142"/>
                  <a:pt x="1165280" y="4087424"/>
                  <a:pt x="1159565" y="4061707"/>
                </a:cubicBezTo>
                <a:cubicBezTo>
                  <a:pt x="1154802" y="4041704"/>
                  <a:pt x="1151945" y="4021702"/>
                  <a:pt x="1165280" y="4002652"/>
                </a:cubicBezTo>
                <a:cubicBezTo>
                  <a:pt x="1170995" y="3994079"/>
                  <a:pt x="1170995" y="3981697"/>
                  <a:pt x="1172900" y="3971219"/>
                </a:cubicBezTo>
                <a:cubicBezTo>
                  <a:pt x="1177662" y="3938834"/>
                  <a:pt x="1181472" y="3907402"/>
                  <a:pt x="1185282" y="3875017"/>
                </a:cubicBezTo>
                <a:cubicBezTo>
                  <a:pt x="1188140" y="3853109"/>
                  <a:pt x="1192902" y="3830249"/>
                  <a:pt x="1194807" y="3808342"/>
                </a:cubicBezTo>
                <a:cubicBezTo>
                  <a:pt x="1198617" y="3763574"/>
                  <a:pt x="1201475" y="3719759"/>
                  <a:pt x="1204332" y="3674992"/>
                </a:cubicBezTo>
                <a:cubicBezTo>
                  <a:pt x="1204332" y="3670229"/>
                  <a:pt x="1205285" y="3666419"/>
                  <a:pt x="1206237" y="3661657"/>
                </a:cubicBezTo>
                <a:cubicBezTo>
                  <a:pt x="1216715" y="3607364"/>
                  <a:pt x="1222430" y="3553072"/>
                  <a:pt x="1226240" y="3498779"/>
                </a:cubicBezTo>
                <a:cubicBezTo>
                  <a:pt x="1227192" y="3477824"/>
                  <a:pt x="1230050" y="3457822"/>
                  <a:pt x="1231002" y="3436867"/>
                </a:cubicBezTo>
                <a:cubicBezTo>
                  <a:pt x="1231955" y="3428294"/>
                  <a:pt x="1231002" y="3419722"/>
                  <a:pt x="1230050" y="3412102"/>
                </a:cubicBezTo>
                <a:cubicBezTo>
                  <a:pt x="1229097" y="3399719"/>
                  <a:pt x="1225287" y="3386384"/>
                  <a:pt x="1225287" y="3374002"/>
                </a:cubicBezTo>
                <a:cubicBezTo>
                  <a:pt x="1224335" y="3347332"/>
                  <a:pt x="1224335" y="3320662"/>
                  <a:pt x="1225287" y="3293992"/>
                </a:cubicBezTo>
                <a:cubicBezTo>
                  <a:pt x="1226240" y="3280657"/>
                  <a:pt x="1229097" y="3267322"/>
                  <a:pt x="1231955" y="3253987"/>
                </a:cubicBezTo>
                <a:cubicBezTo>
                  <a:pt x="1233860" y="3243509"/>
                  <a:pt x="1238622" y="3233032"/>
                  <a:pt x="1239575" y="3222554"/>
                </a:cubicBezTo>
                <a:cubicBezTo>
                  <a:pt x="1243385" y="3188264"/>
                  <a:pt x="1245290" y="3154927"/>
                  <a:pt x="1248147" y="3120637"/>
                </a:cubicBezTo>
                <a:cubicBezTo>
                  <a:pt x="1248147" y="3116827"/>
                  <a:pt x="1249100" y="3113017"/>
                  <a:pt x="1250052" y="3109207"/>
                </a:cubicBezTo>
                <a:cubicBezTo>
                  <a:pt x="1254815" y="3079679"/>
                  <a:pt x="1258625" y="3049199"/>
                  <a:pt x="1263387" y="3019672"/>
                </a:cubicBezTo>
                <a:cubicBezTo>
                  <a:pt x="1267197" y="2996812"/>
                  <a:pt x="1270055" y="2973952"/>
                  <a:pt x="1274817" y="2951092"/>
                </a:cubicBezTo>
                <a:cubicBezTo>
                  <a:pt x="1279580" y="2928232"/>
                  <a:pt x="1288152" y="2906324"/>
                  <a:pt x="1287200" y="2882512"/>
                </a:cubicBezTo>
                <a:cubicBezTo>
                  <a:pt x="1287200" y="2875844"/>
                  <a:pt x="1288152" y="2868224"/>
                  <a:pt x="1289105" y="2861557"/>
                </a:cubicBezTo>
                <a:cubicBezTo>
                  <a:pt x="1293867" y="2829172"/>
                  <a:pt x="1297677" y="2796787"/>
                  <a:pt x="1302440" y="2764402"/>
                </a:cubicBezTo>
                <a:cubicBezTo>
                  <a:pt x="1304345" y="2752019"/>
                  <a:pt x="1306250" y="2740589"/>
                  <a:pt x="1308155" y="2728207"/>
                </a:cubicBezTo>
                <a:cubicBezTo>
                  <a:pt x="1311012" y="2710109"/>
                  <a:pt x="1315775" y="2692012"/>
                  <a:pt x="1317680" y="2672962"/>
                </a:cubicBezTo>
                <a:cubicBezTo>
                  <a:pt x="1322442" y="2634862"/>
                  <a:pt x="1332920" y="2596762"/>
                  <a:pt x="1328157" y="2557709"/>
                </a:cubicBezTo>
                <a:cubicBezTo>
                  <a:pt x="1328157" y="2556757"/>
                  <a:pt x="1328157" y="2554852"/>
                  <a:pt x="1329110" y="2553899"/>
                </a:cubicBezTo>
                <a:cubicBezTo>
                  <a:pt x="1330062" y="2542469"/>
                  <a:pt x="1336730" y="2536754"/>
                  <a:pt x="1348160" y="2535802"/>
                </a:cubicBezTo>
                <a:cubicBezTo>
                  <a:pt x="1384355" y="2531992"/>
                  <a:pt x="1416740" y="2517704"/>
                  <a:pt x="1445315" y="2494844"/>
                </a:cubicBezTo>
                <a:cubicBezTo>
                  <a:pt x="1463412" y="2480557"/>
                  <a:pt x="1479605" y="2465317"/>
                  <a:pt x="1474842" y="2438647"/>
                </a:cubicBezTo>
                <a:cubicBezTo>
                  <a:pt x="1471985" y="2422454"/>
                  <a:pt x="1471985" y="2405309"/>
                  <a:pt x="1470080" y="2388164"/>
                </a:cubicBezTo>
                <a:cubicBezTo>
                  <a:pt x="1469127" y="2375782"/>
                  <a:pt x="1468175" y="2363399"/>
                  <a:pt x="1468175" y="2351017"/>
                </a:cubicBezTo>
                <a:cubicBezTo>
                  <a:pt x="1465317" y="2232907"/>
                  <a:pt x="1472937" y="2115749"/>
                  <a:pt x="1460555" y="1997639"/>
                </a:cubicBezTo>
                <a:cubicBezTo>
                  <a:pt x="1459602" y="1990972"/>
                  <a:pt x="1460555" y="1983352"/>
                  <a:pt x="1460555" y="1976684"/>
                </a:cubicBezTo>
                <a:cubicBezTo>
                  <a:pt x="1460555" y="1966207"/>
                  <a:pt x="1463412" y="1957634"/>
                  <a:pt x="1471985" y="1951919"/>
                </a:cubicBezTo>
                <a:cubicBezTo>
                  <a:pt x="1483415" y="1943347"/>
                  <a:pt x="1491987" y="1932869"/>
                  <a:pt x="1495797" y="1918582"/>
                </a:cubicBezTo>
                <a:cubicBezTo>
                  <a:pt x="1499607" y="1906199"/>
                  <a:pt x="1507227" y="1895722"/>
                  <a:pt x="1513895" y="1884292"/>
                </a:cubicBezTo>
                <a:cubicBezTo>
                  <a:pt x="1533897" y="1853812"/>
                  <a:pt x="1554852" y="1825237"/>
                  <a:pt x="1573902" y="1793804"/>
                </a:cubicBezTo>
                <a:cubicBezTo>
                  <a:pt x="1584380" y="1776659"/>
                  <a:pt x="1590095" y="1757609"/>
                  <a:pt x="1599620" y="1739512"/>
                </a:cubicBezTo>
                <a:cubicBezTo>
                  <a:pt x="1631052" y="1679504"/>
                  <a:pt x="1663437" y="1621402"/>
                  <a:pt x="1692965" y="1561394"/>
                </a:cubicBezTo>
                <a:cubicBezTo>
                  <a:pt x="1703442" y="1539487"/>
                  <a:pt x="1712967" y="1515674"/>
                  <a:pt x="1714872" y="1491862"/>
                </a:cubicBezTo>
                <a:cubicBezTo>
                  <a:pt x="1716777" y="1463287"/>
                  <a:pt x="1723445" y="1435664"/>
                  <a:pt x="1729160" y="1408042"/>
                </a:cubicBezTo>
                <a:cubicBezTo>
                  <a:pt x="1737732" y="1383277"/>
                  <a:pt x="1743447" y="1357559"/>
                  <a:pt x="1732970" y="1329937"/>
                </a:cubicBezTo>
                <a:close/>
                <a:moveTo>
                  <a:pt x="373752" y="1452809"/>
                </a:moveTo>
                <a:cubicBezTo>
                  <a:pt x="373752" y="1455667"/>
                  <a:pt x="368990" y="1457572"/>
                  <a:pt x="367085" y="1460429"/>
                </a:cubicBezTo>
                <a:cubicBezTo>
                  <a:pt x="365180" y="1458524"/>
                  <a:pt x="361370" y="1455667"/>
                  <a:pt x="361370" y="1453762"/>
                </a:cubicBezTo>
                <a:cubicBezTo>
                  <a:pt x="358512" y="1418519"/>
                  <a:pt x="334700" y="1394707"/>
                  <a:pt x="319460" y="1365179"/>
                </a:cubicBezTo>
                <a:cubicBezTo>
                  <a:pt x="317555" y="1360417"/>
                  <a:pt x="313745" y="1356607"/>
                  <a:pt x="310887" y="1351844"/>
                </a:cubicBezTo>
                <a:cubicBezTo>
                  <a:pt x="307077" y="1346129"/>
                  <a:pt x="307077" y="1340414"/>
                  <a:pt x="311840" y="1334699"/>
                </a:cubicBezTo>
                <a:cubicBezTo>
                  <a:pt x="322317" y="1322317"/>
                  <a:pt x="331842" y="1309934"/>
                  <a:pt x="343272" y="1297552"/>
                </a:cubicBezTo>
                <a:cubicBezTo>
                  <a:pt x="354702" y="1285169"/>
                  <a:pt x="360417" y="1285169"/>
                  <a:pt x="367085" y="1301362"/>
                </a:cubicBezTo>
                <a:cubicBezTo>
                  <a:pt x="372800" y="1315649"/>
                  <a:pt x="375657" y="1331842"/>
                  <a:pt x="377562" y="1348034"/>
                </a:cubicBezTo>
                <a:cubicBezTo>
                  <a:pt x="379467" y="1358512"/>
                  <a:pt x="377562" y="1369942"/>
                  <a:pt x="377562" y="1381372"/>
                </a:cubicBezTo>
                <a:cubicBezTo>
                  <a:pt x="378515" y="1381372"/>
                  <a:pt x="379467" y="1381372"/>
                  <a:pt x="381372" y="1381372"/>
                </a:cubicBezTo>
                <a:cubicBezTo>
                  <a:pt x="378515" y="1404232"/>
                  <a:pt x="376610" y="1428044"/>
                  <a:pt x="373752" y="1452809"/>
                </a:cubicBezTo>
                <a:close/>
                <a:moveTo>
                  <a:pt x="575682" y="1686172"/>
                </a:moveTo>
                <a:cubicBezTo>
                  <a:pt x="570920" y="1693792"/>
                  <a:pt x="565205" y="1700459"/>
                  <a:pt x="559490" y="1708079"/>
                </a:cubicBezTo>
                <a:cubicBezTo>
                  <a:pt x="532820" y="1744274"/>
                  <a:pt x="506150" y="1781422"/>
                  <a:pt x="480432" y="1817617"/>
                </a:cubicBezTo>
                <a:cubicBezTo>
                  <a:pt x="477575" y="1821427"/>
                  <a:pt x="477575" y="1828094"/>
                  <a:pt x="476622" y="1834762"/>
                </a:cubicBezTo>
                <a:cubicBezTo>
                  <a:pt x="465192" y="1832857"/>
                  <a:pt x="453762" y="1830952"/>
                  <a:pt x="437570" y="1828094"/>
                </a:cubicBezTo>
                <a:cubicBezTo>
                  <a:pt x="449000" y="1814759"/>
                  <a:pt x="457572" y="1803329"/>
                  <a:pt x="466145" y="1792852"/>
                </a:cubicBezTo>
                <a:cubicBezTo>
                  <a:pt x="496625" y="1757609"/>
                  <a:pt x="527105" y="1723319"/>
                  <a:pt x="557585" y="1688077"/>
                </a:cubicBezTo>
                <a:cubicBezTo>
                  <a:pt x="560442" y="1684267"/>
                  <a:pt x="564252" y="1681409"/>
                  <a:pt x="567110" y="1678552"/>
                </a:cubicBezTo>
                <a:cubicBezTo>
                  <a:pt x="569015" y="1677599"/>
                  <a:pt x="572825" y="1677599"/>
                  <a:pt x="573777" y="1678552"/>
                </a:cubicBezTo>
                <a:cubicBezTo>
                  <a:pt x="575682" y="1680457"/>
                  <a:pt x="576635" y="1685219"/>
                  <a:pt x="575682" y="1686172"/>
                </a:cubicBezTo>
                <a:close/>
                <a:moveTo>
                  <a:pt x="889055" y="1877624"/>
                </a:moveTo>
                <a:cubicBezTo>
                  <a:pt x="889055" y="1874767"/>
                  <a:pt x="889055" y="1872862"/>
                  <a:pt x="890007" y="1871909"/>
                </a:cubicBezTo>
                <a:cubicBezTo>
                  <a:pt x="907152" y="1852859"/>
                  <a:pt x="907152" y="1849049"/>
                  <a:pt x="887150" y="1834762"/>
                </a:cubicBezTo>
                <a:cubicBezTo>
                  <a:pt x="854765" y="1812854"/>
                  <a:pt x="824285" y="1789042"/>
                  <a:pt x="789995" y="1769992"/>
                </a:cubicBezTo>
                <a:cubicBezTo>
                  <a:pt x="757610" y="1752847"/>
                  <a:pt x="722367" y="1741417"/>
                  <a:pt x="689030" y="1727129"/>
                </a:cubicBezTo>
                <a:cubicBezTo>
                  <a:pt x="677600" y="1722367"/>
                  <a:pt x="666170" y="1718557"/>
                  <a:pt x="655692" y="1712842"/>
                </a:cubicBezTo>
                <a:cubicBezTo>
                  <a:pt x="638547" y="1704269"/>
                  <a:pt x="621402" y="1693792"/>
                  <a:pt x="604257" y="1685219"/>
                </a:cubicBezTo>
                <a:cubicBezTo>
                  <a:pt x="586160" y="1675694"/>
                  <a:pt x="585207" y="1648072"/>
                  <a:pt x="602352" y="1636642"/>
                </a:cubicBezTo>
                <a:cubicBezTo>
                  <a:pt x="608067" y="1632832"/>
                  <a:pt x="614735" y="1630927"/>
                  <a:pt x="618545" y="1626164"/>
                </a:cubicBezTo>
                <a:cubicBezTo>
                  <a:pt x="623307" y="1621402"/>
                  <a:pt x="625212" y="1614734"/>
                  <a:pt x="628070" y="1608067"/>
                </a:cubicBezTo>
                <a:cubicBezTo>
                  <a:pt x="631880" y="1599494"/>
                  <a:pt x="632832" y="1589017"/>
                  <a:pt x="637595" y="1581397"/>
                </a:cubicBezTo>
                <a:cubicBezTo>
                  <a:pt x="658550" y="1549012"/>
                  <a:pt x="683315" y="1519484"/>
                  <a:pt x="711890" y="1492814"/>
                </a:cubicBezTo>
                <a:cubicBezTo>
                  <a:pt x="749990" y="1455667"/>
                  <a:pt x="771897" y="1408042"/>
                  <a:pt x="788090" y="1357559"/>
                </a:cubicBezTo>
                <a:cubicBezTo>
                  <a:pt x="812855" y="1278502"/>
                  <a:pt x="823332" y="1197539"/>
                  <a:pt x="821427" y="1114672"/>
                </a:cubicBezTo>
                <a:cubicBezTo>
                  <a:pt x="819522" y="1039424"/>
                  <a:pt x="820475" y="964177"/>
                  <a:pt x="819522" y="889882"/>
                </a:cubicBezTo>
                <a:cubicBezTo>
                  <a:pt x="818570" y="839399"/>
                  <a:pt x="815712" y="788917"/>
                  <a:pt x="813807" y="738434"/>
                </a:cubicBezTo>
                <a:cubicBezTo>
                  <a:pt x="813807" y="732719"/>
                  <a:pt x="813807" y="726052"/>
                  <a:pt x="813807" y="720337"/>
                </a:cubicBezTo>
                <a:cubicBezTo>
                  <a:pt x="815712" y="719384"/>
                  <a:pt x="817617" y="719384"/>
                  <a:pt x="818570" y="718432"/>
                </a:cubicBezTo>
                <a:cubicBezTo>
                  <a:pt x="833810" y="750817"/>
                  <a:pt x="848097" y="783202"/>
                  <a:pt x="863337" y="815587"/>
                </a:cubicBezTo>
                <a:cubicBezTo>
                  <a:pt x="864290" y="815587"/>
                  <a:pt x="865242" y="814634"/>
                  <a:pt x="866195" y="814634"/>
                </a:cubicBezTo>
                <a:cubicBezTo>
                  <a:pt x="860480" y="800347"/>
                  <a:pt x="853812" y="786059"/>
                  <a:pt x="848097" y="771772"/>
                </a:cubicBezTo>
                <a:cubicBezTo>
                  <a:pt x="841430" y="756532"/>
                  <a:pt x="836667" y="741292"/>
                  <a:pt x="828095" y="727004"/>
                </a:cubicBezTo>
                <a:cubicBezTo>
                  <a:pt x="809045" y="692714"/>
                  <a:pt x="809997" y="654614"/>
                  <a:pt x="810950" y="617467"/>
                </a:cubicBezTo>
                <a:cubicBezTo>
                  <a:pt x="810950" y="605084"/>
                  <a:pt x="811902" y="592702"/>
                  <a:pt x="812855" y="580319"/>
                </a:cubicBezTo>
                <a:cubicBezTo>
                  <a:pt x="813807" y="571747"/>
                  <a:pt x="815712" y="564127"/>
                  <a:pt x="816665" y="556507"/>
                </a:cubicBezTo>
                <a:cubicBezTo>
                  <a:pt x="818570" y="555554"/>
                  <a:pt x="819522" y="555554"/>
                  <a:pt x="821427" y="554602"/>
                </a:cubicBezTo>
                <a:cubicBezTo>
                  <a:pt x="832857" y="567937"/>
                  <a:pt x="844287" y="581272"/>
                  <a:pt x="856670" y="594607"/>
                </a:cubicBezTo>
                <a:cubicBezTo>
                  <a:pt x="872862" y="613657"/>
                  <a:pt x="887150" y="635564"/>
                  <a:pt x="913820" y="638422"/>
                </a:cubicBezTo>
                <a:cubicBezTo>
                  <a:pt x="942395" y="642232"/>
                  <a:pt x="956682" y="661282"/>
                  <a:pt x="974780" y="679379"/>
                </a:cubicBezTo>
                <a:cubicBezTo>
                  <a:pt x="981447" y="686047"/>
                  <a:pt x="984305" y="689857"/>
                  <a:pt x="973827" y="696524"/>
                </a:cubicBezTo>
                <a:cubicBezTo>
                  <a:pt x="964302" y="702239"/>
                  <a:pt x="956682" y="711764"/>
                  <a:pt x="950015" y="721289"/>
                </a:cubicBezTo>
                <a:cubicBezTo>
                  <a:pt x="931917" y="746054"/>
                  <a:pt x="914772" y="770819"/>
                  <a:pt x="899532" y="797489"/>
                </a:cubicBezTo>
                <a:cubicBezTo>
                  <a:pt x="910010" y="785107"/>
                  <a:pt x="920487" y="772724"/>
                  <a:pt x="930012" y="759389"/>
                </a:cubicBezTo>
                <a:cubicBezTo>
                  <a:pt x="935727" y="751769"/>
                  <a:pt x="939537" y="749864"/>
                  <a:pt x="945252" y="759389"/>
                </a:cubicBezTo>
                <a:cubicBezTo>
                  <a:pt x="952872" y="771772"/>
                  <a:pt x="961445" y="784154"/>
                  <a:pt x="954777" y="800347"/>
                </a:cubicBezTo>
                <a:cubicBezTo>
                  <a:pt x="913820" y="910837"/>
                  <a:pt x="909057" y="1026089"/>
                  <a:pt x="910962" y="1142294"/>
                </a:cubicBezTo>
                <a:cubicBezTo>
                  <a:pt x="913820" y="1260404"/>
                  <a:pt x="913820" y="1377562"/>
                  <a:pt x="917630" y="1495672"/>
                </a:cubicBezTo>
                <a:cubicBezTo>
                  <a:pt x="920487" y="1589017"/>
                  <a:pt x="924297" y="1683314"/>
                  <a:pt x="929060" y="1776659"/>
                </a:cubicBezTo>
                <a:cubicBezTo>
                  <a:pt x="929060" y="1785232"/>
                  <a:pt x="932870" y="1796662"/>
                  <a:pt x="938585" y="1802377"/>
                </a:cubicBezTo>
                <a:cubicBezTo>
                  <a:pt x="967160" y="1833809"/>
                  <a:pt x="996687" y="1865242"/>
                  <a:pt x="1026215" y="1895722"/>
                </a:cubicBezTo>
                <a:cubicBezTo>
                  <a:pt x="1030025" y="1899532"/>
                  <a:pt x="1033835" y="1903342"/>
                  <a:pt x="1036692" y="1909057"/>
                </a:cubicBezTo>
                <a:cubicBezTo>
                  <a:pt x="983352" y="1909057"/>
                  <a:pt x="935727" y="1897627"/>
                  <a:pt x="889055" y="1877624"/>
                </a:cubicBezTo>
                <a:close/>
                <a:moveTo>
                  <a:pt x="1279580" y="1673789"/>
                </a:moveTo>
                <a:cubicBezTo>
                  <a:pt x="1278627" y="1698554"/>
                  <a:pt x="1274817" y="1723319"/>
                  <a:pt x="1275770" y="1747132"/>
                </a:cubicBezTo>
                <a:cubicBezTo>
                  <a:pt x="1275770" y="1771897"/>
                  <a:pt x="1267197" y="1791899"/>
                  <a:pt x="1250052" y="1809044"/>
                </a:cubicBezTo>
                <a:cubicBezTo>
                  <a:pt x="1229097" y="1829047"/>
                  <a:pt x="1208142" y="1850002"/>
                  <a:pt x="1188140" y="1870004"/>
                </a:cubicBezTo>
                <a:cubicBezTo>
                  <a:pt x="1177662" y="1880482"/>
                  <a:pt x="1170042" y="1891912"/>
                  <a:pt x="1170042" y="1907152"/>
                </a:cubicBezTo>
                <a:cubicBezTo>
                  <a:pt x="1170042" y="1911914"/>
                  <a:pt x="1165280" y="1917629"/>
                  <a:pt x="1160517" y="1919534"/>
                </a:cubicBezTo>
                <a:cubicBezTo>
                  <a:pt x="1154802" y="1922392"/>
                  <a:pt x="1148135" y="1925249"/>
                  <a:pt x="1142420" y="1924297"/>
                </a:cubicBezTo>
                <a:cubicBezTo>
                  <a:pt x="1110987" y="1922392"/>
                  <a:pt x="1079555" y="1919534"/>
                  <a:pt x="1045265" y="1916677"/>
                </a:cubicBezTo>
                <a:cubicBezTo>
                  <a:pt x="1049075" y="1910009"/>
                  <a:pt x="1050980" y="1905247"/>
                  <a:pt x="1053837" y="1901437"/>
                </a:cubicBezTo>
                <a:cubicBezTo>
                  <a:pt x="1079555" y="1868099"/>
                  <a:pt x="1106225" y="1835714"/>
                  <a:pt x="1132895" y="1803329"/>
                </a:cubicBezTo>
                <a:cubicBezTo>
                  <a:pt x="1140515" y="1793804"/>
                  <a:pt x="1144325" y="1784279"/>
                  <a:pt x="1143372" y="1770944"/>
                </a:cubicBezTo>
                <a:cubicBezTo>
                  <a:pt x="1141467" y="1735702"/>
                  <a:pt x="1139562" y="1701412"/>
                  <a:pt x="1137657" y="1666169"/>
                </a:cubicBezTo>
                <a:cubicBezTo>
                  <a:pt x="1134800" y="1612829"/>
                  <a:pt x="1133847" y="1558537"/>
                  <a:pt x="1130037" y="1505197"/>
                </a:cubicBezTo>
                <a:cubicBezTo>
                  <a:pt x="1126227" y="1435664"/>
                  <a:pt x="1121465" y="1366132"/>
                  <a:pt x="1115750" y="1296599"/>
                </a:cubicBezTo>
                <a:cubicBezTo>
                  <a:pt x="1110035" y="1228019"/>
                  <a:pt x="1103367" y="1160392"/>
                  <a:pt x="1094795" y="1091812"/>
                </a:cubicBezTo>
                <a:cubicBezTo>
                  <a:pt x="1084317" y="1006087"/>
                  <a:pt x="1071935" y="920362"/>
                  <a:pt x="1037645" y="839399"/>
                </a:cubicBezTo>
                <a:cubicBezTo>
                  <a:pt x="1029072" y="820349"/>
                  <a:pt x="1024310" y="800347"/>
                  <a:pt x="1019547" y="780344"/>
                </a:cubicBezTo>
                <a:cubicBezTo>
                  <a:pt x="1018595" y="774629"/>
                  <a:pt x="1020500" y="767009"/>
                  <a:pt x="1024310" y="761294"/>
                </a:cubicBezTo>
                <a:cubicBezTo>
                  <a:pt x="1028120" y="755579"/>
                  <a:pt x="1034787" y="751769"/>
                  <a:pt x="1042407" y="744149"/>
                </a:cubicBezTo>
                <a:cubicBezTo>
                  <a:pt x="1051932" y="766057"/>
                  <a:pt x="1060505" y="785107"/>
                  <a:pt x="1069077" y="806062"/>
                </a:cubicBezTo>
                <a:cubicBezTo>
                  <a:pt x="1065267" y="773677"/>
                  <a:pt x="1037645" y="721289"/>
                  <a:pt x="1014785" y="699382"/>
                </a:cubicBezTo>
                <a:cubicBezTo>
                  <a:pt x="1003355" y="688904"/>
                  <a:pt x="1003355" y="687952"/>
                  <a:pt x="1015737" y="677474"/>
                </a:cubicBezTo>
                <a:cubicBezTo>
                  <a:pt x="1033835" y="662234"/>
                  <a:pt x="1051932" y="647947"/>
                  <a:pt x="1068125" y="631754"/>
                </a:cubicBezTo>
                <a:cubicBezTo>
                  <a:pt x="1084317" y="615562"/>
                  <a:pt x="1095747" y="596512"/>
                  <a:pt x="1096700" y="571747"/>
                </a:cubicBezTo>
                <a:cubicBezTo>
                  <a:pt x="1096700" y="565079"/>
                  <a:pt x="1099557" y="559364"/>
                  <a:pt x="1102415" y="552697"/>
                </a:cubicBezTo>
                <a:cubicBezTo>
                  <a:pt x="1111940" y="569842"/>
                  <a:pt x="1122417" y="586987"/>
                  <a:pt x="1120512" y="606989"/>
                </a:cubicBezTo>
                <a:cubicBezTo>
                  <a:pt x="1116702" y="651757"/>
                  <a:pt x="1111940" y="697477"/>
                  <a:pt x="1107177" y="742244"/>
                </a:cubicBezTo>
                <a:cubicBezTo>
                  <a:pt x="1106225" y="748912"/>
                  <a:pt x="1105272" y="754627"/>
                  <a:pt x="1108130" y="761294"/>
                </a:cubicBezTo>
                <a:cubicBezTo>
                  <a:pt x="1114797" y="714622"/>
                  <a:pt x="1120512" y="667949"/>
                  <a:pt x="1127180" y="621277"/>
                </a:cubicBezTo>
                <a:cubicBezTo>
                  <a:pt x="1150992" y="690809"/>
                  <a:pt x="1176710" y="758437"/>
                  <a:pt x="1187187" y="829874"/>
                </a:cubicBezTo>
                <a:cubicBezTo>
                  <a:pt x="1194807" y="886072"/>
                  <a:pt x="1212905" y="939412"/>
                  <a:pt x="1228145" y="993704"/>
                </a:cubicBezTo>
                <a:cubicBezTo>
                  <a:pt x="1240527" y="1037519"/>
                  <a:pt x="1247195" y="1082287"/>
                  <a:pt x="1246242" y="1128007"/>
                </a:cubicBezTo>
                <a:cubicBezTo>
                  <a:pt x="1244337" y="1207064"/>
                  <a:pt x="1252910" y="1285169"/>
                  <a:pt x="1270055" y="1363274"/>
                </a:cubicBezTo>
                <a:cubicBezTo>
                  <a:pt x="1274817" y="1384229"/>
                  <a:pt x="1274817" y="1405184"/>
                  <a:pt x="1276722" y="1427092"/>
                </a:cubicBezTo>
                <a:cubicBezTo>
                  <a:pt x="1279580" y="1463287"/>
                  <a:pt x="1284342" y="1499482"/>
                  <a:pt x="1284342" y="1534724"/>
                </a:cubicBezTo>
                <a:cubicBezTo>
                  <a:pt x="1284342" y="1581397"/>
                  <a:pt x="1281485" y="1628069"/>
                  <a:pt x="1279580" y="1673789"/>
                </a:cubicBezTo>
                <a:close/>
                <a:moveTo>
                  <a:pt x="1437695" y="1289932"/>
                </a:moveTo>
                <a:cubicBezTo>
                  <a:pt x="1439600" y="1289932"/>
                  <a:pt x="1440552" y="1288979"/>
                  <a:pt x="1442457" y="1288979"/>
                </a:cubicBezTo>
                <a:cubicBezTo>
                  <a:pt x="1444362" y="1292789"/>
                  <a:pt x="1446267" y="1296599"/>
                  <a:pt x="1447220" y="1300409"/>
                </a:cubicBezTo>
                <a:cubicBezTo>
                  <a:pt x="1448172" y="1308982"/>
                  <a:pt x="1448172" y="1318507"/>
                  <a:pt x="1448172" y="1327079"/>
                </a:cubicBezTo>
                <a:cubicBezTo>
                  <a:pt x="1446267" y="1352797"/>
                  <a:pt x="1451030" y="1375657"/>
                  <a:pt x="1470080" y="1394707"/>
                </a:cubicBezTo>
                <a:cubicBezTo>
                  <a:pt x="1481510" y="1406137"/>
                  <a:pt x="1481510" y="1418519"/>
                  <a:pt x="1476747" y="1433759"/>
                </a:cubicBezTo>
                <a:cubicBezTo>
                  <a:pt x="1469127" y="1457572"/>
                  <a:pt x="1453887" y="1476622"/>
                  <a:pt x="1439600" y="1497577"/>
                </a:cubicBezTo>
                <a:cubicBezTo>
                  <a:pt x="1431980" y="1428044"/>
                  <a:pt x="1431027" y="1359464"/>
                  <a:pt x="1437695" y="1289932"/>
                </a:cubicBezTo>
                <a:close/>
                <a:moveTo>
                  <a:pt x="1475795" y="1882387"/>
                </a:moveTo>
                <a:cubicBezTo>
                  <a:pt x="1468175" y="1887149"/>
                  <a:pt x="1465317" y="1880482"/>
                  <a:pt x="1462460" y="1874767"/>
                </a:cubicBezTo>
                <a:cubicBezTo>
                  <a:pt x="1438647" y="1833809"/>
                  <a:pt x="1411977" y="1796662"/>
                  <a:pt x="1371972" y="1769992"/>
                </a:cubicBezTo>
                <a:cubicBezTo>
                  <a:pt x="1360542" y="1762372"/>
                  <a:pt x="1348160" y="1756657"/>
                  <a:pt x="1336730" y="1750942"/>
                </a:cubicBezTo>
                <a:cubicBezTo>
                  <a:pt x="1331015" y="1748084"/>
                  <a:pt x="1325300" y="1746179"/>
                  <a:pt x="1319585" y="1744274"/>
                </a:cubicBezTo>
                <a:cubicBezTo>
                  <a:pt x="1319585" y="1742369"/>
                  <a:pt x="1320537" y="1740464"/>
                  <a:pt x="1320537" y="1738559"/>
                </a:cubicBezTo>
                <a:cubicBezTo>
                  <a:pt x="1326252" y="1739512"/>
                  <a:pt x="1331967" y="1738559"/>
                  <a:pt x="1337682" y="1740464"/>
                </a:cubicBezTo>
                <a:cubicBezTo>
                  <a:pt x="1367210" y="1749989"/>
                  <a:pt x="1395785" y="1762372"/>
                  <a:pt x="1416740" y="1788089"/>
                </a:cubicBezTo>
                <a:cubicBezTo>
                  <a:pt x="1434837" y="1809997"/>
                  <a:pt x="1454840" y="1831904"/>
                  <a:pt x="1473890" y="1853812"/>
                </a:cubicBezTo>
                <a:cubicBezTo>
                  <a:pt x="1476747" y="1857622"/>
                  <a:pt x="1478652" y="1861432"/>
                  <a:pt x="1480557" y="1865242"/>
                </a:cubicBezTo>
                <a:cubicBezTo>
                  <a:pt x="1483415" y="1872862"/>
                  <a:pt x="1482462" y="1878577"/>
                  <a:pt x="1475795" y="1882387"/>
                </a:cubicBezTo>
                <a:close/>
              </a:path>
            </a:pathLst>
          </a:custGeom>
          <a:solidFill>
            <a:schemeClr val="accent2"/>
          </a:solidFill>
          <a:ln w="9525" cap="flat">
            <a:noFill/>
            <a:prstDash val="solid"/>
            <a:miter/>
          </a:ln>
        </p:spPr>
        <p:txBody>
          <a:bodyPr rtlCol="0" anchor="ctr"/>
          <a:lstStyle/>
          <a:p>
            <a:endParaRPr lang="en-US" dirty="0"/>
          </a:p>
        </p:txBody>
      </p:sp>
      <p:sp>
        <p:nvSpPr>
          <p:cNvPr id="4" name="Freeform 3">
            <a:extLst>
              <a:ext uri="{FF2B5EF4-FFF2-40B4-BE49-F238E27FC236}">
                <a16:creationId xmlns:a16="http://schemas.microsoft.com/office/drawing/2014/main" id="{B23578EB-978D-F81F-7B30-9397097AEAD5}"/>
              </a:ext>
            </a:extLst>
          </p:cNvPr>
          <p:cNvSpPr/>
          <p:nvPr/>
        </p:nvSpPr>
        <p:spPr>
          <a:xfrm flipH="1">
            <a:off x="3659018" y="4991261"/>
            <a:ext cx="1442662" cy="1896703"/>
          </a:xfrm>
          <a:custGeom>
            <a:avLst/>
            <a:gdLst>
              <a:gd name="connsiteX0" fmla="*/ 2614174 w 2816128"/>
              <a:gd name="connsiteY0" fmla="*/ 72928 h 3814675"/>
              <a:gd name="connsiteX1" fmla="*/ 2322464 w 2816128"/>
              <a:gd name="connsiteY1" fmla="*/ 0 h 3814675"/>
              <a:gd name="connsiteX2" fmla="*/ 2193438 w 2816128"/>
              <a:gd name="connsiteY2" fmla="*/ 185124 h 3814675"/>
              <a:gd name="connsiteX3" fmla="*/ 2114901 w 2816128"/>
              <a:gd name="connsiteY3" fmla="*/ 201953 h 3814675"/>
              <a:gd name="connsiteX4" fmla="*/ 2142950 w 2816128"/>
              <a:gd name="connsiteY4" fmla="*/ 314150 h 3814675"/>
              <a:gd name="connsiteX5" fmla="*/ 2047583 w 2816128"/>
              <a:gd name="connsiteY5" fmla="*/ 482444 h 3814675"/>
              <a:gd name="connsiteX6" fmla="*/ 2159779 w 2816128"/>
              <a:gd name="connsiteY6" fmla="*/ 734886 h 3814675"/>
              <a:gd name="connsiteX7" fmla="*/ 2030754 w 2816128"/>
              <a:gd name="connsiteY7" fmla="*/ 779764 h 3814675"/>
              <a:gd name="connsiteX8" fmla="*/ 1997095 w 2816128"/>
              <a:gd name="connsiteY8" fmla="*/ 847082 h 3814675"/>
              <a:gd name="connsiteX9" fmla="*/ 1997095 w 2816128"/>
              <a:gd name="connsiteY9" fmla="*/ 734886 h 3814675"/>
              <a:gd name="connsiteX10" fmla="*/ 1946606 w 2816128"/>
              <a:gd name="connsiteY10" fmla="*/ 695617 h 3814675"/>
              <a:gd name="connsiteX11" fmla="*/ 1772702 w 2816128"/>
              <a:gd name="connsiteY11" fmla="*/ 746105 h 3814675"/>
              <a:gd name="connsiteX12" fmla="*/ 1402454 w 2816128"/>
              <a:gd name="connsiteY12" fmla="*/ 605860 h 3814675"/>
              <a:gd name="connsiteX13" fmla="*/ 1705384 w 2816128"/>
              <a:gd name="connsiteY13" fmla="*/ 1178061 h 3814675"/>
              <a:gd name="connsiteX14" fmla="*/ 1800751 w 2816128"/>
              <a:gd name="connsiteY14" fmla="*/ 1250989 h 3814675"/>
              <a:gd name="connsiteX15" fmla="*/ 1649286 w 2816128"/>
              <a:gd name="connsiteY15" fmla="*/ 1475381 h 3814675"/>
              <a:gd name="connsiteX16" fmla="*/ 1727824 w 2816128"/>
              <a:gd name="connsiteY16" fmla="*/ 1694164 h 3814675"/>
              <a:gd name="connsiteX17" fmla="*/ 1817581 w 2816128"/>
              <a:gd name="connsiteY17" fmla="*/ 1688555 h 3814675"/>
              <a:gd name="connsiteX18" fmla="*/ 1671725 w 2816128"/>
              <a:gd name="connsiteY18" fmla="*/ 1856849 h 3814675"/>
              <a:gd name="connsiteX19" fmla="*/ 914400 w 2816128"/>
              <a:gd name="connsiteY19" fmla="*/ 1604407 h 3814675"/>
              <a:gd name="connsiteX20" fmla="*/ 460005 w 2816128"/>
              <a:gd name="connsiteY20" fmla="*/ 2631004 h 3814675"/>
              <a:gd name="connsiteX21" fmla="*/ 263662 w 2816128"/>
              <a:gd name="connsiteY21" fmla="*/ 2838567 h 3814675"/>
              <a:gd name="connsiteX22" fmla="*/ 44879 w 2816128"/>
              <a:gd name="connsiteY22" fmla="*/ 2883445 h 3814675"/>
              <a:gd name="connsiteX23" fmla="*/ 0 w 2816128"/>
              <a:gd name="connsiteY23" fmla="*/ 2990032 h 3814675"/>
              <a:gd name="connsiteX24" fmla="*/ 274881 w 2816128"/>
              <a:gd name="connsiteY24" fmla="*/ 3113448 h 3814675"/>
              <a:gd name="connsiteX25" fmla="*/ 504884 w 2816128"/>
              <a:gd name="connsiteY25" fmla="*/ 3012471 h 3814675"/>
              <a:gd name="connsiteX26" fmla="*/ 471225 w 2816128"/>
              <a:gd name="connsiteY26" fmla="*/ 3141497 h 3814675"/>
              <a:gd name="connsiteX27" fmla="*/ 572201 w 2816128"/>
              <a:gd name="connsiteY27" fmla="*/ 3186375 h 3814675"/>
              <a:gd name="connsiteX28" fmla="*/ 381468 w 2816128"/>
              <a:gd name="connsiteY28" fmla="*/ 3646380 h 3814675"/>
              <a:gd name="connsiteX29" fmla="*/ 196344 w 2816128"/>
              <a:gd name="connsiteY29" fmla="*/ 3691259 h 3814675"/>
              <a:gd name="connsiteX30" fmla="*/ 263662 w 2816128"/>
              <a:gd name="connsiteY30" fmla="*/ 3792235 h 3814675"/>
              <a:gd name="connsiteX31" fmla="*/ 555372 w 2816128"/>
              <a:gd name="connsiteY31" fmla="*/ 3814675 h 3814675"/>
              <a:gd name="connsiteX32" fmla="*/ 589031 w 2816128"/>
              <a:gd name="connsiteY32" fmla="*/ 3607112 h 3814675"/>
              <a:gd name="connsiteX33" fmla="*/ 645129 w 2816128"/>
              <a:gd name="connsiteY33" fmla="*/ 3601502 h 3814675"/>
              <a:gd name="connsiteX34" fmla="*/ 690008 w 2816128"/>
              <a:gd name="connsiteY34" fmla="*/ 3724918 h 3814675"/>
              <a:gd name="connsiteX35" fmla="*/ 774155 w 2816128"/>
              <a:gd name="connsiteY35" fmla="*/ 3730528 h 3814675"/>
              <a:gd name="connsiteX36" fmla="*/ 779765 w 2816128"/>
              <a:gd name="connsiteY36" fmla="*/ 3500525 h 3814675"/>
              <a:gd name="connsiteX37" fmla="*/ 746106 w 2816128"/>
              <a:gd name="connsiteY37" fmla="*/ 3231254 h 3814675"/>
              <a:gd name="connsiteX38" fmla="*/ 903181 w 2816128"/>
              <a:gd name="connsiteY38" fmla="*/ 2653443 h 3814675"/>
              <a:gd name="connsiteX39" fmla="*/ 1166842 w 2816128"/>
              <a:gd name="connsiteY39" fmla="*/ 2546856 h 3814675"/>
              <a:gd name="connsiteX40" fmla="*/ 1531480 w 2816128"/>
              <a:gd name="connsiteY40" fmla="*/ 2653443 h 3814675"/>
              <a:gd name="connsiteX41" fmla="*/ 1593188 w 2816128"/>
              <a:gd name="connsiteY41" fmla="*/ 2653443 h 3814675"/>
              <a:gd name="connsiteX42" fmla="*/ 1649286 w 2816128"/>
              <a:gd name="connsiteY42" fmla="*/ 2754420 h 3814675"/>
              <a:gd name="connsiteX43" fmla="*/ 1800751 w 2816128"/>
              <a:gd name="connsiteY43" fmla="*/ 2788078 h 3814675"/>
              <a:gd name="connsiteX44" fmla="*/ 1811971 w 2816128"/>
              <a:gd name="connsiteY44" fmla="*/ 2821737 h 3814675"/>
              <a:gd name="connsiteX45" fmla="*/ 1772702 w 2816128"/>
              <a:gd name="connsiteY45" fmla="*/ 3023691 h 3814675"/>
              <a:gd name="connsiteX46" fmla="*/ 1750263 w 2816128"/>
              <a:gd name="connsiteY46" fmla="*/ 3349060 h 3814675"/>
              <a:gd name="connsiteX47" fmla="*/ 1542700 w 2816128"/>
              <a:gd name="connsiteY47" fmla="*/ 3371499 h 3814675"/>
              <a:gd name="connsiteX48" fmla="*/ 1206111 w 2816128"/>
              <a:gd name="connsiteY48" fmla="*/ 3421988 h 3814675"/>
              <a:gd name="connsiteX49" fmla="*/ 1178062 w 2816128"/>
              <a:gd name="connsiteY49" fmla="*/ 3494915 h 3814675"/>
              <a:gd name="connsiteX50" fmla="*/ 1116354 w 2816128"/>
              <a:gd name="connsiteY50" fmla="*/ 3522964 h 3814675"/>
              <a:gd name="connsiteX51" fmla="*/ 1144403 w 2816128"/>
              <a:gd name="connsiteY51" fmla="*/ 3657600 h 3814675"/>
              <a:gd name="connsiteX52" fmla="*/ 1284648 w 2816128"/>
              <a:gd name="connsiteY52" fmla="*/ 3663210 h 3814675"/>
              <a:gd name="connsiteX53" fmla="*/ 1279038 w 2816128"/>
              <a:gd name="connsiteY53" fmla="*/ 3511745 h 3814675"/>
              <a:gd name="connsiteX54" fmla="*/ 1458552 w 2816128"/>
              <a:gd name="connsiteY54" fmla="*/ 3522964 h 3814675"/>
              <a:gd name="connsiteX55" fmla="*/ 1430503 w 2816128"/>
              <a:gd name="connsiteY55" fmla="*/ 3601502 h 3814675"/>
              <a:gd name="connsiteX56" fmla="*/ 1402454 w 2816128"/>
              <a:gd name="connsiteY56" fmla="*/ 3663210 h 3814675"/>
              <a:gd name="connsiteX57" fmla="*/ 1318307 w 2816128"/>
              <a:gd name="connsiteY57" fmla="*/ 3680039 h 3814675"/>
              <a:gd name="connsiteX58" fmla="*/ 1452943 w 2816128"/>
              <a:gd name="connsiteY58" fmla="*/ 3803455 h 3814675"/>
              <a:gd name="connsiteX59" fmla="*/ 1520260 w 2816128"/>
              <a:gd name="connsiteY59" fmla="*/ 3668820 h 3814675"/>
              <a:gd name="connsiteX60" fmla="*/ 1823190 w 2816128"/>
              <a:gd name="connsiteY60" fmla="*/ 3567843 h 3814675"/>
              <a:gd name="connsiteX61" fmla="*/ 2159779 w 2816128"/>
              <a:gd name="connsiteY61" fmla="*/ 3640770 h 3814675"/>
              <a:gd name="connsiteX62" fmla="*/ 2114901 w 2816128"/>
              <a:gd name="connsiteY62" fmla="*/ 3741747 h 3814675"/>
              <a:gd name="connsiteX63" fmla="*/ 2210268 w 2816128"/>
              <a:gd name="connsiteY63" fmla="*/ 3809065 h 3814675"/>
              <a:gd name="connsiteX64" fmla="*/ 2283195 w 2816128"/>
              <a:gd name="connsiteY64" fmla="*/ 3758577 h 3814675"/>
              <a:gd name="connsiteX65" fmla="*/ 2271976 w 2816128"/>
              <a:gd name="connsiteY65" fmla="*/ 3663210 h 3814675"/>
              <a:gd name="connsiteX66" fmla="*/ 2451490 w 2816128"/>
              <a:gd name="connsiteY66" fmla="*/ 3584672 h 3814675"/>
              <a:gd name="connsiteX67" fmla="*/ 2434660 w 2816128"/>
              <a:gd name="connsiteY67" fmla="*/ 3410768 h 3814675"/>
              <a:gd name="connsiteX68" fmla="*/ 1929777 w 2816128"/>
              <a:gd name="connsiteY68" fmla="*/ 3382719 h 3814675"/>
              <a:gd name="connsiteX69" fmla="*/ 1918557 w 2816128"/>
              <a:gd name="connsiteY69" fmla="*/ 3057350 h 3814675"/>
              <a:gd name="connsiteX70" fmla="*/ 1884898 w 2816128"/>
              <a:gd name="connsiteY70" fmla="*/ 3040520 h 3814675"/>
              <a:gd name="connsiteX71" fmla="*/ 1907338 w 2816128"/>
              <a:gd name="connsiteY71" fmla="*/ 2861006 h 3814675"/>
              <a:gd name="connsiteX72" fmla="*/ 1862459 w 2816128"/>
              <a:gd name="connsiteY72" fmla="*/ 2799298 h 3814675"/>
              <a:gd name="connsiteX73" fmla="*/ 2109291 w 2816128"/>
              <a:gd name="connsiteY73" fmla="*/ 2743200 h 3814675"/>
              <a:gd name="connsiteX74" fmla="*/ 2131730 w 2816128"/>
              <a:gd name="connsiteY74" fmla="*/ 2614174 h 3814675"/>
              <a:gd name="connsiteX75" fmla="*/ 2372952 w 2816128"/>
              <a:gd name="connsiteY75" fmla="*/ 2647833 h 3814675"/>
              <a:gd name="connsiteX76" fmla="*/ 2597345 w 2816128"/>
              <a:gd name="connsiteY76" fmla="*/ 2058802 h 3814675"/>
              <a:gd name="connsiteX77" fmla="*/ 2552466 w 2816128"/>
              <a:gd name="connsiteY77" fmla="*/ 1974655 h 3814675"/>
              <a:gd name="connsiteX78" fmla="*/ 2698322 w 2816128"/>
              <a:gd name="connsiteY78" fmla="*/ 1486601 h 3814675"/>
              <a:gd name="connsiteX79" fmla="*/ 2642224 w 2816128"/>
              <a:gd name="connsiteY79" fmla="*/ 1380015 h 3814675"/>
              <a:gd name="connsiteX80" fmla="*/ 2501978 w 2816128"/>
              <a:gd name="connsiteY80" fmla="*/ 796594 h 3814675"/>
              <a:gd name="connsiteX81" fmla="*/ 2816128 w 2816128"/>
              <a:gd name="connsiteY81" fmla="*/ 673178 h 3814675"/>
              <a:gd name="connsiteX82" fmla="*/ 2771249 w 2816128"/>
              <a:gd name="connsiteY82" fmla="*/ 437566 h 3814675"/>
              <a:gd name="connsiteX83" fmla="*/ 2614174 w 2816128"/>
              <a:gd name="connsiteY83" fmla="*/ 72928 h 3814675"/>
              <a:gd name="connsiteX0" fmla="*/ 2614174 w 2816128"/>
              <a:gd name="connsiteY0" fmla="*/ 84148 h 3825895"/>
              <a:gd name="connsiteX1" fmla="*/ 2395391 w 2816128"/>
              <a:gd name="connsiteY1" fmla="*/ 0 h 3825895"/>
              <a:gd name="connsiteX2" fmla="*/ 2193438 w 2816128"/>
              <a:gd name="connsiteY2" fmla="*/ 196344 h 3825895"/>
              <a:gd name="connsiteX3" fmla="*/ 2114901 w 2816128"/>
              <a:gd name="connsiteY3" fmla="*/ 213173 h 3825895"/>
              <a:gd name="connsiteX4" fmla="*/ 2142950 w 2816128"/>
              <a:gd name="connsiteY4" fmla="*/ 325370 h 3825895"/>
              <a:gd name="connsiteX5" fmla="*/ 2047583 w 2816128"/>
              <a:gd name="connsiteY5" fmla="*/ 493664 h 3825895"/>
              <a:gd name="connsiteX6" fmla="*/ 2159779 w 2816128"/>
              <a:gd name="connsiteY6" fmla="*/ 746106 h 3825895"/>
              <a:gd name="connsiteX7" fmla="*/ 2030754 w 2816128"/>
              <a:gd name="connsiteY7" fmla="*/ 790984 h 3825895"/>
              <a:gd name="connsiteX8" fmla="*/ 1997095 w 2816128"/>
              <a:gd name="connsiteY8" fmla="*/ 858302 h 3825895"/>
              <a:gd name="connsiteX9" fmla="*/ 1997095 w 2816128"/>
              <a:gd name="connsiteY9" fmla="*/ 746106 h 3825895"/>
              <a:gd name="connsiteX10" fmla="*/ 1946606 w 2816128"/>
              <a:gd name="connsiteY10" fmla="*/ 706837 h 3825895"/>
              <a:gd name="connsiteX11" fmla="*/ 1772702 w 2816128"/>
              <a:gd name="connsiteY11" fmla="*/ 757325 h 3825895"/>
              <a:gd name="connsiteX12" fmla="*/ 1402454 w 2816128"/>
              <a:gd name="connsiteY12" fmla="*/ 617080 h 3825895"/>
              <a:gd name="connsiteX13" fmla="*/ 1705384 w 2816128"/>
              <a:gd name="connsiteY13" fmla="*/ 1189281 h 3825895"/>
              <a:gd name="connsiteX14" fmla="*/ 1800751 w 2816128"/>
              <a:gd name="connsiteY14" fmla="*/ 1262209 h 3825895"/>
              <a:gd name="connsiteX15" fmla="*/ 1649286 w 2816128"/>
              <a:gd name="connsiteY15" fmla="*/ 1486601 h 3825895"/>
              <a:gd name="connsiteX16" fmla="*/ 1727824 w 2816128"/>
              <a:gd name="connsiteY16" fmla="*/ 1705384 h 3825895"/>
              <a:gd name="connsiteX17" fmla="*/ 1817581 w 2816128"/>
              <a:gd name="connsiteY17" fmla="*/ 1699775 h 3825895"/>
              <a:gd name="connsiteX18" fmla="*/ 1671725 w 2816128"/>
              <a:gd name="connsiteY18" fmla="*/ 1868069 h 3825895"/>
              <a:gd name="connsiteX19" fmla="*/ 914400 w 2816128"/>
              <a:gd name="connsiteY19" fmla="*/ 1615627 h 3825895"/>
              <a:gd name="connsiteX20" fmla="*/ 460005 w 2816128"/>
              <a:gd name="connsiteY20" fmla="*/ 2642224 h 3825895"/>
              <a:gd name="connsiteX21" fmla="*/ 263662 w 2816128"/>
              <a:gd name="connsiteY21" fmla="*/ 2849787 h 3825895"/>
              <a:gd name="connsiteX22" fmla="*/ 44879 w 2816128"/>
              <a:gd name="connsiteY22" fmla="*/ 2894665 h 3825895"/>
              <a:gd name="connsiteX23" fmla="*/ 0 w 2816128"/>
              <a:gd name="connsiteY23" fmla="*/ 3001252 h 3825895"/>
              <a:gd name="connsiteX24" fmla="*/ 274881 w 2816128"/>
              <a:gd name="connsiteY24" fmla="*/ 3124668 h 3825895"/>
              <a:gd name="connsiteX25" fmla="*/ 504884 w 2816128"/>
              <a:gd name="connsiteY25" fmla="*/ 3023691 h 3825895"/>
              <a:gd name="connsiteX26" fmla="*/ 471225 w 2816128"/>
              <a:gd name="connsiteY26" fmla="*/ 3152717 h 3825895"/>
              <a:gd name="connsiteX27" fmla="*/ 572201 w 2816128"/>
              <a:gd name="connsiteY27" fmla="*/ 3197595 h 3825895"/>
              <a:gd name="connsiteX28" fmla="*/ 381468 w 2816128"/>
              <a:gd name="connsiteY28" fmla="*/ 3657600 h 3825895"/>
              <a:gd name="connsiteX29" fmla="*/ 196344 w 2816128"/>
              <a:gd name="connsiteY29" fmla="*/ 3702479 h 3825895"/>
              <a:gd name="connsiteX30" fmla="*/ 263662 w 2816128"/>
              <a:gd name="connsiteY30" fmla="*/ 3803455 h 3825895"/>
              <a:gd name="connsiteX31" fmla="*/ 555372 w 2816128"/>
              <a:gd name="connsiteY31" fmla="*/ 3825895 h 3825895"/>
              <a:gd name="connsiteX32" fmla="*/ 589031 w 2816128"/>
              <a:gd name="connsiteY32" fmla="*/ 3618332 h 3825895"/>
              <a:gd name="connsiteX33" fmla="*/ 645129 w 2816128"/>
              <a:gd name="connsiteY33" fmla="*/ 3612722 h 3825895"/>
              <a:gd name="connsiteX34" fmla="*/ 690008 w 2816128"/>
              <a:gd name="connsiteY34" fmla="*/ 3736138 h 3825895"/>
              <a:gd name="connsiteX35" fmla="*/ 774155 w 2816128"/>
              <a:gd name="connsiteY35" fmla="*/ 3741748 h 3825895"/>
              <a:gd name="connsiteX36" fmla="*/ 779765 w 2816128"/>
              <a:gd name="connsiteY36" fmla="*/ 3511745 h 3825895"/>
              <a:gd name="connsiteX37" fmla="*/ 746106 w 2816128"/>
              <a:gd name="connsiteY37" fmla="*/ 3242474 h 3825895"/>
              <a:gd name="connsiteX38" fmla="*/ 903181 w 2816128"/>
              <a:gd name="connsiteY38" fmla="*/ 2664663 h 3825895"/>
              <a:gd name="connsiteX39" fmla="*/ 1166842 w 2816128"/>
              <a:gd name="connsiteY39" fmla="*/ 2558076 h 3825895"/>
              <a:gd name="connsiteX40" fmla="*/ 1531480 w 2816128"/>
              <a:gd name="connsiteY40" fmla="*/ 2664663 h 3825895"/>
              <a:gd name="connsiteX41" fmla="*/ 1593188 w 2816128"/>
              <a:gd name="connsiteY41" fmla="*/ 2664663 h 3825895"/>
              <a:gd name="connsiteX42" fmla="*/ 1649286 w 2816128"/>
              <a:gd name="connsiteY42" fmla="*/ 2765640 h 3825895"/>
              <a:gd name="connsiteX43" fmla="*/ 1800751 w 2816128"/>
              <a:gd name="connsiteY43" fmla="*/ 2799298 h 3825895"/>
              <a:gd name="connsiteX44" fmla="*/ 1811971 w 2816128"/>
              <a:gd name="connsiteY44" fmla="*/ 2832957 h 3825895"/>
              <a:gd name="connsiteX45" fmla="*/ 1772702 w 2816128"/>
              <a:gd name="connsiteY45" fmla="*/ 3034911 h 3825895"/>
              <a:gd name="connsiteX46" fmla="*/ 1750263 w 2816128"/>
              <a:gd name="connsiteY46" fmla="*/ 3360280 h 3825895"/>
              <a:gd name="connsiteX47" fmla="*/ 1542700 w 2816128"/>
              <a:gd name="connsiteY47" fmla="*/ 3382719 h 3825895"/>
              <a:gd name="connsiteX48" fmla="*/ 1206111 w 2816128"/>
              <a:gd name="connsiteY48" fmla="*/ 3433208 h 3825895"/>
              <a:gd name="connsiteX49" fmla="*/ 1178062 w 2816128"/>
              <a:gd name="connsiteY49" fmla="*/ 3506135 h 3825895"/>
              <a:gd name="connsiteX50" fmla="*/ 1116354 w 2816128"/>
              <a:gd name="connsiteY50" fmla="*/ 3534184 h 3825895"/>
              <a:gd name="connsiteX51" fmla="*/ 1144403 w 2816128"/>
              <a:gd name="connsiteY51" fmla="*/ 3668820 h 3825895"/>
              <a:gd name="connsiteX52" fmla="*/ 1284648 w 2816128"/>
              <a:gd name="connsiteY52" fmla="*/ 3674430 h 3825895"/>
              <a:gd name="connsiteX53" fmla="*/ 1279038 w 2816128"/>
              <a:gd name="connsiteY53" fmla="*/ 3522965 h 3825895"/>
              <a:gd name="connsiteX54" fmla="*/ 1458552 w 2816128"/>
              <a:gd name="connsiteY54" fmla="*/ 3534184 h 3825895"/>
              <a:gd name="connsiteX55" fmla="*/ 1430503 w 2816128"/>
              <a:gd name="connsiteY55" fmla="*/ 3612722 h 3825895"/>
              <a:gd name="connsiteX56" fmla="*/ 1402454 w 2816128"/>
              <a:gd name="connsiteY56" fmla="*/ 3674430 h 3825895"/>
              <a:gd name="connsiteX57" fmla="*/ 1318307 w 2816128"/>
              <a:gd name="connsiteY57" fmla="*/ 3691259 h 3825895"/>
              <a:gd name="connsiteX58" fmla="*/ 1452943 w 2816128"/>
              <a:gd name="connsiteY58" fmla="*/ 3814675 h 3825895"/>
              <a:gd name="connsiteX59" fmla="*/ 1520260 w 2816128"/>
              <a:gd name="connsiteY59" fmla="*/ 3680040 h 3825895"/>
              <a:gd name="connsiteX60" fmla="*/ 1823190 w 2816128"/>
              <a:gd name="connsiteY60" fmla="*/ 3579063 h 3825895"/>
              <a:gd name="connsiteX61" fmla="*/ 2159779 w 2816128"/>
              <a:gd name="connsiteY61" fmla="*/ 3651990 h 3825895"/>
              <a:gd name="connsiteX62" fmla="*/ 2114901 w 2816128"/>
              <a:gd name="connsiteY62" fmla="*/ 3752967 h 3825895"/>
              <a:gd name="connsiteX63" fmla="*/ 2210268 w 2816128"/>
              <a:gd name="connsiteY63" fmla="*/ 3820285 h 3825895"/>
              <a:gd name="connsiteX64" fmla="*/ 2283195 w 2816128"/>
              <a:gd name="connsiteY64" fmla="*/ 3769797 h 3825895"/>
              <a:gd name="connsiteX65" fmla="*/ 2271976 w 2816128"/>
              <a:gd name="connsiteY65" fmla="*/ 3674430 h 3825895"/>
              <a:gd name="connsiteX66" fmla="*/ 2451490 w 2816128"/>
              <a:gd name="connsiteY66" fmla="*/ 3595892 h 3825895"/>
              <a:gd name="connsiteX67" fmla="*/ 2434660 w 2816128"/>
              <a:gd name="connsiteY67" fmla="*/ 3421988 h 3825895"/>
              <a:gd name="connsiteX68" fmla="*/ 1929777 w 2816128"/>
              <a:gd name="connsiteY68" fmla="*/ 3393939 h 3825895"/>
              <a:gd name="connsiteX69" fmla="*/ 1918557 w 2816128"/>
              <a:gd name="connsiteY69" fmla="*/ 3068570 h 3825895"/>
              <a:gd name="connsiteX70" fmla="*/ 1884898 w 2816128"/>
              <a:gd name="connsiteY70" fmla="*/ 3051740 h 3825895"/>
              <a:gd name="connsiteX71" fmla="*/ 1907338 w 2816128"/>
              <a:gd name="connsiteY71" fmla="*/ 2872226 h 3825895"/>
              <a:gd name="connsiteX72" fmla="*/ 1862459 w 2816128"/>
              <a:gd name="connsiteY72" fmla="*/ 2810518 h 3825895"/>
              <a:gd name="connsiteX73" fmla="*/ 2109291 w 2816128"/>
              <a:gd name="connsiteY73" fmla="*/ 2754420 h 3825895"/>
              <a:gd name="connsiteX74" fmla="*/ 2131730 w 2816128"/>
              <a:gd name="connsiteY74" fmla="*/ 2625394 h 3825895"/>
              <a:gd name="connsiteX75" fmla="*/ 2372952 w 2816128"/>
              <a:gd name="connsiteY75" fmla="*/ 2659053 h 3825895"/>
              <a:gd name="connsiteX76" fmla="*/ 2597345 w 2816128"/>
              <a:gd name="connsiteY76" fmla="*/ 2070022 h 3825895"/>
              <a:gd name="connsiteX77" fmla="*/ 2552466 w 2816128"/>
              <a:gd name="connsiteY77" fmla="*/ 1985875 h 3825895"/>
              <a:gd name="connsiteX78" fmla="*/ 2698322 w 2816128"/>
              <a:gd name="connsiteY78" fmla="*/ 1497821 h 3825895"/>
              <a:gd name="connsiteX79" fmla="*/ 2642224 w 2816128"/>
              <a:gd name="connsiteY79" fmla="*/ 1391235 h 3825895"/>
              <a:gd name="connsiteX80" fmla="*/ 2501978 w 2816128"/>
              <a:gd name="connsiteY80" fmla="*/ 807814 h 3825895"/>
              <a:gd name="connsiteX81" fmla="*/ 2816128 w 2816128"/>
              <a:gd name="connsiteY81" fmla="*/ 684398 h 3825895"/>
              <a:gd name="connsiteX82" fmla="*/ 2771249 w 2816128"/>
              <a:gd name="connsiteY82" fmla="*/ 448786 h 3825895"/>
              <a:gd name="connsiteX83" fmla="*/ 2614174 w 2816128"/>
              <a:gd name="connsiteY83" fmla="*/ 84148 h 3825895"/>
              <a:gd name="connsiteX0" fmla="*/ 2614174 w 2816128"/>
              <a:gd name="connsiteY0" fmla="*/ 85752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14174 w 2816128"/>
              <a:gd name="connsiteY83" fmla="*/ 85752 h 3827499"/>
              <a:gd name="connsiteX0" fmla="*/ 2614174 w 2816128"/>
              <a:gd name="connsiteY0" fmla="*/ 85752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14174 w 2816128"/>
              <a:gd name="connsiteY83" fmla="*/ 85752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771249"/>
              <a:gd name="connsiteY0" fmla="*/ 80143 h 3827499"/>
              <a:gd name="connsiteX1" fmla="*/ 2395391 w 2771249"/>
              <a:gd name="connsiteY1" fmla="*/ 1604 h 3827499"/>
              <a:gd name="connsiteX2" fmla="*/ 2193438 w 2771249"/>
              <a:gd name="connsiteY2" fmla="*/ 197948 h 3827499"/>
              <a:gd name="connsiteX3" fmla="*/ 2114901 w 2771249"/>
              <a:gd name="connsiteY3" fmla="*/ 214777 h 3827499"/>
              <a:gd name="connsiteX4" fmla="*/ 2142950 w 2771249"/>
              <a:gd name="connsiteY4" fmla="*/ 326974 h 3827499"/>
              <a:gd name="connsiteX5" fmla="*/ 2047583 w 2771249"/>
              <a:gd name="connsiteY5" fmla="*/ 495268 h 3827499"/>
              <a:gd name="connsiteX6" fmla="*/ 2159779 w 2771249"/>
              <a:gd name="connsiteY6" fmla="*/ 747710 h 3827499"/>
              <a:gd name="connsiteX7" fmla="*/ 2030754 w 2771249"/>
              <a:gd name="connsiteY7" fmla="*/ 792588 h 3827499"/>
              <a:gd name="connsiteX8" fmla="*/ 1997095 w 2771249"/>
              <a:gd name="connsiteY8" fmla="*/ 859906 h 3827499"/>
              <a:gd name="connsiteX9" fmla="*/ 1997095 w 2771249"/>
              <a:gd name="connsiteY9" fmla="*/ 747710 h 3827499"/>
              <a:gd name="connsiteX10" fmla="*/ 1946606 w 2771249"/>
              <a:gd name="connsiteY10" fmla="*/ 708441 h 3827499"/>
              <a:gd name="connsiteX11" fmla="*/ 1772702 w 2771249"/>
              <a:gd name="connsiteY11" fmla="*/ 758929 h 3827499"/>
              <a:gd name="connsiteX12" fmla="*/ 1402454 w 2771249"/>
              <a:gd name="connsiteY12" fmla="*/ 618684 h 3827499"/>
              <a:gd name="connsiteX13" fmla="*/ 1705384 w 2771249"/>
              <a:gd name="connsiteY13" fmla="*/ 1190885 h 3827499"/>
              <a:gd name="connsiteX14" fmla="*/ 1800751 w 2771249"/>
              <a:gd name="connsiteY14" fmla="*/ 1263813 h 3827499"/>
              <a:gd name="connsiteX15" fmla="*/ 1649286 w 2771249"/>
              <a:gd name="connsiteY15" fmla="*/ 1488205 h 3827499"/>
              <a:gd name="connsiteX16" fmla="*/ 1727824 w 2771249"/>
              <a:gd name="connsiteY16" fmla="*/ 1706988 h 3827499"/>
              <a:gd name="connsiteX17" fmla="*/ 1817581 w 2771249"/>
              <a:gd name="connsiteY17" fmla="*/ 1701379 h 3827499"/>
              <a:gd name="connsiteX18" fmla="*/ 1671725 w 2771249"/>
              <a:gd name="connsiteY18" fmla="*/ 1869673 h 3827499"/>
              <a:gd name="connsiteX19" fmla="*/ 914400 w 2771249"/>
              <a:gd name="connsiteY19" fmla="*/ 1617231 h 3827499"/>
              <a:gd name="connsiteX20" fmla="*/ 460005 w 2771249"/>
              <a:gd name="connsiteY20" fmla="*/ 2643828 h 3827499"/>
              <a:gd name="connsiteX21" fmla="*/ 263662 w 2771249"/>
              <a:gd name="connsiteY21" fmla="*/ 2851391 h 3827499"/>
              <a:gd name="connsiteX22" fmla="*/ 44879 w 2771249"/>
              <a:gd name="connsiteY22" fmla="*/ 2896269 h 3827499"/>
              <a:gd name="connsiteX23" fmla="*/ 0 w 2771249"/>
              <a:gd name="connsiteY23" fmla="*/ 3002856 h 3827499"/>
              <a:gd name="connsiteX24" fmla="*/ 274881 w 2771249"/>
              <a:gd name="connsiteY24" fmla="*/ 3126272 h 3827499"/>
              <a:gd name="connsiteX25" fmla="*/ 504884 w 2771249"/>
              <a:gd name="connsiteY25" fmla="*/ 3025295 h 3827499"/>
              <a:gd name="connsiteX26" fmla="*/ 471225 w 2771249"/>
              <a:gd name="connsiteY26" fmla="*/ 3154321 h 3827499"/>
              <a:gd name="connsiteX27" fmla="*/ 572201 w 2771249"/>
              <a:gd name="connsiteY27" fmla="*/ 3199199 h 3827499"/>
              <a:gd name="connsiteX28" fmla="*/ 381468 w 2771249"/>
              <a:gd name="connsiteY28" fmla="*/ 3659204 h 3827499"/>
              <a:gd name="connsiteX29" fmla="*/ 196344 w 2771249"/>
              <a:gd name="connsiteY29" fmla="*/ 3704083 h 3827499"/>
              <a:gd name="connsiteX30" fmla="*/ 263662 w 2771249"/>
              <a:gd name="connsiteY30" fmla="*/ 3805059 h 3827499"/>
              <a:gd name="connsiteX31" fmla="*/ 555372 w 2771249"/>
              <a:gd name="connsiteY31" fmla="*/ 3827499 h 3827499"/>
              <a:gd name="connsiteX32" fmla="*/ 589031 w 2771249"/>
              <a:gd name="connsiteY32" fmla="*/ 3619936 h 3827499"/>
              <a:gd name="connsiteX33" fmla="*/ 645129 w 2771249"/>
              <a:gd name="connsiteY33" fmla="*/ 3614326 h 3827499"/>
              <a:gd name="connsiteX34" fmla="*/ 690008 w 2771249"/>
              <a:gd name="connsiteY34" fmla="*/ 3737742 h 3827499"/>
              <a:gd name="connsiteX35" fmla="*/ 774155 w 2771249"/>
              <a:gd name="connsiteY35" fmla="*/ 3743352 h 3827499"/>
              <a:gd name="connsiteX36" fmla="*/ 779765 w 2771249"/>
              <a:gd name="connsiteY36" fmla="*/ 3513349 h 3827499"/>
              <a:gd name="connsiteX37" fmla="*/ 746106 w 2771249"/>
              <a:gd name="connsiteY37" fmla="*/ 3244078 h 3827499"/>
              <a:gd name="connsiteX38" fmla="*/ 903181 w 2771249"/>
              <a:gd name="connsiteY38" fmla="*/ 2666267 h 3827499"/>
              <a:gd name="connsiteX39" fmla="*/ 1166842 w 2771249"/>
              <a:gd name="connsiteY39" fmla="*/ 2559680 h 3827499"/>
              <a:gd name="connsiteX40" fmla="*/ 1531480 w 2771249"/>
              <a:gd name="connsiteY40" fmla="*/ 2666267 h 3827499"/>
              <a:gd name="connsiteX41" fmla="*/ 1593188 w 2771249"/>
              <a:gd name="connsiteY41" fmla="*/ 2666267 h 3827499"/>
              <a:gd name="connsiteX42" fmla="*/ 1649286 w 2771249"/>
              <a:gd name="connsiteY42" fmla="*/ 2767244 h 3827499"/>
              <a:gd name="connsiteX43" fmla="*/ 1800751 w 2771249"/>
              <a:gd name="connsiteY43" fmla="*/ 2800902 h 3827499"/>
              <a:gd name="connsiteX44" fmla="*/ 1811971 w 2771249"/>
              <a:gd name="connsiteY44" fmla="*/ 2834561 h 3827499"/>
              <a:gd name="connsiteX45" fmla="*/ 1772702 w 2771249"/>
              <a:gd name="connsiteY45" fmla="*/ 3036515 h 3827499"/>
              <a:gd name="connsiteX46" fmla="*/ 1750263 w 2771249"/>
              <a:gd name="connsiteY46" fmla="*/ 3361884 h 3827499"/>
              <a:gd name="connsiteX47" fmla="*/ 1542700 w 2771249"/>
              <a:gd name="connsiteY47" fmla="*/ 3384323 h 3827499"/>
              <a:gd name="connsiteX48" fmla="*/ 1206111 w 2771249"/>
              <a:gd name="connsiteY48" fmla="*/ 3434812 h 3827499"/>
              <a:gd name="connsiteX49" fmla="*/ 1178062 w 2771249"/>
              <a:gd name="connsiteY49" fmla="*/ 3507739 h 3827499"/>
              <a:gd name="connsiteX50" fmla="*/ 1116354 w 2771249"/>
              <a:gd name="connsiteY50" fmla="*/ 3535788 h 3827499"/>
              <a:gd name="connsiteX51" fmla="*/ 1144403 w 2771249"/>
              <a:gd name="connsiteY51" fmla="*/ 3670424 h 3827499"/>
              <a:gd name="connsiteX52" fmla="*/ 1284648 w 2771249"/>
              <a:gd name="connsiteY52" fmla="*/ 3676034 h 3827499"/>
              <a:gd name="connsiteX53" fmla="*/ 1279038 w 2771249"/>
              <a:gd name="connsiteY53" fmla="*/ 3524569 h 3827499"/>
              <a:gd name="connsiteX54" fmla="*/ 1458552 w 2771249"/>
              <a:gd name="connsiteY54" fmla="*/ 3535788 h 3827499"/>
              <a:gd name="connsiteX55" fmla="*/ 1430503 w 2771249"/>
              <a:gd name="connsiteY55" fmla="*/ 3614326 h 3827499"/>
              <a:gd name="connsiteX56" fmla="*/ 1402454 w 2771249"/>
              <a:gd name="connsiteY56" fmla="*/ 3676034 h 3827499"/>
              <a:gd name="connsiteX57" fmla="*/ 1318307 w 2771249"/>
              <a:gd name="connsiteY57" fmla="*/ 3692863 h 3827499"/>
              <a:gd name="connsiteX58" fmla="*/ 1452943 w 2771249"/>
              <a:gd name="connsiteY58" fmla="*/ 3816279 h 3827499"/>
              <a:gd name="connsiteX59" fmla="*/ 1520260 w 2771249"/>
              <a:gd name="connsiteY59" fmla="*/ 3681644 h 3827499"/>
              <a:gd name="connsiteX60" fmla="*/ 1823190 w 2771249"/>
              <a:gd name="connsiteY60" fmla="*/ 3580667 h 3827499"/>
              <a:gd name="connsiteX61" fmla="*/ 2159779 w 2771249"/>
              <a:gd name="connsiteY61" fmla="*/ 3653594 h 3827499"/>
              <a:gd name="connsiteX62" fmla="*/ 2114901 w 2771249"/>
              <a:gd name="connsiteY62" fmla="*/ 3754571 h 3827499"/>
              <a:gd name="connsiteX63" fmla="*/ 2210268 w 2771249"/>
              <a:gd name="connsiteY63" fmla="*/ 3821889 h 3827499"/>
              <a:gd name="connsiteX64" fmla="*/ 2283195 w 2771249"/>
              <a:gd name="connsiteY64" fmla="*/ 3771401 h 3827499"/>
              <a:gd name="connsiteX65" fmla="*/ 2271976 w 2771249"/>
              <a:gd name="connsiteY65" fmla="*/ 3676034 h 3827499"/>
              <a:gd name="connsiteX66" fmla="*/ 2451490 w 2771249"/>
              <a:gd name="connsiteY66" fmla="*/ 3597496 h 3827499"/>
              <a:gd name="connsiteX67" fmla="*/ 2434660 w 2771249"/>
              <a:gd name="connsiteY67" fmla="*/ 3423592 h 3827499"/>
              <a:gd name="connsiteX68" fmla="*/ 1929777 w 2771249"/>
              <a:gd name="connsiteY68" fmla="*/ 3395543 h 3827499"/>
              <a:gd name="connsiteX69" fmla="*/ 1918557 w 2771249"/>
              <a:gd name="connsiteY69" fmla="*/ 3070174 h 3827499"/>
              <a:gd name="connsiteX70" fmla="*/ 1884898 w 2771249"/>
              <a:gd name="connsiteY70" fmla="*/ 3053344 h 3827499"/>
              <a:gd name="connsiteX71" fmla="*/ 1907338 w 2771249"/>
              <a:gd name="connsiteY71" fmla="*/ 2873830 h 3827499"/>
              <a:gd name="connsiteX72" fmla="*/ 1862459 w 2771249"/>
              <a:gd name="connsiteY72" fmla="*/ 2812122 h 3827499"/>
              <a:gd name="connsiteX73" fmla="*/ 2109291 w 2771249"/>
              <a:gd name="connsiteY73" fmla="*/ 2756024 h 3827499"/>
              <a:gd name="connsiteX74" fmla="*/ 2131730 w 2771249"/>
              <a:gd name="connsiteY74" fmla="*/ 2626998 h 3827499"/>
              <a:gd name="connsiteX75" fmla="*/ 2372952 w 2771249"/>
              <a:gd name="connsiteY75" fmla="*/ 2660657 h 3827499"/>
              <a:gd name="connsiteX76" fmla="*/ 2597345 w 2771249"/>
              <a:gd name="connsiteY76" fmla="*/ 2071626 h 3827499"/>
              <a:gd name="connsiteX77" fmla="*/ 2552466 w 2771249"/>
              <a:gd name="connsiteY77" fmla="*/ 1987479 h 3827499"/>
              <a:gd name="connsiteX78" fmla="*/ 2698322 w 2771249"/>
              <a:gd name="connsiteY78" fmla="*/ 1499425 h 3827499"/>
              <a:gd name="connsiteX79" fmla="*/ 2642224 w 2771249"/>
              <a:gd name="connsiteY79" fmla="*/ 1392839 h 3827499"/>
              <a:gd name="connsiteX80" fmla="*/ 2501978 w 2771249"/>
              <a:gd name="connsiteY80" fmla="*/ 809418 h 3827499"/>
              <a:gd name="connsiteX81" fmla="*/ 2765640 w 2771249"/>
              <a:gd name="connsiteY81" fmla="*/ 674782 h 3827499"/>
              <a:gd name="connsiteX82" fmla="*/ 2771249 w 2771249"/>
              <a:gd name="connsiteY82" fmla="*/ 450390 h 3827499"/>
              <a:gd name="connsiteX83" fmla="*/ 2647833 w 2771249"/>
              <a:gd name="connsiteY83" fmla="*/ 80143 h 3827499"/>
              <a:gd name="connsiteX0" fmla="*/ 2647833 w 2765640"/>
              <a:gd name="connsiteY0" fmla="*/ 80143 h 3827499"/>
              <a:gd name="connsiteX1" fmla="*/ 2395391 w 2765640"/>
              <a:gd name="connsiteY1" fmla="*/ 1604 h 3827499"/>
              <a:gd name="connsiteX2" fmla="*/ 2193438 w 2765640"/>
              <a:gd name="connsiteY2" fmla="*/ 197948 h 3827499"/>
              <a:gd name="connsiteX3" fmla="*/ 2114901 w 2765640"/>
              <a:gd name="connsiteY3" fmla="*/ 214777 h 3827499"/>
              <a:gd name="connsiteX4" fmla="*/ 2142950 w 2765640"/>
              <a:gd name="connsiteY4" fmla="*/ 326974 h 3827499"/>
              <a:gd name="connsiteX5" fmla="*/ 2047583 w 2765640"/>
              <a:gd name="connsiteY5" fmla="*/ 495268 h 3827499"/>
              <a:gd name="connsiteX6" fmla="*/ 2159779 w 2765640"/>
              <a:gd name="connsiteY6" fmla="*/ 747710 h 3827499"/>
              <a:gd name="connsiteX7" fmla="*/ 2030754 w 2765640"/>
              <a:gd name="connsiteY7" fmla="*/ 792588 h 3827499"/>
              <a:gd name="connsiteX8" fmla="*/ 1997095 w 2765640"/>
              <a:gd name="connsiteY8" fmla="*/ 859906 h 3827499"/>
              <a:gd name="connsiteX9" fmla="*/ 1997095 w 2765640"/>
              <a:gd name="connsiteY9" fmla="*/ 747710 h 3827499"/>
              <a:gd name="connsiteX10" fmla="*/ 1946606 w 2765640"/>
              <a:gd name="connsiteY10" fmla="*/ 708441 h 3827499"/>
              <a:gd name="connsiteX11" fmla="*/ 1772702 w 2765640"/>
              <a:gd name="connsiteY11" fmla="*/ 758929 h 3827499"/>
              <a:gd name="connsiteX12" fmla="*/ 1402454 w 2765640"/>
              <a:gd name="connsiteY12" fmla="*/ 618684 h 3827499"/>
              <a:gd name="connsiteX13" fmla="*/ 1705384 w 2765640"/>
              <a:gd name="connsiteY13" fmla="*/ 1190885 h 3827499"/>
              <a:gd name="connsiteX14" fmla="*/ 1800751 w 2765640"/>
              <a:gd name="connsiteY14" fmla="*/ 1263813 h 3827499"/>
              <a:gd name="connsiteX15" fmla="*/ 1649286 w 2765640"/>
              <a:gd name="connsiteY15" fmla="*/ 1488205 h 3827499"/>
              <a:gd name="connsiteX16" fmla="*/ 1727824 w 2765640"/>
              <a:gd name="connsiteY16" fmla="*/ 1706988 h 3827499"/>
              <a:gd name="connsiteX17" fmla="*/ 1817581 w 2765640"/>
              <a:gd name="connsiteY17" fmla="*/ 1701379 h 3827499"/>
              <a:gd name="connsiteX18" fmla="*/ 1671725 w 2765640"/>
              <a:gd name="connsiteY18" fmla="*/ 1869673 h 3827499"/>
              <a:gd name="connsiteX19" fmla="*/ 914400 w 2765640"/>
              <a:gd name="connsiteY19" fmla="*/ 1617231 h 3827499"/>
              <a:gd name="connsiteX20" fmla="*/ 460005 w 2765640"/>
              <a:gd name="connsiteY20" fmla="*/ 2643828 h 3827499"/>
              <a:gd name="connsiteX21" fmla="*/ 263662 w 2765640"/>
              <a:gd name="connsiteY21" fmla="*/ 2851391 h 3827499"/>
              <a:gd name="connsiteX22" fmla="*/ 44879 w 2765640"/>
              <a:gd name="connsiteY22" fmla="*/ 2896269 h 3827499"/>
              <a:gd name="connsiteX23" fmla="*/ 0 w 2765640"/>
              <a:gd name="connsiteY23" fmla="*/ 3002856 h 3827499"/>
              <a:gd name="connsiteX24" fmla="*/ 274881 w 2765640"/>
              <a:gd name="connsiteY24" fmla="*/ 3126272 h 3827499"/>
              <a:gd name="connsiteX25" fmla="*/ 504884 w 2765640"/>
              <a:gd name="connsiteY25" fmla="*/ 3025295 h 3827499"/>
              <a:gd name="connsiteX26" fmla="*/ 471225 w 2765640"/>
              <a:gd name="connsiteY26" fmla="*/ 3154321 h 3827499"/>
              <a:gd name="connsiteX27" fmla="*/ 572201 w 2765640"/>
              <a:gd name="connsiteY27" fmla="*/ 3199199 h 3827499"/>
              <a:gd name="connsiteX28" fmla="*/ 381468 w 2765640"/>
              <a:gd name="connsiteY28" fmla="*/ 3659204 h 3827499"/>
              <a:gd name="connsiteX29" fmla="*/ 196344 w 2765640"/>
              <a:gd name="connsiteY29" fmla="*/ 3704083 h 3827499"/>
              <a:gd name="connsiteX30" fmla="*/ 263662 w 2765640"/>
              <a:gd name="connsiteY30" fmla="*/ 3805059 h 3827499"/>
              <a:gd name="connsiteX31" fmla="*/ 555372 w 2765640"/>
              <a:gd name="connsiteY31" fmla="*/ 3827499 h 3827499"/>
              <a:gd name="connsiteX32" fmla="*/ 589031 w 2765640"/>
              <a:gd name="connsiteY32" fmla="*/ 3619936 h 3827499"/>
              <a:gd name="connsiteX33" fmla="*/ 645129 w 2765640"/>
              <a:gd name="connsiteY33" fmla="*/ 3614326 h 3827499"/>
              <a:gd name="connsiteX34" fmla="*/ 690008 w 2765640"/>
              <a:gd name="connsiteY34" fmla="*/ 3737742 h 3827499"/>
              <a:gd name="connsiteX35" fmla="*/ 774155 w 2765640"/>
              <a:gd name="connsiteY35" fmla="*/ 3743352 h 3827499"/>
              <a:gd name="connsiteX36" fmla="*/ 779765 w 2765640"/>
              <a:gd name="connsiteY36" fmla="*/ 3513349 h 3827499"/>
              <a:gd name="connsiteX37" fmla="*/ 746106 w 2765640"/>
              <a:gd name="connsiteY37" fmla="*/ 3244078 h 3827499"/>
              <a:gd name="connsiteX38" fmla="*/ 903181 w 2765640"/>
              <a:gd name="connsiteY38" fmla="*/ 2666267 h 3827499"/>
              <a:gd name="connsiteX39" fmla="*/ 1166842 w 2765640"/>
              <a:gd name="connsiteY39" fmla="*/ 2559680 h 3827499"/>
              <a:gd name="connsiteX40" fmla="*/ 1531480 w 2765640"/>
              <a:gd name="connsiteY40" fmla="*/ 2666267 h 3827499"/>
              <a:gd name="connsiteX41" fmla="*/ 1593188 w 2765640"/>
              <a:gd name="connsiteY41" fmla="*/ 2666267 h 3827499"/>
              <a:gd name="connsiteX42" fmla="*/ 1649286 w 2765640"/>
              <a:gd name="connsiteY42" fmla="*/ 2767244 h 3827499"/>
              <a:gd name="connsiteX43" fmla="*/ 1800751 w 2765640"/>
              <a:gd name="connsiteY43" fmla="*/ 2800902 h 3827499"/>
              <a:gd name="connsiteX44" fmla="*/ 1811971 w 2765640"/>
              <a:gd name="connsiteY44" fmla="*/ 2834561 h 3827499"/>
              <a:gd name="connsiteX45" fmla="*/ 1772702 w 2765640"/>
              <a:gd name="connsiteY45" fmla="*/ 3036515 h 3827499"/>
              <a:gd name="connsiteX46" fmla="*/ 1750263 w 2765640"/>
              <a:gd name="connsiteY46" fmla="*/ 3361884 h 3827499"/>
              <a:gd name="connsiteX47" fmla="*/ 1542700 w 2765640"/>
              <a:gd name="connsiteY47" fmla="*/ 3384323 h 3827499"/>
              <a:gd name="connsiteX48" fmla="*/ 1206111 w 2765640"/>
              <a:gd name="connsiteY48" fmla="*/ 3434812 h 3827499"/>
              <a:gd name="connsiteX49" fmla="*/ 1178062 w 2765640"/>
              <a:gd name="connsiteY49" fmla="*/ 3507739 h 3827499"/>
              <a:gd name="connsiteX50" fmla="*/ 1116354 w 2765640"/>
              <a:gd name="connsiteY50" fmla="*/ 3535788 h 3827499"/>
              <a:gd name="connsiteX51" fmla="*/ 1144403 w 2765640"/>
              <a:gd name="connsiteY51" fmla="*/ 3670424 h 3827499"/>
              <a:gd name="connsiteX52" fmla="*/ 1284648 w 2765640"/>
              <a:gd name="connsiteY52" fmla="*/ 3676034 h 3827499"/>
              <a:gd name="connsiteX53" fmla="*/ 1279038 w 2765640"/>
              <a:gd name="connsiteY53" fmla="*/ 3524569 h 3827499"/>
              <a:gd name="connsiteX54" fmla="*/ 1458552 w 2765640"/>
              <a:gd name="connsiteY54" fmla="*/ 3535788 h 3827499"/>
              <a:gd name="connsiteX55" fmla="*/ 1430503 w 2765640"/>
              <a:gd name="connsiteY55" fmla="*/ 3614326 h 3827499"/>
              <a:gd name="connsiteX56" fmla="*/ 1402454 w 2765640"/>
              <a:gd name="connsiteY56" fmla="*/ 3676034 h 3827499"/>
              <a:gd name="connsiteX57" fmla="*/ 1318307 w 2765640"/>
              <a:gd name="connsiteY57" fmla="*/ 3692863 h 3827499"/>
              <a:gd name="connsiteX58" fmla="*/ 1452943 w 2765640"/>
              <a:gd name="connsiteY58" fmla="*/ 3816279 h 3827499"/>
              <a:gd name="connsiteX59" fmla="*/ 1520260 w 2765640"/>
              <a:gd name="connsiteY59" fmla="*/ 3681644 h 3827499"/>
              <a:gd name="connsiteX60" fmla="*/ 1823190 w 2765640"/>
              <a:gd name="connsiteY60" fmla="*/ 3580667 h 3827499"/>
              <a:gd name="connsiteX61" fmla="*/ 2159779 w 2765640"/>
              <a:gd name="connsiteY61" fmla="*/ 3653594 h 3827499"/>
              <a:gd name="connsiteX62" fmla="*/ 2114901 w 2765640"/>
              <a:gd name="connsiteY62" fmla="*/ 3754571 h 3827499"/>
              <a:gd name="connsiteX63" fmla="*/ 2210268 w 2765640"/>
              <a:gd name="connsiteY63" fmla="*/ 3821889 h 3827499"/>
              <a:gd name="connsiteX64" fmla="*/ 2283195 w 2765640"/>
              <a:gd name="connsiteY64" fmla="*/ 3771401 h 3827499"/>
              <a:gd name="connsiteX65" fmla="*/ 2271976 w 2765640"/>
              <a:gd name="connsiteY65" fmla="*/ 3676034 h 3827499"/>
              <a:gd name="connsiteX66" fmla="*/ 2451490 w 2765640"/>
              <a:gd name="connsiteY66" fmla="*/ 3597496 h 3827499"/>
              <a:gd name="connsiteX67" fmla="*/ 2434660 w 2765640"/>
              <a:gd name="connsiteY67" fmla="*/ 3423592 h 3827499"/>
              <a:gd name="connsiteX68" fmla="*/ 1929777 w 2765640"/>
              <a:gd name="connsiteY68" fmla="*/ 3395543 h 3827499"/>
              <a:gd name="connsiteX69" fmla="*/ 1918557 w 2765640"/>
              <a:gd name="connsiteY69" fmla="*/ 3070174 h 3827499"/>
              <a:gd name="connsiteX70" fmla="*/ 1884898 w 2765640"/>
              <a:gd name="connsiteY70" fmla="*/ 3053344 h 3827499"/>
              <a:gd name="connsiteX71" fmla="*/ 1907338 w 2765640"/>
              <a:gd name="connsiteY71" fmla="*/ 2873830 h 3827499"/>
              <a:gd name="connsiteX72" fmla="*/ 1862459 w 2765640"/>
              <a:gd name="connsiteY72" fmla="*/ 2812122 h 3827499"/>
              <a:gd name="connsiteX73" fmla="*/ 2109291 w 2765640"/>
              <a:gd name="connsiteY73" fmla="*/ 2756024 h 3827499"/>
              <a:gd name="connsiteX74" fmla="*/ 2131730 w 2765640"/>
              <a:gd name="connsiteY74" fmla="*/ 2626998 h 3827499"/>
              <a:gd name="connsiteX75" fmla="*/ 2372952 w 2765640"/>
              <a:gd name="connsiteY75" fmla="*/ 2660657 h 3827499"/>
              <a:gd name="connsiteX76" fmla="*/ 2597345 w 2765640"/>
              <a:gd name="connsiteY76" fmla="*/ 2071626 h 3827499"/>
              <a:gd name="connsiteX77" fmla="*/ 2552466 w 2765640"/>
              <a:gd name="connsiteY77" fmla="*/ 1987479 h 3827499"/>
              <a:gd name="connsiteX78" fmla="*/ 2698322 w 2765640"/>
              <a:gd name="connsiteY78" fmla="*/ 1499425 h 3827499"/>
              <a:gd name="connsiteX79" fmla="*/ 2642224 w 2765640"/>
              <a:gd name="connsiteY79" fmla="*/ 1392839 h 3827499"/>
              <a:gd name="connsiteX80" fmla="*/ 2501978 w 2765640"/>
              <a:gd name="connsiteY80" fmla="*/ 809418 h 3827499"/>
              <a:gd name="connsiteX81" fmla="*/ 2765640 w 2765640"/>
              <a:gd name="connsiteY81" fmla="*/ 674782 h 3827499"/>
              <a:gd name="connsiteX82" fmla="*/ 2715151 w 2765640"/>
              <a:gd name="connsiteY82" fmla="*/ 472829 h 3827499"/>
              <a:gd name="connsiteX83" fmla="*/ 2647833 w 2765640"/>
              <a:gd name="connsiteY83" fmla="*/ 80143 h 3827499"/>
              <a:gd name="connsiteX0" fmla="*/ 2647833 w 2793512"/>
              <a:gd name="connsiteY0" fmla="*/ 80143 h 3827499"/>
              <a:gd name="connsiteX1" fmla="*/ 2395391 w 2793512"/>
              <a:gd name="connsiteY1" fmla="*/ 1604 h 3827499"/>
              <a:gd name="connsiteX2" fmla="*/ 2193438 w 2793512"/>
              <a:gd name="connsiteY2" fmla="*/ 197948 h 3827499"/>
              <a:gd name="connsiteX3" fmla="*/ 2114901 w 2793512"/>
              <a:gd name="connsiteY3" fmla="*/ 214777 h 3827499"/>
              <a:gd name="connsiteX4" fmla="*/ 2142950 w 2793512"/>
              <a:gd name="connsiteY4" fmla="*/ 326974 h 3827499"/>
              <a:gd name="connsiteX5" fmla="*/ 2047583 w 2793512"/>
              <a:gd name="connsiteY5" fmla="*/ 495268 h 3827499"/>
              <a:gd name="connsiteX6" fmla="*/ 2159779 w 2793512"/>
              <a:gd name="connsiteY6" fmla="*/ 747710 h 3827499"/>
              <a:gd name="connsiteX7" fmla="*/ 2030754 w 2793512"/>
              <a:gd name="connsiteY7" fmla="*/ 792588 h 3827499"/>
              <a:gd name="connsiteX8" fmla="*/ 1997095 w 2793512"/>
              <a:gd name="connsiteY8" fmla="*/ 859906 h 3827499"/>
              <a:gd name="connsiteX9" fmla="*/ 1997095 w 2793512"/>
              <a:gd name="connsiteY9" fmla="*/ 747710 h 3827499"/>
              <a:gd name="connsiteX10" fmla="*/ 1946606 w 2793512"/>
              <a:gd name="connsiteY10" fmla="*/ 708441 h 3827499"/>
              <a:gd name="connsiteX11" fmla="*/ 1772702 w 2793512"/>
              <a:gd name="connsiteY11" fmla="*/ 758929 h 3827499"/>
              <a:gd name="connsiteX12" fmla="*/ 1402454 w 2793512"/>
              <a:gd name="connsiteY12" fmla="*/ 618684 h 3827499"/>
              <a:gd name="connsiteX13" fmla="*/ 1705384 w 2793512"/>
              <a:gd name="connsiteY13" fmla="*/ 1190885 h 3827499"/>
              <a:gd name="connsiteX14" fmla="*/ 1800751 w 2793512"/>
              <a:gd name="connsiteY14" fmla="*/ 1263813 h 3827499"/>
              <a:gd name="connsiteX15" fmla="*/ 1649286 w 2793512"/>
              <a:gd name="connsiteY15" fmla="*/ 1488205 h 3827499"/>
              <a:gd name="connsiteX16" fmla="*/ 1727824 w 2793512"/>
              <a:gd name="connsiteY16" fmla="*/ 1706988 h 3827499"/>
              <a:gd name="connsiteX17" fmla="*/ 1817581 w 2793512"/>
              <a:gd name="connsiteY17" fmla="*/ 1701379 h 3827499"/>
              <a:gd name="connsiteX18" fmla="*/ 1671725 w 2793512"/>
              <a:gd name="connsiteY18" fmla="*/ 1869673 h 3827499"/>
              <a:gd name="connsiteX19" fmla="*/ 914400 w 2793512"/>
              <a:gd name="connsiteY19" fmla="*/ 1617231 h 3827499"/>
              <a:gd name="connsiteX20" fmla="*/ 460005 w 2793512"/>
              <a:gd name="connsiteY20" fmla="*/ 2643828 h 3827499"/>
              <a:gd name="connsiteX21" fmla="*/ 263662 w 2793512"/>
              <a:gd name="connsiteY21" fmla="*/ 2851391 h 3827499"/>
              <a:gd name="connsiteX22" fmla="*/ 44879 w 2793512"/>
              <a:gd name="connsiteY22" fmla="*/ 2896269 h 3827499"/>
              <a:gd name="connsiteX23" fmla="*/ 0 w 2793512"/>
              <a:gd name="connsiteY23" fmla="*/ 3002856 h 3827499"/>
              <a:gd name="connsiteX24" fmla="*/ 274881 w 2793512"/>
              <a:gd name="connsiteY24" fmla="*/ 3126272 h 3827499"/>
              <a:gd name="connsiteX25" fmla="*/ 504884 w 2793512"/>
              <a:gd name="connsiteY25" fmla="*/ 3025295 h 3827499"/>
              <a:gd name="connsiteX26" fmla="*/ 471225 w 2793512"/>
              <a:gd name="connsiteY26" fmla="*/ 3154321 h 3827499"/>
              <a:gd name="connsiteX27" fmla="*/ 572201 w 2793512"/>
              <a:gd name="connsiteY27" fmla="*/ 3199199 h 3827499"/>
              <a:gd name="connsiteX28" fmla="*/ 381468 w 2793512"/>
              <a:gd name="connsiteY28" fmla="*/ 3659204 h 3827499"/>
              <a:gd name="connsiteX29" fmla="*/ 196344 w 2793512"/>
              <a:gd name="connsiteY29" fmla="*/ 3704083 h 3827499"/>
              <a:gd name="connsiteX30" fmla="*/ 263662 w 2793512"/>
              <a:gd name="connsiteY30" fmla="*/ 3805059 h 3827499"/>
              <a:gd name="connsiteX31" fmla="*/ 555372 w 2793512"/>
              <a:gd name="connsiteY31" fmla="*/ 3827499 h 3827499"/>
              <a:gd name="connsiteX32" fmla="*/ 589031 w 2793512"/>
              <a:gd name="connsiteY32" fmla="*/ 3619936 h 3827499"/>
              <a:gd name="connsiteX33" fmla="*/ 645129 w 2793512"/>
              <a:gd name="connsiteY33" fmla="*/ 3614326 h 3827499"/>
              <a:gd name="connsiteX34" fmla="*/ 690008 w 2793512"/>
              <a:gd name="connsiteY34" fmla="*/ 3737742 h 3827499"/>
              <a:gd name="connsiteX35" fmla="*/ 774155 w 2793512"/>
              <a:gd name="connsiteY35" fmla="*/ 3743352 h 3827499"/>
              <a:gd name="connsiteX36" fmla="*/ 779765 w 2793512"/>
              <a:gd name="connsiteY36" fmla="*/ 3513349 h 3827499"/>
              <a:gd name="connsiteX37" fmla="*/ 746106 w 2793512"/>
              <a:gd name="connsiteY37" fmla="*/ 3244078 h 3827499"/>
              <a:gd name="connsiteX38" fmla="*/ 903181 w 2793512"/>
              <a:gd name="connsiteY38" fmla="*/ 2666267 h 3827499"/>
              <a:gd name="connsiteX39" fmla="*/ 1166842 w 2793512"/>
              <a:gd name="connsiteY39" fmla="*/ 2559680 h 3827499"/>
              <a:gd name="connsiteX40" fmla="*/ 1531480 w 2793512"/>
              <a:gd name="connsiteY40" fmla="*/ 2666267 h 3827499"/>
              <a:gd name="connsiteX41" fmla="*/ 1593188 w 2793512"/>
              <a:gd name="connsiteY41" fmla="*/ 2666267 h 3827499"/>
              <a:gd name="connsiteX42" fmla="*/ 1649286 w 2793512"/>
              <a:gd name="connsiteY42" fmla="*/ 2767244 h 3827499"/>
              <a:gd name="connsiteX43" fmla="*/ 1800751 w 2793512"/>
              <a:gd name="connsiteY43" fmla="*/ 2800902 h 3827499"/>
              <a:gd name="connsiteX44" fmla="*/ 1811971 w 2793512"/>
              <a:gd name="connsiteY44" fmla="*/ 2834561 h 3827499"/>
              <a:gd name="connsiteX45" fmla="*/ 1772702 w 2793512"/>
              <a:gd name="connsiteY45" fmla="*/ 3036515 h 3827499"/>
              <a:gd name="connsiteX46" fmla="*/ 1750263 w 2793512"/>
              <a:gd name="connsiteY46" fmla="*/ 3361884 h 3827499"/>
              <a:gd name="connsiteX47" fmla="*/ 1542700 w 2793512"/>
              <a:gd name="connsiteY47" fmla="*/ 3384323 h 3827499"/>
              <a:gd name="connsiteX48" fmla="*/ 1206111 w 2793512"/>
              <a:gd name="connsiteY48" fmla="*/ 3434812 h 3827499"/>
              <a:gd name="connsiteX49" fmla="*/ 1178062 w 2793512"/>
              <a:gd name="connsiteY49" fmla="*/ 3507739 h 3827499"/>
              <a:gd name="connsiteX50" fmla="*/ 1116354 w 2793512"/>
              <a:gd name="connsiteY50" fmla="*/ 3535788 h 3827499"/>
              <a:gd name="connsiteX51" fmla="*/ 1144403 w 2793512"/>
              <a:gd name="connsiteY51" fmla="*/ 3670424 h 3827499"/>
              <a:gd name="connsiteX52" fmla="*/ 1284648 w 2793512"/>
              <a:gd name="connsiteY52" fmla="*/ 3676034 h 3827499"/>
              <a:gd name="connsiteX53" fmla="*/ 1279038 w 2793512"/>
              <a:gd name="connsiteY53" fmla="*/ 3524569 h 3827499"/>
              <a:gd name="connsiteX54" fmla="*/ 1458552 w 2793512"/>
              <a:gd name="connsiteY54" fmla="*/ 3535788 h 3827499"/>
              <a:gd name="connsiteX55" fmla="*/ 1430503 w 2793512"/>
              <a:gd name="connsiteY55" fmla="*/ 3614326 h 3827499"/>
              <a:gd name="connsiteX56" fmla="*/ 1402454 w 2793512"/>
              <a:gd name="connsiteY56" fmla="*/ 3676034 h 3827499"/>
              <a:gd name="connsiteX57" fmla="*/ 1318307 w 2793512"/>
              <a:gd name="connsiteY57" fmla="*/ 3692863 h 3827499"/>
              <a:gd name="connsiteX58" fmla="*/ 1452943 w 2793512"/>
              <a:gd name="connsiteY58" fmla="*/ 3816279 h 3827499"/>
              <a:gd name="connsiteX59" fmla="*/ 1520260 w 2793512"/>
              <a:gd name="connsiteY59" fmla="*/ 3681644 h 3827499"/>
              <a:gd name="connsiteX60" fmla="*/ 1823190 w 2793512"/>
              <a:gd name="connsiteY60" fmla="*/ 3580667 h 3827499"/>
              <a:gd name="connsiteX61" fmla="*/ 2159779 w 2793512"/>
              <a:gd name="connsiteY61" fmla="*/ 3653594 h 3827499"/>
              <a:gd name="connsiteX62" fmla="*/ 2114901 w 2793512"/>
              <a:gd name="connsiteY62" fmla="*/ 3754571 h 3827499"/>
              <a:gd name="connsiteX63" fmla="*/ 2210268 w 2793512"/>
              <a:gd name="connsiteY63" fmla="*/ 3821889 h 3827499"/>
              <a:gd name="connsiteX64" fmla="*/ 2283195 w 2793512"/>
              <a:gd name="connsiteY64" fmla="*/ 3771401 h 3827499"/>
              <a:gd name="connsiteX65" fmla="*/ 2271976 w 2793512"/>
              <a:gd name="connsiteY65" fmla="*/ 3676034 h 3827499"/>
              <a:gd name="connsiteX66" fmla="*/ 2451490 w 2793512"/>
              <a:gd name="connsiteY66" fmla="*/ 3597496 h 3827499"/>
              <a:gd name="connsiteX67" fmla="*/ 2434660 w 2793512"/>
              <a:gd name="connsiteY67" fmla="*/ 3423592 h 3827499"/>
              <a:gd name="connsiteX68" fmla="*/ 1929777 w 2793512"/>
              <a:gd name="connsiteY68" fmla="*/ 3395543 h 3827499"/>
              <a:gd name="connsiteX69" fmla="*/ 1918557 w 2793512"/>
              <a:gd name="connsiteY69" fmla="*/ 3070174 h 3827499"/>
              <a:gd name="connsiteX70" fmla="*/ 1884898 w 2793512"/>
              <a:gd name="connsiteY70" fmla="*/ 3053344 h 3827499"/>
              <a:gd name="connsiteX71" fmla="*/ 1907338 w 2793512"/>
              <a:gd name="connsiteY71" fmla="*/ 2873830 h 3827499"/>
              <a:gd name="connsiteX72" fmla="*/ 1862459 w 2793512"/>
              <a:gd name="connsiteY72" fmla="*/ 2812122 h 3827499"/>
              <a:gd name="connsiteX73" fmla="*/ 2109291 w 2793512"/>
              <a:gd name="connsiteY73" fmla="*/ 2756024 h 3827499"/>
              <a:gd name="connsiteX74" fmla="*/ 2131730 w 2793512"/>
              <a:gd name="connsiteY74" fmla="*/ 2626998 h 3827499"/>
              <a:gd name="connsiteX75" fmla="*/ 2372952 w 2793512"/>
              <a:gd name="connsiteY75" fmla="*/ 2660657 h 3827499"/>
              <a:gd name="connsiteX76" fmla="*/ 2597345 w 2793512"/>
              <a:gd name="connsiteY76" fmla="*/ 2071626 h 3827499"/>
              <a:gd name="connsiteX77" fmla="*/ 2552466 w 2793512"/>
              <a:gd name="connsiteY77" fmla="*/ 1987479 h 3827499"/>
              <a:gd name="connsiteX78" fmla="*/ 2698322 w 2793512"/>
              <a:gd name="connsiteY78" fmla="*/ 1499425 h 3827499"/>
              <a:gd name="connsiteX79" fmla="*/ 2642224 w 2793512"/>
              <a:gd name="connsiteY79" fmla="*/ 1392839 h 3827499"/>
              <a:gd name="connsiteX80" fmla="*/ 2501978 w 2793512"/>
              <a:gd name="connsiteY80" fmla="*/ 809418 h 3827499"/>
              <a:gd name="connsiteX81" fmla="*/ 2765640 w 2793512"/>
              <a:gd name="connsiteY81" fmla="*/ 674782 h 3827499"/>
              <a:gd name="connsiteX82" fmla="*/ 2715151 w 2793512"/>
              <a:gd name="connsiteY82" fmla="*/ 472829 h 3827499"/>
              <a:gd name="connsiteX83" fmla="*/ 2647833 w 2793512"/>
              <a:gd name="connsiteY83" fmla="*/ 80143 h 3827499"/>
              <a:gd name="connsiteX0" fmla="*/ 2647833 w 2814039"/>
              <a:gd name="connsiteY0" fmla="*/ 80143 h 3827499"/>
              <a:gd name="connsiteX1" fmla="*/ 2395391 w 2814039"/>
              <a:gd name="connsiteY1" fmla="*/ 1604 h 3827499"/>
              <a:gd name="connsiteX2" fmla="*/ 2193438 w 2814039"/>
              <a:gd name="connsiteY2" fmla="*/ 197948 h 3827499"/>
              <a:gd name="connsiteX3" fmla="*/ 2114901 w 2814039"/>
              <a:gd name="connsiteY3" fmla="*/ 214777 h 3827499"/>
              <a:gd name="connsiteX4" fmla="*/ 2142950 w 2814039"/>
              <a:gd name="connsiteY4" fmla="*/ 326974 h 3827499"/>
              <a:gd name="connsiteX5" fmla="*/ 2047583 w 2814039"/>
              <a:gd name="connsiteY5" fmla="*/ 495268 h 3827499"/>
              <a:gd name="connsiteX6" fmla="*/ 2159779 w 2814039"/>
              <a:gd name="connsiteY6" fmla="*/ 747710 h 3827499"/>
              <a:gd name="connsiteX7" fmla="*/ 2030754 w 2814039"/>
              <a:gd name="connsiteY7" fmla="*/ 792588 h 3827499"/>
              <a:gd name="connsiteX8" fmla="*/ 1997095 w 2814039"/>
              <a:gd name="connsiteY8" fmla="*/ 859906 h 3827499"/>
              <a:gd name="connsiteX9" fmla="*/ 1997095 w 2814039"/>
              <a:gd name="connsiteY9" fmla="*/ 747710 h 3827499"/>
              <a:gd name="connsiteX10" fmla="*/ 1946606 w 2814039"/>
              <a:gd name="connsiteY10" fmla="*/ 708441 h 3827499"/>
              <a:gd name="connsiteX11" fmla="*/ 1772702 w 2814039"/>
              <a:gd name="connsiteY11" fmla="*/ 758929 h 3827499"/>
              <a:gd name="connsiteX12" fmla="*/ 1402454 w 2814039"/>
              <a:gd name="connsiteY12" fmla="*/ 618684 h 3827499"/>
              <a:gd name="connsiteX13" fmla="*/ 1705384 w 2814039"/>
              <a:gd name="connsiteY13" fmla="*/ 1190885 h 3827499"/>
              <a:gd name="connsiteX14" fmla="*/ 1800751 w 2814039"/>
              <a:gd name="connsiteY14" fmla="*/ 1263813 h 3827499"/>
              <a:gd name="connsiteX15" fmla="*/ 1649286 w 2814039"/>
              <a:gd name="connsiteY15" fmla="*/ 1488205 h 3827499"/>
              <a:gd name="connsiteX16" fmla="*/ 1727824 w 2814039"/>
              <a:gd name="connsiteY16" fmla="*/ 1706988 h 3827499"/>
              <a:gd name="connsiteX17" fmla="*/ 1817581 w 2814039"/>
              <a:gd name="connsiteY17" fmla="*/ 1701379 h 3827499"/>
              <a:gd name="connsiteX18" fmla="*/ 1671725 w 2814039"/>
              <a:gd name="connsiteY18" fmla="*/ 1869673 h 3827499"/>
              <a:gd name="connsiteX19" fmla="*/ 914400 w 2814039"/>
              <a:gd name="connsiteY19" fmla="*/ 1617231 h 3827499"/>
              <a:gd name="connsiteX20" fmla="*/ 460005 w 2814039"/>
              <a:gd name="connsiteY20" fmla="*/ 2643828 h 3827499"/>
              <a:gd name="connsiteX21" fmla="*/ 263662 w 2814039"/>
              <a:gd name="connsiteY21" fmla="*/ 2851391 h 3827499"/>
              <a:gd name="connsiteX22" fmla="*/ 44879 w 2814039"/>
              <a:gd name="connsiteY22" fmla="*/ 2896269 h 3827499"/>
              <a:gd name="connsiteX23" fmla="*/ 0 w 2814039"/>
              <a:gd name="connsiteY23" fmla="*/ 3002856 h 3827499"/>
              <a:gd name="connsiteX24" fmla="*/ 274881 w 2814039"/>
              <a:gd name="connsiteY24" fmla="*/ 3126272 h 3827499"/>
              <a:gd name="connsiteX25" fmla="*/ 504884 w 2814039"/>
              <a:gd name="connsiteY25" fmla="*/ 3025295 h 3827499"/>
              <a:gd name="connsiteX26" fmla="*/ 471225 w 2814039"/>
              <a:gd name="connsiteY26" fmla="*/ 3154321 h 3827499"/>
              <a:gd name="connsiteX27" fmla="*/ 572201 w 2814039"/>
              <a:gd name="connsiteY27" fmla="*/ 3199199 h 3827499"/>
              <a:gd name="connsiteX28" fmla="*/ 381468 w 2814039"/>
              <a:gd name="connsiteY28" fmla="*/ 3659204 h 3827499"/>
              <a:gd name="connsiteX29" fmla="*/ 196344 w 2814039"/>
              <a:gd name="connsiteY29" fmla="*/ 3704083 h 3827499"/>
              <a:gd name="connsiteX30" fmla="*/ 263662 w 2814039"/>
              <a:gd name="connsiteY30" fmla="*/ 3805059 h 3827499"/>
              <a:gd name="connsiteX31" fmla="*/ 555372 w 2814039"/>
              <a:gd name="connsiteY31" fmla="*/ 3827499 h 3827499"/>
              <a:gd name="connsiteX32" fmla="*/ 589031 w 2814039"/>
              <a:gd name="connsiteY32" fmla="*/ 3619936 h 3827499"/>
              <a:gd name="connsiteX33" fmla="*/ 645129 w 2814039"/>
              <a:gd name="connsiteY33" fmla="*/ 3614326 h 3827499"/>
              <a:gd name="connsiteX34" fmla="*/ 690008 w 2814039"/>
              <a:gd name="connsiteY34" fmla="*/ 3737742 h 3827499"/>
              <a:gd name="connsiteX35" fmla="*/ 774155 w 2814039"/>
              <a:gd name="connsiteY35" fmla="*/ 3743352 h 3827499"/>
              <a:gd name="connsiteX36" fmla="*/ 779765 w 2814039"/>
              <a:gd name="connsiteY36" fmla="*/ 3513349 h 3827499"/>
              <a:gd name="connsiteX37" fmla="*/ 746106 w 2814039"/>
              <a:gd name="connsiteY37" fmla="*/ 3244078 h 3827499"/>
              <a:gd name="connsiteX38" fmla="*/ 903181 w 2814039"/>
              <a:gd name="connsiteY38" fmla="*/ 2666267 h 3827499"/>
              <a:gd name="connsiteX39" fmla="*/ 1166842 w 2814039"/>
              <a:gd name="connsiteY39" fmla="*/ 2559680 h 3827499"/>
              <a:gd name="connsiteX40" fmla="*/ 1531480 w 2814039"/>
              <a:gd name="connsiteY40" fmla="*/ 2666267 h 3827499"/>
              <a:gd name="connsiteX41" fmla="*/ 1593188 w 2814039"/>
              <a:gd name="connsiteY41" fmla="*/ 2666267 h 3827499"/>
              <a:gd name="connsiteX42" fmla="*/ 1649286 w 2814039"/>
              <a:gd name="connsiteY42" fmla="*/ 2767244 h 3827499"/>
              <a:gd name="connsiteX43" fmla="*/ 1800751 w 2814039"/>
              <a:gd name="connsiteY43" fmla="*/ 2800902 h 3827499"/>
              <a:gd name="connsiteX44" fmla="*/ 1811971 w 2814039"/>
              <a:gd name="connsiteY44" fmla="*/ 2834561 h 3827499"/>
              <a:gd name="connsiteX45" fmla="*/ 1772702 w 2814039"/>
              <a:gd name="connsiteY45" fmla="*/ 3036515 h 3827499"/>
              <a:gd name="connsiteX46" fmla="*/ 1750263 w 2814039"/>
              <a:gd name="connsiteY46" fmla="*/ 3361884 h 3827499"/>
              <a:gd name="connsiteX47" fmla="*/ 1542700 w 2814039"/>
              <a:gd name="connsiteY47" fmla="*/ 3384323 h 3827499"/>
              <a:gd name="connsiteX48" fmla="*/ 1206111 w 2814039"/>
              <a:gd name="connsiteY48" fmla="*/ 3434812 h 3827499"/>
              <a:gd name="connsiteX49" fmla="*/ 1178062 w 2814039"/>
              <a:gd name="connsiteY49" fmla="*/ 3507739 h 3827499"/>
              <a:gd name="connsiteX50" fmla="*/ 1116354 w 2814039"/>
              <a:gd name="connsiteY50" fmla="*/ 3535788 h 3827499"/>
              <a:gd name="connsiteX51" fmla="*/ 1144403 w 2814039"/>
              <a:gd name="connsiteY51" fmla="*/ 3670424 h 3827499"/>
              <a:gd name="connsiteX52" fmla="*/ 1284648 w 2814039"/>
              <a:gd name="connsiteY52" fmla="*/ 3676034 h 3827499"/>
              <a:gd name="connsiteX53" fmla="*/ 1279038 w 2814039"/>
              <a:gd name="connsiteY53" fmla="*/ 3524569 h 3827499"/>
              <a:gd name="connsiteX54" fmla="*/ 1458552 w 2814039"/>
              <a:gd name="connsiteY54" fmla="*/ 3535788 h 3827499"/>
              <a:gd name="connsiteX55" fmla="*/ 1430503 w 2814039"/>
              <a:gd name="connsiteY55" fmla="*/ 3614326 h 3827499"/>
              <a:gd name="connsiteX56" fmla="*/ 1402454 w 2814039"/>
              <a:gd name="connsiteY56" fmla="*/ 3676034 h 3827499"/>
              <a:gd name="connsiteX57" fmla="*/ 1318307 w 2814039"/>
              <a:gd name="connsiteY57" fmla="*/ 3692863 h 3827499"/>
              <a:gd name="connsiteX58" fmla="*/ 1452943 w 2814039"/>
              <a:gd name="connsiteY58" fmla="*/ 3816279 h 3827499"/>
              <a:gd name="connsiteX59" fmla="*/ 1520260 w 2814039"/>
              <a:gd name="connsiteY59" fmla="*/ 3681644 h 3827499"/>
              <a:gd name="connsiteX60" fmla="*/ 1823190 w 2814039"/>
              <a:gd name="connsiteY60" fmla="*/ 3580667 h 3827499"/>
              <a:gd name="connsiteX61" fmla="*/ 2159779 w 2814039"/>
              <a:gd name="connsiteY61" fmla="*/ 3653594 h 3827499"/>
              <a:gd name="connsiteX62" fmla="*/ 2114901 w 2814039"/>
              <a:gd name="connsiteY62" fmla="*/ 3754571 h 3827499"/>
              <a:gd name="connsiteX63" fmla="*/ 2210268 w 2814039"/>
              <a:gd name="connsiteY63" fmla="*/ 3821889 h 3827499"/>
              <a:gd name="connsiteX64" fmla="*/ 2283195 w 2814039"/>
              <a:gd name="connsiteY64" fmla="*/ 3771401 h 3827499"/>
              <a:gd name="connsiteX65" fmla="*/ 2271976 w 2814039"/>
              <a:gd name="connsiteY65" fmla="*/ 3676034 h 3827499"/>
              <a:gd name="connsiteX66" fmla="*/ 2451490 w 2814039"/>
              <a:gd name="connsiteY66" fmla="*/ 3597496 h 3827499"/>
              <a:gd name="connsiteX67" fmla="*/ 2434660 w 2814039"/>
              <a:gd name="connsiteY67" fmla="*/ 3423592 h 3827499"/>
              <a:gd name="connsiteX68" fmla="*/ 1929777 w 2814039"/>
              <a:gd name="connsiteY68" fmla="*/ 3395543 h 3827499"/>
              <a:gd name="connsiteX69" fmla="*/ 1918557 w 2814039"/>
              <a:gd name="connsiteY69" fmla="*/ 3070174 h 3827499"/>
              <a:gd name="connsiteX70" fmla="*/ 1884898 w 2814039"/>
              <a:gd name="connsiteY70" fmla="*/ 3053344 h 3827499"/>
              <a:gd name="connsiteX71" fmla="*/ 1907338 w 2814039"/>
              <a:gd name="connsiteY71" fmla="*/ 2873830 h 3827499"/>
              <a:gd name="connsiteX72" fmla="*/ 1862459 w 2814039"/>
              <a:gd name="connsiteY72" fmla="*/ 2812122 h 3827499"/>
              <a:gd name="connsiteX73" fmla="*/ 2109291 w 2814039"/>
              <a:gd name="connsiteY73" fmla="*/ 2756024 h 3827499"/>
              <a:gd name="connsiteX74" fmla="*/ 2131730 w 2814039"/>
              <a:gd name="connsiteY74" fmla="*/ 2626998 h 3827499"/>
              <a:gd name="connsiteX75" fmla="*/ 2372952 w 2814039"/>
              <a:gd name="connsiteY75" fmla="*/ 2660657 h 3827499"/>
              <a:gd name="connsiteX76" fmla="*/ 2597345 w 2814039"/>
              <a:gd name="connsiteY76" fmla="*/ 2071626 h 3827499"/>
              <a:gd name="connsiteX77" fmla="*/ 2552466 w 2814039"/>
              <a:gd name="connsiteY77" fmla="*/ 1987479 h 3827499"/>
              <a:gd name="connsiteX78" fmla="*/ 2698322 w 2814039"/>
              <a:gd name="connsiteY78" fmla="*/ 1499425 h 3827499"/>
              <a:gd name="connsiteX79" fmla="*/ 2642224 w 2814039"/>
              <a:gd name="connsiteY79" fmla="*/ 1392839 h 3827499"/>
              <a:gd name="connsiteX80" fmla="*/ 2501978 w 2814039"/>
              <a:gd name="connsiteY80" fmla="*/ 809418 h 3827499"/>
              <a:gd name="connsiteX81" fmla="*/ 2765640 w 2814039"/>
              <a:gd name="connsiteY81" fmla="*/ 674782 h 3827499"/>
              <a:gd name="connsiteX82" fmla="*/ 2715151 w 2814039"/>
              <a:gd name="connsiteY82" fmla="*/ 472829 h 3827499"/>
              <a:gd name="connsiteX83" fmla="*/ 2647833 w 2814039"/>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501978 w 2822824"/>
              <a:gd name="connsiteY80" fmla="*/ 809418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501978 w 2822824"/>
              <a:gd name="connsiteY80" fmla="*/ 809418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490758 w 2822824"/>
              <a:gd name="connsiteY80" fmla="*/ 848687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490758 w 2822824"/>
              <a:gd name="connsiteY80" fmla="*/ 848687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03959"/>
              <a:gd name="connsiteY0" fmla="*/ 80143 h 3827499"/>
              <a:gd name="connsiteX1" fmla="*/ 2395391 w 2803959"/>
              <a:gd name="connsiteY1" fmla="*/ 1604 h 3827499"/>
              <a:gd name="connsiteX2" fmla="*/ 2193438 w 2803959"/>
              <a:gd name="connsiteY2" fmla="*/ 197948 h 3827499"/>
              <a:gd name="connsiteX3" fmla="*/ 2114901 w 2803959"/>
              <a:gd name="connsiteY3" fmla="*/ 214777 h 3827499"/>
              <a:gd name="connsiteX4" fmla="*/ 2142950 w 2803959"/>
              <a:gd name="connsiteY4" fmla="*/ 326974 h 3827499"/>
              <a:gd name="connsiteX5" fmla="*/ 2047583 w 2803959"/>
              <a:gd name="connsiteY5" fmla="*/ 495268 h 3827499"/>
              <a:gd name="connsiteX6" fmla="*/ 2159779 w 2803959"/>
              <a:gd name="connsiteY6" fmla="*/ 747710 h 3827499"/>
              <a:gd name="connsiteX7" fmla="*/ 2030754 w 2803959"/>
              <a:gd name="connsiteY7" fmla="*/ 792588 h 3827499"/>
              <a:gd name="connsiteX8" fmla="*/ 1997095 w 2803959"/>
              <a:gd name="connsiteY8" fmla="*/ 859906 h 3827499"/>
              <a:gd name="connsiteX9" fmla="*/ 1997095 w 2803959"/>
              <a:gd name="connsiteY9" fmla="*/ 747710 h 3827499"/>
              <a:gd name="connsiteX10" fmla="*/ 1946606 w 2803959"/>
              <a:gd name="connsiteY10" fmla="*/ 708441 h 3827499"/>
              <a:gd name="connsiteX11" fmla="*/ 1772702 w 2803959"/>
              <a:gd name="connsiteY11" fmla="*/ 758929 h 3827499"/>
              <a:gd name="connsiteX12" fmla="*/ 1402454 w 2803959"/>
              <a:gd name="connsiteY12" fmla="*/ 618684 h 3827499"/>
              <a:gd name="connsiteX13" fmla="*/ 1705384 w 2803959"/>
              <a:gd name="connsiteY13" fmla="*/ 1190885 h 3827499"/>
              <a:gd name="connsiteX14" fmla="*/ 1800751 w 2803959"/>
              <a:gd name="connsiteY14" fmla="*/ 1263813 h 3827499"/>
              <a:gd name="connsiteX15" fmla="*/ 1649286 w 2803959"/>
              <a:gd name="connsiteY15" fmla="*/ 1488205 h 3827499"/>
              <a:gd name="connsiteX16" fmla="*/ 1727824 w 2803959"/>
              <a:gd name="connsiteY16" fmla="*/ 1706988 h 3827499"/>
              <a:gd name="connsiteX17" fmla="*/ 1817581 w 2803959"/>
              <a:gd name="connsiteY17" fmla="*/ 1701379 h 3827499"/>
              <a:gd name="connsiteX18" fmla="*/ 1671725 w 2803959"/>
              <a:gd name="connsiteY18" fmla="*/ 1869673 h 3827499"/>
              <a:gd name="connsiteX19" fmla="*/ 914400 w 2803959"/>
              <a:gd name="connsiteY19" fmla="*/ 1617231 h 3827499"/>
              <a:gd name="connsiteX20" fmla="*/ 460005 w 2803959"/>
              <a:gd name="connsiteY20" fmla="*/ 2643828 h 3827499"/>
              <a:gd name="connsiteX21" fmla="*/ 263662 w 2803959"/>
              <a:gd name="connsiteY21" fmla="*/ 2851391 h 3827499"/>
              <a:gd name="connsiteX22" fmla="*/ 44879 w 2803959"/>
              <a:gd name="connsiteY22" fmla="*/ 2896269 h 3827499"/>
              <a:gd name="connsiteX23" fmla="*/ 0 w 2803959"/>
              <a:gd name="connsiteY23" fmla="*/ 3002856 h 3827499"/>
              <a:gd name="connsiteX24" fmla="*/ 274881 w 2803959"/>
              <a:gd name="connsiteY24" fmla="*/ 3126272 h 3827499"/>
              <a:gd name="connsiteX25" fmla="*/ 504884 w 2803959"/>
              <a:gd name="connsiteY25" fmla="*/ 3025295 h 3827499"/>
              <a:gd name="connsiteX26" fmla="*/ 471225 w 2803959"/>
              <a:gd name="connsiteY26" fmla="*/ 3154321 h 3827499"/>
              <a:gd name="connsiteX27" fmla="*/ 572201 w 2803959"/>
              <a:gd name="connsiteY27" fmla="*/ 3199199 h 3827499"/>
              <a:gd name="connsiteX28" fmla="*/ 381468 w 2803959"/>
              <a:gd name="connsiteY28" fmla="*/ 3659204 h 3827499"/>
              <a:gd name="connsiteX29" fmla="*/ 196344 w 2803959"/>
              <a:gd name="connsiteY29" fmla="*/ 3704083 h 3827499"/>
              <a:gd name="connsiteX30" fmla="*/ 263662 w 2803959"/>
              <a:gd name="connsiteY30" fmla="*/ 3805059 h 3827499"/>
              <a:gd name="connsiteX31" fmla="*/ 555372 w 2803959"/>
              <a:gd name="connsiteY31" fmla="*/ 3827499 h 3827499"/>
              <a:gd name="connsiteX32" fmla="*/ 589031 w 2803959"/>
              <a:gd name="connsiteY32" fmla="*/ 3619936 h 3827499"/>
              <a:gd name="connsiteX33" fmla="*/ 645129 w 2803959"/>
              <a:gd name="connsiteY33" fmla="*/ 3614326 h 3827499"/>
              <a:gd name="connsiteX34" fmla="*/ 690008 w 2803959"/>
              <a:gd name="connsiteY34" fmla="*/ 3737742 h 3827499"/>
              <a:gd name="connsiteX35" fmla="*/ 774155 w 2803959"/>
              <a:gd name="connsiteY35" fmla="*/ 3743352 h 3827499"/>
              <a:gd name="connsiteX36" fmla="*/ 779765 w 2803959"/>
              <a:gd name="connsiteY36" fmla="*/ 3513349 h 3827499"/>
              <a:gd name="connsiteX37" fmla="*/ 746106 w 2803959"/>
              <a:gd name="connsiteY37" fmla="*/ 3244078 h 3827499"/>
              <a:gd name="connsiteX38" fmla="*/ 903181 w 2803959"/>
              <a:gd name="connsiteY38" fmla="*/ 2666267 h 3827499"/>
              <a:gd name="connsiteX39" fmla="*/ 1166842 w 2803959"/>
              <a:gd name="connsiteY39" fmla="*/ 2559680 h 3827499"/>
              <a:gd name="connsiteX40" fmla="*/ 1531480 w 2803959"/>
              <a:gd name="connsiteY40" fmla="*/ 2666267 h 3827499"/>
              <a:gd name="connsiteX41" fmla="*/ 1593188 w 2803959"/>
              <a:gd name="connsiteY41" fmla="*/ 2666267 h 3827499"/>
              <a:gd name="connsiteX42" fmla="*/ 1649286 w 2803959"/>
              <a:gd name="connsiteY42" fmla="*/ 2767244 h 3827499"/>
              <a:gd name="connsiteX43" fmla="*/ 1800751 w 2803959"/>
              <a:gd name="connsiteY43" fmla="*/ 2800902 h 3827499"/>
              <a:gd name="connsiteX44" fmla="*/ 1811971 w 2803959"/>
              <a:gd name="connsiteY44" fmla="*/ 2834561 h 3827499"/>
              <a:gd name="connsiteX45" fmla="*/ 1772702 w 2803959"/>
              <a:gd name="connsiteY45" fmla="*/ 3036515 h 3827499"/>
              <a:gd name="connsiteX46" fmla="*/ 1750263 w 2803959"/>
              <a:gd name="connsiteY46" fmla="*/ 3361884 h 3827499"/>
              <a:gd name="connsiteX47" fmla="*/ 1542700 w 2803959"/>
              <a:gd name="connsiteY47" fmla="*/ 3384323 h 3827499"/>
              <a:gd name="connsiteX48" fmla="*/ 1206111 w 2803959"/>
              <a:gd name="connsiteY48" fmla="*/ 3434812 h 3827499"/>
              <a:gd name="connsiteX49" fmla="*/ 1178062 w 2803959"/>
              <a:gd name="connsiteY49" fmla="*/ 3507739 h 3827499"/>
              <a:gd name="connsiteX50" fmla="*/ 1116354 w 2803959"/>
              <a:gd name="connsiteY50" fmla="*/ 3535788 h 3827499"/>
              <a:gd name="connsiteX51" fmla="*/ 1144403 w 2803959"/>
              <a:gd name="connsiteY51" fmla="*/ 3670424 h 3827499"/>
              <a:gd name="connsiteX52" fmla="*/ 1284648 w 2803959"/>
              <a:gd name="connsiteY52" fmla="*/ 3676034 h 3827499"/>
              <a:gd name="connsiteX53" fmla="*/ 1279038 w 2803959"/>
              <a:gd name="connsiteY53" fmla="*/ 3524569 h 3827499"/>
              <a:gd name="connsiteX54" fmla="*/ 1458552 w 2803959"/>
              <a:gd name="connsiteY54" fmla="*/ 3535788 h 3827499"/>
              <a:gd name="connsiteX55" fmla="*/ 1430503 w 2803959"/>
              <a:gd name="connsiteY55" fmla="*/ 3614326 h 3827499"/>
              <a:gd name="connsiteX56" fmla="*/ 1402454 w 2803959"/>
              <a:gd name="connsiteY56" fmla="*/ 3676034 h 3827499"/>
              <a:gd name="connsiteX57" fmla="*/ 1318307 w 2803959"/>
              <a:gd name="connsiteY57" fmla="*/ 3692863 h 3827499"/>
              <a:gd name="connsiteX58" fmla="*/ 1452943 w 2803959"/>
              <a:gd name="connsiteY58" fmla="*/ 3816279 h 3827499"/>
              <a:gd name="connsiteX59" fmla="*/ 1520260 w 2803959"/>
              <a:gd name="connsiteY59" fmla="*/ 3681644 h 3827499"/>
              <a:gd name="connsiteX60" fmla="*/ 1823190 w 2803959"/>
              <a:gd name="connsiteY60" fmla="*/ 3580667 h 3827499"/>
              <a:gd name="connsiteX61" fmla="*/ 2159779 w 2803959"/>
              <a:gd name="connsiteY61" fmla="*/ 3653594 h 3827499"/>
              <a:gd name="connsiteX62" fmla="*/ 2114901 w 2803959"/>
              <a:gd name="connsiteY62" fmla="*/ 3754571 h 3827499"/>
              <a:gd name="connsiteX63" fmla="*/ 2210268 w 2803959"/>
              <a:gd name="connsiteY63" fmla="*/ 3821889 h 3827499"/>
              <a:gd name="connsiteX64" fmla="*/ 2283195 w 2803959"/>
              <a:gd name="connsiteY64" fmla="*/ 3771401 h 3827499"/>
              <a:gd name="connsiteX65" fmla="*/ 2271976 w 2803959"/>
              <a:gd name="connsiteY65" fmla="*/ 3676034 h 3827499"/>
              <a:gd name="connsiteX66" fmla="*/ 2451490 w 2803959"/>
              <a:gd name="connsiteY66" fmla="*/ 3597496 h 3827499"/>
              <a:gd name="connsiteX67" fmla="*/ 2434660 w 2803959"/>
              <a:gd name="connsiteY67" fmla="*/ 3423592 h 3827499"/>
              <a:gd name="connsiteX68" fmla="*/ 1929777 w 2803959"/>
              <a:gd name="connsiteY68" fmla="*/ 3395543 h 3827499"/>
              <a:gd name="connsiteX69" fmla="*/ 1918557 w 2803959"/>
              <a:gd name="connsiteY69" fmla="*/ 3070174 h 3827499"/>
              <a:gd name="connsiteX70" fmla="*/ 1884898 w 2803959"/>
              <a:gd name="connsiteY70" fmla="*/ 3053344 h 3827499"/>
              <a:gd name="connsiteX71" fmla="*/ 1907338 w 2803959"/>
              <a:gd name="connsiteY71" fmla="*/ 2873830 h 3827499"/>
              <a:gd name="connsiteX72" fmla="*/ 1862459 w 2803959"/>
              <a:gd name="connsiteY72" fmla="*/ 2812122 h 3827499"/>
              <a:gd name="connsiteX73" fmla="*/ 2109291 w 2803959"/>
              <a:gd name="connsiteY73" fmla="*/ 2756024 h 3827499"/>
              <a:gd name="connsiteX74" fmla="*/ 2131730 w 2803959"/>
              <a:gd name="connsiteY74" fmla="*/ 2626998 h 3827499"/>
              <a:gd name="connsiteX75" fmla="*/ 2372952 w 2803959"/>
              <a:gd name="connsiteY75" fmla="*/ 2660657 h 3827499"/>
              <a:gd name="connsiteX76" fmla="*/ 2597345 w 2803959"/>
              <a:gd name="connsiteY76" fmla="*/ 2071626 h 3827499"/>
              <a:gd name="connsiteX77" fmla="*/ 2552466 w 2803959"/>
              <a:gd name="connsiteY77" fmla="*/ 1987479 h 3827499"/>
              <a:gd name="connsiteX78" fmla="*/ 2698322 w 2803959"/>
              <a:gd name="connsiteY78" fmla="*/ 1499425 h 3827499"/>
              <a:gd name="connsiteX79" fmla="*/ 2642224 w 2803959"/>
              <a:gd name="connsiteY79" fmla="*/ 1392839 h 3827499"/>
              <a:gd name="connsiteX80" fmla="*/ 2490758 w 2803959"/>
              <a:gd name="connsiteY80" fmla="*/ 848687 h 3827499"/>
              <a:gd name="connsiteX81" fmla="*/ 2743201 w 2803959"/>
              <a:gd name="connsiteY81" fmla="*/ 714051 h 3827499"/>
              <a:gd name="connsiteX82" fmla="*/ 2715151 w 2803959"/>
              <a:gd name="connsiteY82" fmla="*/ 472829 h 3827499"/>
              <a:gd name="connsiteX83" fmla="*/ 2647833 w 2803959"/>
              <a:gd name="connsiteY83" fmla="*/ 80143 h 3827499"/>
              <a:gd name="connsiteX0" fmla="*/ 2647833 w 2798650"/>
              <a:gd name="connsiteY0" fmla="*/ 80143 h 3827499"/>
              <a:gd name="connsiteX1" fmla="*/ 2395391 w 2798650"/>
              <a:gd name="connsiteY1" fmla="*/ 1604 h 3827499"/>
              <a:gd name="connsiteX2" fmla="*/ 2193438 w 2798650"/>
              <a:gd name="connsiteY2" fmla="*/ 197948 h 3827499"/>
              <a:gd name="connsiteX3" fmla="*/ 2114901 w 2798650"/>
              <a:gd name="connsiteY3" fmla="*/ 214777 h 3827499"/>
              <a:gd name="connsiteX4" fmla="*/ 2142950 w 2798650"/>
              <a:gd name="connsiteY4" fmla="*/ 326974 h 3827499"/>
              <a:gd name="connsiteX5" fmla="*/ 2047583 w 2798650"/>
              <a:gd name="connsiteY5" fmla="*/ 495268 h 3827499"/>
              <a:gd name="connsiteX6" fmla="*/ 2159779 w 2798650"/>
              <a:gd name="connsiteY6" fmla="*/ 747710 h 3827499"/>
              <a:gd name="connsiteX7" fmla="*/ 2030754 w 2798650"/>
              <a:gd name="connsiteY7" fmla="*/ 792588 h 3827499"/>
              <a:gd name="connsiteX8" fmla="*/ 1997095 w 2798650"/>
              <a:gd name="connsiteY8" fmla="*/ 859906 h 3827499"/>
              <a:gd name="connsiteX9" fmla="*/ 1997095 w 2798650"/>
              <a:gd name="connsiteY9" fmla="*/ 747710 h 3827499"/>
              <a:gd name="connsiteX10" fmla="*/ 1946606 w 2798650"/>
              <a:gd name="connsiteY10" fmla="*/ 708441 h 3827499"/>
              <a:gd name="connsiteX11" fmla="*/ 1772702 w 2798650"/>
              <a:gd name="connsiteY11" fmla="*/ 758929 h 3827499"/>
              <a:gd name="connsiteX12" fmla="*/ 1402454 w 2798650"/>
              <a:gd name="connsiteY12" fmla="*/ 618684 h 3827499"/>
              <a:gd name="connsiteX13" fmla="*/ 1705384 w 2798650"/>
              <a:gd name="connsiteY13" fmla="*/ 1190885 h 3827499"/>
              <a:gd name="connsiteX14" fmla="*/ 1800751 w 2798650"/>
              <a:gd name="connsiteY14" fmla="*/ 1263813 h 3827499"/>
              <a:gd name="connsiteX15" fmla="*/ 1649286 w 2798650"/>
              <a:gd name="connsiteY15" fmla="*/ 1488205 h 3827499"/>
              <a:gd name="connsiteX16" fmla="*/ 1727824 w 2798650"/>
              <a:gd name="connsiteY16" fmla="*/ 1706988 h 3827499"/>
              <a:gd name="connsiteX17" fmla="*/ 1817581 w 2798650"/>
              <a:gd name="connsiteY17" fmla="*/ 1701379 h 3827499"/>
              <a:gd name="connsiteX18" fmla="*/ 1671725 w 2798650"/>
              <a:gd name="connsiteY18" fmla="*/ 1869673 h 3827499"/>
              <a:gd name="connsiteX19" fmla="*/ 914400 w 2798650"/>
              <a:gd name="connsiteY19" fmla="*/ 1617231 h 3827499"/>
              <a:gd name="connsiteX20" fmla="*/ 460005 w 2798650"/>
              <a:gd name="connsiteY20" fmla="*/ 2643828 h 3827499"/>
              <a:gd name="connsiteX21" fmla="*/ 263662 w 2798650"/>
              <a:gd name="connsiteY21" fmla="*/ 2851391 h 3827499"/>
              <a:gd name="connsiteX22" fmla="*/ 44879 w 2798650"/>
              <a:gd name="connsiteY22" fmla="*/ 2896269 h 3827499"/>
              <a:gd name="connsiteX23" fmla="*/ 0 w 2798650"/>
              <a:gd name="connsiteY23" fmla="*/ 3002856 h 3827499"/>
              <a:gd name="connsiteX24" fmla="*/ 274881 w 2798650"/>
              <a:gd name="connsiteY24" fmla="*/ 3126272 h 3827499"/>
              <a:gd name="connsiteX25" fmla="*/ 504884 w 2798650"/>
              <a:gd name="connsiteY25" fmla="*/ 3025295 h 3827499"/>
              <a:gd name="connsiteX26" fmla="*/ 471225 w 2798650"/>
              <a:gd name="connsiteY26" fmla="*/ 3154321 h 3827499"/>
              <a:gd name="connsiteX27" fmla="*/ 572201 w 2798650"/>
              <a:gd name="connsiteY27" fmla="*/ 3199199 h 3827499"/>
              <a:gd name="connsiteX28" fmla="*/ 381468 w 2798650"/>
              <a:gd name="connsiteY28" fmla="*/ 3659204 h 3827499"/>
              <a:gd name="connsiteX29" fmla="*/ 196344 w 2798650"/>
              <a:gd name="connsiteY29" fmla="*/ 3704083 h 3827499"/>
              <a:gd name="connsiteX30" fmla="*/ 263662 w 2798650"/>
              <a:gd name="connsiteY30" fmla="*/ 3805059 h 3827499"/>
              <a:gd name="connsiteX31" fmla="*/ 555372 w 2798650"/>
              <a:gd name="connsiteY31" fmla="*/ 3827499 h 3827499"/>
              <a:gd name="connsiteX32" fmla="*/ 589031 w 2798650"/>
              <a:gd name="connsiteY32" fmla="*/ 3619936 h 3827499"/>
              <a:gd name="connsiteX33" fmla="*/ 645129 w 2798650"/>
              <a:gd name="connsiteY33" fmla="*/ 3614326 h 3827499"/>
              <a:gd name="connsiteX34" fmla="*/ 690008 w 2798650"/>
              <a:gd name="connsiteY34" fmla="*/ 3737742 h 3827499"/>
              <a:gd name="connsiteX35" fmla="*/ 774155 w 2798650"/>
              <a:gd name="connsiteY35" fmla="*/ 3743352 h 3827499"/>
              <a:gd name="connsiteX36" fmla="*/ 779765 w 2798650"/>
              <a:gd name="connsiteY36" fmla="*/ 3513349 h 3827499"/>
              <a:gd name="connsiteX37" fmla="*/ 746106 w 2798650"/>
              <a:gd name="connsiteY37" fmla="*/ 3244078 h 3827499"/>
              <a:gd name="connsiteX38" fmla="*/ 903181 w 2798650"/>
              <a:gd name="connsiteY38" fmla="*/ 2666267 h 3827499"/>
              <a:gd name="connsiteX39" fmla="*/ 1166842 w 2798650"/>
              <a:gd name="connsiteY39" fmla="*/ 2559680 h 3827499"/>
              <a:gd name="connsiteX40" fmla="*/ 1531480 w 2798650"/>
              <a:gd name="connsiteY40" fmla="*/ 2666267 h 3827499"/>
              <a:gd name="connsiteX41" fmla="*/ 1593188 w 2798650"/>
              <a:gd name="connsiteY41" fmla="*/ 2666267 h 3827499"/>
              <a:gd name="connsiteX42" fmla="*/ 1649286 w 2798650"/>
              <a:gd name="connsiteY42" fmla="*/ 2767244 h 3827499"/>
              <a:gd name="connsiteX43" fmla="*/ 1800751 w 2798650"/>
              <a:gd name="connsiteY43" fmla="*/ 2800902 h 3827499"/>
              <a:gd name="connsiteX44" fmla="*/ 1811971 w 2798650"/>
              <a:gd name="connsiteY44" fmla="*/ 2834561 h 3827499"/>
              <a:gd name="connsiteX45" fmla="*/ 1772702 w 2798650"/>
              <a:gd name="connsiteY45" fmla="*/ 3036515 h 3827499"/>
              <a:gd name="connsiteX46" fmla="*/ 1750263 w 2798650"/>
              <a:gd name="connsiteY46" fmla="*/ 3361884 h 3827499"/>
              <a:gd name="connsiteX47" fmla="*/ 1542700 w 2798650"/>
              <a:gd name="connsiteY47" fmla="*/ 3384323 h 3827499"/>
              <a:gd name="connsiteX48" fmla="*/ 1206111 w 2798650"/>
              <a:gd name="connsiteY48" fmla="*/ 3434812 h 3827499"/>
              <a:gd name="connsiteX49" fmla="*/ 1178062 w 2798650"/>
              <a:gd name="connsiteY49" fmla="*/ 3507739 h 3827499"/>
              <a:gd name="connsiteX50" fmla="*/ 1116354 w 2798650"/>
              <a:gd name="connsiteY50" fmla="*/ 3535788 h 3827499"/>
              <a:gd name="connsiteX51" fmla="*/ 1144403 w 2798650"/>
              <a:gd name="connsiteY51" fmla="*/ 3670424 h 3827499"/>
              <a:gd name="connsiteX52" fmla="*/ 1284648 w 2798650"/>
              <a:gd name="connsiteY52" fmla="*/ 3676034 h 3827499"/>
              <a:gd name="connsiteX53" fmla="*/ 1279038 w 2798650"/>
              <a:gd name="connsiteY53" fmla="*/ 3524569 h 3827499"/>
              <a:gd name="connsiteX54" fmla="*/ 1458552 w 2798650"/>
              <a:gd name="connsiteY54" fmla="*/ 3535788 h 3827499"/>
              <a:gd name="connsiteX55" fmla="*/ 1430503 w 2798650"/>
              <a:gd name="connsiteY55" fmla="*/ 3614326 h 3827499"/>
              <a:gd name="connsiteX56" fmla="*/ 1402454 w 2798650"/>
              <a:gd name="connsiteY56" fmla="*/ 3676034 h 3827499"/>
              <a:gd name="connsiteX57" fmla="*/ 1318307 w 2798650"/>
              <a:gd name="connsiteY57" fmla="*/ 3692863 h 3827499"/>
              <a:gd name="connsiteX58" fmla="*/ 1452943 w 2798650"/>
              <a:gd name="connsiteY58" fmla="*/ 3816279 h 3827499"/>
              <a:gd name="connsiteX59" fmla="*/ 1520260 w 2798650"/>
              <a:gd name="connsiteY59" fmla="*/ 3681644 h 3827499"/>
              <a:gd name="connsiteX60" fmla="*/ 1823190 w 2798650"/>
              <a:gd name="connsiteY60" fmla="*/ 3580667 h 3827499"/>
              <a:gd name="connsiteX61" fmla="*/ 2159779 w 2798650"/>
              <a:gd name="connsiteY61" fmla="*/ 3653594 h 3827499"/>
              <a:gd name="connsiteX62" fmla="*/ 2114901 w 2798650"/>
              <a:gd name="connsiteY62" fmla="*/ 3754571 h 3827499"/>
              <a:gd name="connsiteX63" fmla="*/ 2210268 w 2798650"/>
              <a:gd name="connsiteY63" fmla="*/ 3821889 h 3827499"/>
              <a:gd name="connsiteX64" fmla="*/ 2283195 w 2798650"/>
              <a:gd name="connsiteY64" fmla="*/ 3771401 h 3827499"/>
              <a:gd name="connsiteX65" fmla="*/ 2271976 w 2798650"/>
              <a:gd name="connsiteY65" fmla="*/ 3676034 h 3827499"/>
              <a:gd name="connsiteX66" fmla="*/ 2451490 w 2798650"/>
              <a:gd name="connsiteY66" fmla="*/ 3597496 h 3827499"/>
              <a:gd name="connsiteX67" fmla="*/ 2434660 w 2798650"/>
              <a:gd name="connsiteY67" fmla="*/ 3423592 h 3827499"/>
              <a:gd name="connsiteX68" fmla="*/ 1929777 w 2798650"/>
              <a:gd name="connsiteY68" fmla="*/ 3395543 h 3827499"/>
              <a:gd name="connsiteX69" fmla="*/ 1918557 w 2798650"/>
              <a:gd name="connsiteY69" fmla="*/ 3070174 h 3827499"/>
              <a:gd name="connsiteX70" fmla="*/ 1884898 w 2798650"/>
              <a:gd name="connsiteY70" fmla="*/ 3053344 h 3827499"/>
              <a:gd name="connsiteX71" fmla="*/ 1907338 w 2798650"/>
              <a:gd name="connsiteY71" fmla="*/ 2873830 h 3827499"/>
              <a:gd name="connsiteX72" fmla="*/ 1862459 w 2798650"/>
              <a:gd name="connsiteY72" fmla="*/ 2812122 h 3827499"/>
              <a:gd name="connsiteX73" fmla="*/ 2109291 w 2798650"/>
              <a:gd name="connsiteY73" fmla="*/ 2756024 h 3827499"/>
              <a:gd name="connsiteX74" fmla="*/ 2131730 w 2798650"/>
              <a:gd name="connsiteY74" fmla="*/ 2626998 h 3827499"/>
              <a:gd name="connsiteX75" fmla="*/ 2372952 w 2798650"/>
              <a:gd name="connsiteY75" fmla="*/ 2660657 h 3827499"/>
              <a:gd name="connsiteX76" fmla="*/ 2597345 w 2798650"/>
              <a:gd name="connsiteY76" fmla="*/ 2071626 h 3827499"/>
              <a:gd name="connsiteX77" fmla="*/ 2552466 w 2798650"/>
              <a:gd name="connsiteY77" fmla="*/ 1987479 h 3827499"/>
              <a:gd name="connsiteX78" fmla="*/ 2698322 w 2798650"/>
              <a:gd name="connsiteY78" fmla="*/ 1499425 h 3827499"/>
              <a:gd name="connsiteX79" fmla="*/ 2642224 w 2798650"/>
              <a:gd name="connsiteY79" fmla="*/ 1392839 h 3827499"/>
              <a:gd name="connsiteX80" fmla="*/ 2490758 w 2798650"/>
              <a:gd name="connsiteY80" fmla="*/ 848687 h 3827499"/>
              <a:gd name="connsiteX81" fmla="*/ 2743201 w 2798650"/>
              <a:gd name="connsiteY81" fmla="*/ 714051 h 3827499"/>
              <a:gd name="connsiteX82" fmla="*/ 2715151 w 2798650"/>
              <a:gd name="connsiteY82" fmla="*/ 472829 h 3827499"/>
              <a:gd name="connsiteX83" fmla="*/ 2647833 w 2798650"/>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90758 w 2777761"/>
              <a:gd name="connsiteY80" fmla="*/ 84868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90758 w 2777761"/>
              <a:gd name="connsiteY80" fmla="*/ 84868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501977 w 2777761"/>
              <a:gd name="connsiteY80" fmla="*/ 815028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597345 w 2777761"/>
              <a:gd name="connsiteY0" fmla="*/ 9136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91363 h 3827499"/>
              <a:gd name="connsiteX0" fmla="*/ 2597345 w 2777761"/>
              <a:gd name="connsiteY0" fmla="*/ 9136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91363 h 3827499"/>
              <a:gd name="connsiteX0" fmla="*/ 2597345 w 2777761"/>
              <a:gd name="connsiteY0" fmla="*/ 9136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91363 h 3827499"/>
              <a:gd name="connsiteX0" fmla="*/ 2597345 w 2777761"/>
              <a:gd name="connsiteY0" fmla="*/ 130631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130631 h 3827499"/>
              <a:gd name="connsiteX0" fmla="*/ 2597345 w 2777761"/>
              <a:gd name="connsiteY0" fmla="*/ 91863 h 3788731"/>
              <a:gd name="connsiteX1" fmla="*/ 2434660 w 2777761"/>
              <a:gd name="connsiteY1" fmla="*/ 2105 h 3788731"/>
              <a:gd name="connsiteX2" fmla="*/ 2193438 w 2777761"/>
              <a:gd name="connsiteY2" fmla="*/ 159180 h 3788731"/>
              <a:gd name="connsiteX3" fmla="*/ 2114901 w 2777761"/>
              <a:gd name="connsiteY3" fmla="*/ 176009 h 3788731"/>
              <a:gd name="connsiteX4" fmla="*/ 2142950 w 2777761"/>
              <a:gd name="connsiteY4" fmla="*/ 288206 h 3788731"/>
              <a:gd name="connsiteX5" fmla="*/ 2047583 w 2777761"/>
              <a:gd name="connsiteY5" fmla="*/ 45650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597345 w 2777761"/>
              <a:gd name="connsiteY83" fmla="*/ 9186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114901 w 2777761"/>
              <a:gd name="connsiteY3" fmla="*/ 176009 h 3788731"/>
              <a:gd name="connsiteX4" fmla="*/ 2142950 w 2777761"/>
              <a:gd name="connsiteY4" fmla="*/ 288206 h 3788731"/>
              <a:gd name="connsiteX5" fmla="*/ 2047583 w 2777761"/>
              <a:gd name="connsiteY5" fmla="*/ 45650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631004 w 2777761"/>
              <a:gd name="connsiteY83"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47583 w 2777761"/>
              <a:gd name="connsiteY5" fmla="*/ 45650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631004 w 2777761"/>
              <a:gd name="connsiteY83"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631004 w 2777761"/>
              <a:gd name="connsiteY83"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72702 w 2777761"/>
              <a:gd name="connsiteY12" fmla="*/ 720161 h 3788731"/>
              <a:gd name="connsiteX13" fmla="*/ 1402454 w 2777761"/>
              <a:gd name="connsiteY13" fmla="*/ 579916 h 3788731"/>
              <a:gd name="connsiteX14" fmla="*/ 1705384 w 2777761"/>
              <a:gd name="connsiteY14" fmla="*/ 1152117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705384 w 2777761"/>
              <a:gd name="connsiteY14" fmla="*/ 1152117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07319 w 2754076"/>
              <a:gd name="connsiteY0" fmla="*/ 86253 h 3788731"/>
              <a:gd name="connsiteX1" fmla="*/ 2410975 w 2754076"/>
              <a:gd name="connsiteY1" fmla="*/ 2105 h 3788731"/>
              <a:gd name="connsiteX2" fmla="*/ 2169753 w 2754076"/>
              <a:gd name="connsiteY2" fmla="*/ 159180 h 3788731"/>
              <a:gd name="connsiteX3" fmla="*/ 2068777 w 2754076"/>
              <a:gd name="connsiteY3" fmla="*/ 198449 h 3788731"/>
              <a:gd name="connsiteX4" fmla="*/ 2119265 w 2754076"/>
              <a:gd name="connsiteY4" fmla="*/ 288206 h 3788731"/>
              <a:gd name="connsiteX5" fmla="*/ 2007069 w 2754076"/>
              <a:gd name="connsiteY5" fmla="*/ 450890 h 3788731"/>
              <a:gd name="connsiteX6" fmla="*/ 2113657 w 2754076"/>
              <a:gd name="connsiteY6" fmla="*/ 585526 h 3788731"/>
              <a:gd name="connsiteX7" fmla="*/ 2136094 w 2754076"/>
              <a:gd name="connsiteY7" fmla="*/ 708942 h 3788731"/>
              <a:gd name="connsiteX8" fmla="*/ 2007069 w 2754076"/>
              <a:gd name="connsiteY8" fmla="*/ 753820 h 3788731"/>
              <a:gd name="connsiteX9" fmla="*/ 1973410 w 2754076"/>
              <a:gd name="connsiteY9" fmla="*/ 821138 h 3788731"/>
              <a:gd name="connsiteX10" fmla="*/ 1973410 w 2754076"/>
              <a:gd name="connsiteY10" fmla="*/ 708942 h 3788731"/>
              <a:gd name="connsiteX11" fmla="*/ 1922921 w 2754076"/>
              <a:gd name="connsiteY11" fmla="*/ 669673 h 3788731"/>
              <a:gd name="connsiteX12" fmla="*/ 1760237 w 2754076"/>
              <a:gd name="connsiteY12" fmla="*/ 770649 h 3788731"/>
              <a:gd name="connsiteX13" fmla="*/ 1378769 w 2754076"/>
              <a:gd name="connsiteY13" fmla="*/ 579916 h 3788731"/>
              <a:gd name="connsiteX14" fmla="*/ 1642430 w 2754076"/>
              <a:gd name="connsiteY14" fmla="*/ 1129678 h 3788731"/>
              <a:gd name="connsiteX15" fmla="*/ 1777066 w 2754076"/>
              <a:gd name="connsiteY15" fmla="*/ 1225045 h 3788731"/>
              <a:gd name="connsiteX16" fmla="*/ 1625601 w 2754076"/>
              <a:gd name="connsiteY16" fmla="*/ 1449437 h 3788731"/>
              <a:gd name="connsiteX17" fmla="*/ 1704139 w 2754076"/>
              <a:gd name="connsiteY17" fmla="*/ 1668220 h 3788731"/>
              <a:gd name="connsiteX18" fmla="*/ 1793896 w 2754076"/>
              <a:gd name="connsiteY18" fmla="*/ 1662611 h 3788731"/>
              <a:gd name="connsiteX19" fmla="*/ 1603161 w 2754076"/>
              <a:gd name="connsiteY19" fmla="*/ 1858954 h 3788731"/>
              <a:gd name="connsiteX20" fmla="*/ 890715 w 2754076"/>
              <a:gd name="connsiteY20" fmla="*/ 1578463 h 3788731"/>
              <a:gd name="connsiteX21" fmla="*/ 436320 w 2754076"/>
              <a:gd name="connsiteY21" fmla="*/ 2605060 h 3788731"/>
              <a:gd name="connsiteX22" fmla="*/ 239977 w 2754076"/>
              <a:gd name="connsiteY22" fmla="*/ 2812623 h 3788731"/>
              <a:gd name="connsiteX23" fmla="*/ 21194 w 2754076"/>
              <a:gd name="connsiteY23" fmla="*/ 2857501 h 3788731"/>
              <a:gd name="connsiteX24" fmla="*/ 9973 w 2754076"/>
              <a:gd name="connsiteY24" fmla="*/ 2975307 h 3788731"/>
              <a:gd name="connsiteX25" fmla="*/ 251196 w 2754076"/>
              <a:gd name="connsiteY25" fmla="*/ 3087504 h 3788731"/>
              <a:gd name="connsiteX26" fmla="*/ 481199 w 2754076"/>
              <a:gd name="connsiteY26" fmla="*/ 2986527 h 3788731"/>
              <a:gd name="connsiteX27" fmla="*/ 447540 w 2754076"/>
              <a:gd name="connsiteY27" fmla="*/ 3115553 h 3788731"/>
              <a:gd name="connsiteX28" fmla="*/ 548516 w 2754076"/>
              <a:gd name="connsiteY28" fmla="*/ 3160431 h 3788731"/>
              <a:gd name="connsiteX29" fmla="*/ 357783 w 2754076"/>
              <a:gd name="connsiteY29" fmla="*/ 3620436 h 3788731"/>
              <a:gd name="connsiteX30" fmla="*/ 172659 w 2754076"/>
              <a:gd name="connsiteY30" fmla="*/ 3665315 h 3788731"/>
              <a:gd name="connsiteX31" fmla="*/ 239977 w 2754076"/>
              <a:gd name="connsiteY31" fmla="*/ 3766291 h 3788731"/>
              <a:gd name="connsiteX32" fmla="*/ 531687 w 2754076"/>
              <a:gd name="connsiteY32" fmla="*/ 3788731 h 3788731"/>
              <a:gd name="connsiteX33" fmla="*/ 565346 w 2754076"/>
              <a:gd name="connsiteY33" fmla="*/ 3581168 h 3788731"/>
              <a:gd name="connsiteX34" fmla="*/ 621444 w 2754076"/>
              <a:gd name="connsiteY34" fmla="*/ 3575558 h 3788731"/>
              <a:gd name="connsiteX35" fmla="*/ 666323 w 2754076"/>
              <a:gd name="connsiteY35" fmla="*/ 3698974 h 3788731"/>
              <a:gd name="connsiteX36" fmla="*/ 750470 w 2754076"/>
              <a:gd name="connsiteY36" fmla="*/ 3704584 h 3788731"/>
              <a:gd name="connsiteX37" fmla="*/ 756080 w 2754076"/>
              <a:gd name="connsiteY37" fmla="*/ 3474581 h 3788731"/>
              <a:gd name="connsiteX38" fmla="*/ 722421 w 2754076"/>
              <a:gd name="connsiteY38" fmla="*/ 3205310 h 3788731"/>
              <a:gd name="connsiteX39" fmla="*/ 879496 w 2754076"/>
              <a:gd name="connsiteY39" fmla="*/ 2627499 h 3788731"/>
              <a:gd name="connsiteX40" fmla="*/ 1143157 w 2754076"/>
              <a:gd name="connsiteY40" fmla="*/ 2520912 h 3788731"/>
              <a:gd name="connsiteX41" fmla="*/ 1507795 w 2754076"/>
              <a:gd name="connsiteY41" fmla="*/ 2627499 h 3788731"/>
              <a:gd name="connsiteX42" fmla="*/ 1569503 w 2754076"/>
              <a:gd name="connsiteY42" fmla="*/ 2627499 h 3788731"/>
              <a:gd name="connsiteX43" fmla="*/ 1625601 w 2754076"/>
              <a:gd name="connsiteY43" fmla="*/ 2728476 h 3788731"/>
              <a:gd name="connsiteX44" fmla="*/ 1777066 w 2754076"/>
              <a:gd name="connsiteY44" fmla="*/ 2762134 h 3788731"/>
              <a:gd name="connsiteX45" fmla="*/ 1788286 w 2754076"/>
              <a:gd name="connsiteY45" fmla="*/ 2795793 h 3788731"/>
              <a:gd name="connsiteX46" fmla="*/ 1749017 w 2754076"/>
              <a:gd name="connsiteY46" fmla="*/ 2997747 h 3788731"/>
              <a:gd name="connsiteX47" fmla="*/ 1726578 w 2754076"/>
              <a:gd name="connsiteY47" fmla="*/ 3323116 h 3788731"/>
              <a:gd name="connsiteX48" fmla="*/ 1519015 w 2754076"/>
              <a:gd name="connsiteY48" fmla="*/ 3345555 h 3788731"/>
              <a:gd name="connsiteX49" fmla="*/ 1182426 w 2754076"/>
              <a:gd name="connsiteY49" fmla="*/ 3396044 h 3788731"/>
              <a:gd name="connsiteX50" fmla="*/ 1154377 w 2754076"/>
              <a:gd name="connsiteY50" fmla="*/ 3468971 h 3788731"/>
              <a:gd name="connsiteX51" fmla="*/ 1092669 w 2754076"/>
              <a:gd name="connsiteY51" fmla="*/ 3497020 h 3788731"/>
              <a:gd name="connsiteX52" fmla="*/ 1120718 w 2754076"/>
              <a:gd name="connsiteY52" fmla="*/ 3631656 h 3788731"/>
              <a:gd name="connsiteX53" fmla="*/ 1260963 w 2754076"/>
              <a:gd name="connsiteY53" fmla="*/ 3637266 h 3788731"/>
              <a:gd name="connsiteX54" fmla="*/ 1255353 w 2754076"/>
              <a:gd name="connsiteY54" fmla="*/ 3485801 h 3788731"/>
              <a:gd name="connsiteX55" fmla="*/ 1434867 w 2754076"/>
              <a:gd name="connsiteY55" fmla="*/ 3497020 h 3788731"/>
              <a:gd name="connsiteX56" fmla="*/ 1406818 w 2754076"/>
              <a:gd name="connsiteY56" fmla="*/ 3575558 h 3788731"/>
              <a:gd name="connsiteX57" fmla="*/ 1378769 w 2754076"/>
              <a:gd name="connsiteY57" fmla="*/ 3637266 h 3788731"/>
              <a:gd name="connsiteX58" fmla="*/ 1294622 w 2754076"/>
              <a:gd name="connsiteY58" fmla="*/ 3654095 h 3788731"/>
              <a:gd name="connsiteX59" fmla="*/ 1429258 w 2754076"/>
              <a:gd name="connsiteY59" fmla="*/ 3777511 h 3788731"/>
              <a:gd name="connsiteX60" fmla="*/ 1496575 w 2754076"/>
              <a:gd name="connsiteY60" fmla="*/ 3642876 h 3788731"/>
              <a:gd name="connsiteX61" fmla="*/ 1799505 w 2754076"/>
              <a:gd name="connsiteY61" fmla="*/ 3541899 h 3788731"/>
              <a:gd name="connsiteX62" fmla="*/ 2136094 w 2754076"/>
              <a:gd name="connsiteY62" fmla="*/ 3614826 h 3788731"/>
              <a:gd name="connsiteX63" fmla="*/ 2091216 w 2754076"/>
              <a:gd name="connsiteY63" fmla="*/ 3715803 h 3788731"/>
              <a:gd name="connsiteX64" fmla="*/ 2186583 w 2754076"/>
              <a:gd name="connsiteY64" fmla="*/ 3783121 h 3788731"/>
              <a:gd name="connsiteX65" fmla="*/ 2259510 w 2754076"/>
              <a:gd name="connsiteY65" fmla="*/ 3732633 h 3788731"/>
              <a:gd name="connsiteX66" fmla="*/ 2248291 w 2754076"/>
              <a:gd name="connsiteY66" fmla="*/ 3637266 h 3788731"/>
              <a:gd name="connsiteX67" fmla="*/ 2427805 w 2754076"/>
              <a:gd name="connsiteY67" fmla="*/ 3558728 h 3788731"/>
              <a:gd name="connsiteX68" fmla="*/ 2410975 w 2754076"/>
              <a:gd name="connsiteY68" fmla="*/ 3384824 h 3788731"/>
              <a:gd name="connsiteX69" fmla="*/ 1906092 w 2754076"/>
              <a:gd name="connsiteY69" fmla="*/ 3356775 h 3788731"/>
              <a:gd name="connsiteX70" fmla="*/ 1894872 w 2754076"/>
              <a:gd name="connsiteY70" fmla="*/ 3031406 h 3788731"/>
              <a:gd name="connsiteX71" fmla="*/ 1861213 w 2754076"/>
              <a:gd name="connsiteY71" fmla="*/ 3014576 h 3788731"/>
              <a:gd name="connsiteX72" fmla="*/ 1883653 w 2754076"/>
              <a:gd name="connsiteY72" fmla="*/ 2835062 h 3788731"/>
              <a:gd name="connsiteX73" fmla="*/ 1838774 w 2754076"/>
              <a:gd name="connsiteY73" fmla="*/ 2773354 h 3788731"/>
              <a:gd name="connsiteX74" fmla="*/ 2085606 w 2754076"/>
              <a:gd name="connsiteY74" fmla="*/ 2717256 h 3788731"/>
              <a:gd name="connsiteX75" fmla="*/ 2108045 w 2754076"/>
              <a:gd name="connsiteY75" fmla="*/ 2588230 h 3788731"/>
              <a:gd name="connsiteX76" fmla="*/ 2349267 w 2754076"/>
              <a:gd name="connsiteY76" fmla="*/ 2621889 h 3788731"/>
              <a:gd name="connsiteX77" fmla="*/ 2573660 w 2754076"/>
              <a:gd name="connsiteY77" fmla="*/ 2032858 h 3788731"/>
              <a:gd name="connsiteX78" fmla="*/ 2528781 w 2754076"/>
              <a:gd name="connsiteY78" fmla="*/ 1948711 h 3788731"/>
              <a:gd name="connsiteX79" fmla="*/ 2674637 w 2754076"/>
              <a:gd name="connsiteY79" fmla="*/ 1460657 h 3788731"/>
              <a:gd name="connsiteX80" fmla="*/ 2618539 w 2754076"/>
              <a:gd name="connsiteY80" fmla="*/ 1354071 h 3788731"/>
              <a:gd name="connsiteX81" fmla="*/ 2461463 w 2754076"/>
              <a:gd name="connsiteY81" fmla="*/ 798699 h 3788731"/>
              <a:gd name="connsiteX82" fmla="*/ 2719516 w 2754076"/>
              <a:gd name="connsiteY82" fmla="*/ 675283 h 3788731"/>
              <a:gd name="connsiteX83" fmla="*/ 2691466 w 2754076"/>
              <a:gd name="connsiteY83" fmla="*/ 434061 h 3788731"/>
              <a:gd name="connsiteX84" fmla="*/ 2607319 w 2754076"/>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69505 w 2772385"/>
              <a:gd name="connsiteY25" fmla="*/ 308750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69505 w 2772385"/>
              <a:gd name="connsiteY25" fmla="*/ 308750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16338 w 2772385"/>
              <a:gd name="connsiteY26" fmla="*/ 2964088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16338 w 2772385"/>
              <a:gd name="connsiteY26" fmla="*/ 2964088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16338 w 2772385"/>
              <a:gd name="connsiteY26" fmla="*/ 2964088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38778 w 2772385"/>
              <a:gd name="connsiteY26" fmla="*/ 298091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38778 w 2772385"/>
              <a:gd name="connsiteY26" fmla="*/ 298091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88288 w 2772385"/>
              <a:gd name="connsiteY27" fmla="*/ 3154821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88288 w 2772385"/>
              <a:gd name="connsiteY27" fmla="*/ 3154821 h 3788731"/>
              <a:gd name="connsiteX28" fmla="*/ 561215 w 2772385"/>
              <a:gd name="connsiteY28" fmla="*/ 3194090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88288 w 2772385"/>
              <a:gd name="connsiteY27" fmla="*/ 3154821 h 3788731"/>
              <a:gd name="connsiteX28" fmla="*/ 561215 w 2772385"/>
              <a:gd name="connsiteY28" fmla="*/ 3194090 h 3788731"/>
              <a:gd name="connsiteX29" fmla="*/ 381702 w 2772385"/>
              <a:gd name="connsiteY29" fmla="*/ 3592387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190968 w 2772385"/>
              <a:gd name="connsiteY30" fmla="*/ 3665315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7 w 2772385"/>
              <a:gd name="connsiteY30" fmla="*/ 3743852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24627 w 2772385"/>
              <a:gd name="connsiteY30" fmla="*/ 3682144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24627 w 2772385"/>
              <a:gd name="connsiteY30" fmla="*/ 3682144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583655 w 2772385"/>
              <a:gd name="connsiteY33" fmla="*/ 3581168 h 3811169"/>
              <a:gd name="connsiteX34" fmla="*/ 673412 w 2772385"/>
              <a:gd name="connsiteY34" fmla="*/ 356433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583655 w 2772385"/>
              <a:gd name="connsiteY33" fmla="*/ 3581168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40730 w 2772385"/>
              <a:gd name="connsiteY35" fmla="*/ 373824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18291 w 2772385"/>
              <a:gd name="connsiteY35" fmla="*/ 3743853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07572 w 2772385"/>
              <a:gd name="connsiteY68" fmla="*/ 3345556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46114 w 2772385"/>
              <a:gd name="connsiteY65" fmla="*/ 355872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23675 w 2772385"/>
              <a:gd name="connsiteY65" fmla="*/ 356433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23675 w 2772385"/>
              <a:gd name="connsiteY65" fmla="*/ 356433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23675 w 2772385"/>
              <a:gd name="connsiteY65" fmla="*/ 356433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12931 w 2772385"/>
              <a:gd name="connsiteY56" fmla="*/ 3654095 h 3816780"/>
              <a:gd name="connsiteX57" fmla="*/ 1447567 w 2772385"/>
              <a:gd name="connsiteY57" fmla="*/ 377751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47567 w 2772385"/>
              <a:gd name="connsiteY57" fmla="*/ 377751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47567 w 2772385"/>
              <a:gd name="connsiteY57" fmla="*/ 377751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620019 w 2772385"/>
              <a:gd name="connsiteY78" fmla="*/ 1337242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62943 w 2772385"/>
              <a:gd name="connsiteY79" fmla="*/ 80991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62943 w 2772385"/>
              <a:gd name="connsiteY79" fmla="*/ 80991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62943 w 2772385"/>
              <a:gd name="connsiteY79" fmla="*/ 809919 h 3816780"/>
              <a:gd name="connsiteX80" fmla="*/ 2737825 w 2772385"/>
              <a:gd name="connsiteY80" fmla="*/ 675283 h 3816780"/>
              <a:gd name="connsiteX81" fmla="*/ 2709775 w 2772385"/>
              <a:gd name="connsiteY81" fmla="*/ 434061 h 3816780"/>
              <a:gd name="connsiteX82" fmla="*/ 2625628 w 2772385"/>
              <a:gd name="connsiteY82" fmla="*/ 86253 h 3816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772385" h="3816780">
                <a:moveTo>
                  <a:pt x="2625628" y="86253"/>
                </a:moveTo>
                <a:cubicBezTo>
                  <a:pt x="2591969" y="30155"/>
                  <a:pt x="2530261" y="-3505"/>
                  <a:pt x="2429284" y="2105"/>
                </a:cubicBezTo>
                <a:cubicBezTo>
                  <a:pt x="2322697" y="-16594"/>
                  <a:pt x="2255380" y="93732"/>
                  <a:pt x="2188062" y="159180"/>
                </a:cubicBezTo>
                <a:lnTo>
                  <a:pt x="2087086" y="198449"/>
                </a:lnTo>
                <a:lnTo>
                  <a:pt x="2137574" y="288206"/>
                </a:lnTo>
                <a:lnTo>
                  <a:pt x="2025378" y="450890"/>
                </a:lnTo>
                <a:cubicBezTo>
                  <a:pt x="2049688" y="501378"/>
                  <a:pt x="2107656" y="535038"/>
                  <a:pt x="2131966" y="585526"/>
                </a:cubicBezTo>
                <a:lnTo>
                  <a:pt x="2154403" y="708942"/>
                </a:lnTo>
                <a:lnTo>
                  <a:pt x="2025378" y="753820"/>
                </a:lnTo>
                <a:lnTo>
                  <a:pt x="1991719" y="821138"/>
                </a:lnTo>
                <a:lnTo>
                  <a:pt x="1991719" y="708942"/>
                </a:lnTo>
                <a:lnTo>
                  <a:pt x="1941230" y="669673"/>
                </a:lnTo>
                <a:lnTo>
                  <a:pt x="1778546" y="770649"/>
                </a:lnTo>
                <a:lnTo>
                  <a:pt x="1397078" y="579916"/>
                </a:lnTo>
                <a:lnTo>
                  <a:pt x="1660739" y="1129678"/>
                </a:lnTo>
                <a:lnTo>
                  <a:pt x="1795375" y="1225045"/>
                </a:lnTo>
                <a:cubicBezTo>
                  <a:pt x="1744887" y="1299842"/>
                  <a:pt x="1649520" y="1352201"/>
                  <a:pt x="1643910" y="1449437"/>
                </a:cubicBezTo>
                <a:cubicBezTo>
                  <a:pt x="1630820" y="1527975"/>
                  <a:pt x="1657001" y="1628951"/>
                  <a:pt x="1722448" y="1668220"/>
                </a:cubicBezTo>
                <a:lnTo>
                  <a:pt x="1812205" y="1662611"/>
                </a:lnTo>
                <a:lnTo>
                  <a:pt x="1621470" y="1858954"/>
                </a:lnTo>
                <a:cubicBezTo>
                  <a:pt x="1580332" y="1911312"/>
                  <a:pt x="1056749" y="1542934"/>
                  <a:pt x="909024" y="1578463"/>
                </a:cubicBezTo>
                <a:cubicBezTo>
                  <a:pt x="667802" y="1634562"/>
                  <a:pt x="656582" y="2341398"/>
                  <a:pt x="454629" y="2605060"/>
                </a:cubicBezTo>
                <a:lnTo>
                  <a:pt x="258286" y="2812623"/>
                </a:lnTo>
                <a:cubicBezTo>
                  <a:pt x="190968" y="2883680"/>
                  <a:pt x="101211" y="2808883"/>
                  <a:pt x="39503" y="2857501"/>
                </a:cubicBezTo>
                <a:cubicBezTo>
                  <a:pt x="-9116" y="2898640"/>
                  <a:pt x="-12856" y="2945388"/>
                  <a:pt x="28282" y="2975307"/>
                </a:cubicBezTo>
                <a:cubicBezTo>
                  <a:pt x="108690" y="3035145"/>
                  <a:pt x="177877" y="3050105"/>
                  <a:pt x="258285" y="3087504"/>
                </a:cubicBezTo>
                <a:cubicBezTo>
                  <a:pt x="396660" y="2995877"/>
                  <a:pt x="495770" y="2937909"/>
                  <a:pt x="527559" y="2986527"/>
                </a:cubicBezTo>
                <a:cubicBezTo>
                  <a:pt x="578047" y="3025795"/>
                  <a:pt x="505118" y="3104333"/>
                  <a:pt x="488288" y="3154821"/>
                </a:cubicBezTo>
                <a:lnTo>
                  <a:pt x="561215" y="3194090"/>
                </a:lnTo>
                <a:lnTo>
                  <a:pt x="381702" y="3592387"/>
                </a:lnTo>
                <a:cubicBezTo>
                  <a:pt x="329344" y="3622306"/>
                  <a:pt x="215277" y="3669054"/>
                  <a:pt x="213408" y="3698973"/>
                </a:cubicBezTo>
                <a:cubicBezTo>
                  <a:pt x="213408" y="3747592"/>
                  <a:pt x="241457" y="3796210"/>
                  <a:pt x="280726" y="3811169"/>
                </a:cubicBezTo>
                <a:lnTo>
                  <a:pt x="477068" y="3771902"/>
                </a:lnTo>
                <a:cubicBezTo>
                  <a:pt x="525686" y="3697104"/>
                  <a:pt x="557476" y="3532550"/>
                  <a:pt x="622923" y="3547509"/>
                </a:cubicBezTo>
                <a:cubicBezTo>
                  <a:pt x="682762" y="3530679"/>
                  <a:pt x="641623" y="3693364"/>
                  <a:pt x="662193" y="3743852"/>
                </a:cubicBezTo>
                <a:lnTo>
                  <a:pt x="735121" y="3732634"/>
                </a:lnTo>
                <a:cubicBezTo>
                  <a:pt x="753820" y="3642877"/>
                  <a:pt x="733251" y="3564338"/>
                  <a:pt x="774389" y="3474581"/>
                </a:cubicBezTo>
                <a:cubicBezTo>
                  <a:pt x="802438" y="3418483"/>
                  <a:pt x="707071" y="3328726"/>
                  <a:pt x="695851" y="3238969"/>
                </a:cubicBezTo>
                <a:cubicBezTo>
                  <a:pt x="677152" y="3160431"/>
                  <a:pt x="837966" y="2868721"/>
                  <a:pt x="897805" y="2627499"/>
                </a:cubicBezTo>
                <a:lnTo>
                  <a:pt x="1161466" y="2520912"/>
                </a:lnTo>
                <a:lnTo>
                  <a:pt x="1492445" y="2638718"/>
                </a:lnTo>
                <a:lnTo>
                  <a:pt x="1587812" y="2627499"/>
                </a:lnTo>
                <a:cubicBezTo>
                  <a:pt x="1606511" y="2661158"/>
                  <a:pt x="1602772" y="2694817"/>
                  <a:pt x="1643910" y="2728476"/>
                </a:cubicBezTo>
                <a:lnTo>
                  <a:pt x="1795375" y="2762134"/>
                </a:lnTo>
                <a:lnTo>
                  <a:pt x="1795375" y="2812623"/>
                </a:lnTo>
                <a:cubicBezTo>
                  <a:pt x="1718708" y="2823842"/>
                  <a:pt x="1759847" y="2947259"/>
                  <a:pt x="1750497" y="3008967"/>
                </a:cubicBezTo>
                <a:lnTo>
                  <a:pt x="1711228" y="3328726"/>
                </a:lnTo>
                <a:lnTo>
                  <a:pt x="1200735" y="3396044"/>
                </a:lnTo>
                <a:lnTo>
                  <a:pt x="1172686" y="3468971"/>
                </a:lnTo>
                <a:lnTo>
                  <a:pt x="1110978" y="3497020"/>
                </a:lnTo>
                <a:cubicBezTo>
                  <a:pt x="1120328" y="3541899"/>
                  <a:pt x="1090408" y="3569947"/>
                  <a:pt x="1139027" y="3631656"/>
                </a:cubicBezTo>
                <a:lnTo>
                  <a:pt x="1279272" y="3637266"/>
                </a:lnTo>
                <a:lnTo>
                  <a:pt x="1273662" y="3485801"/>
                </a:lnTo>
                <a:lnTo>
                  <a:pt x="1453176" y="3497020"/>
                </a:lnTo>
                <a:lnTo>
                  <a:pt x="1425127" y="3575558"/>
                </a:lnTo>
                <a:lnTo>
                  <a:pt x="1397078" y="3637266"/>
                </a:lnTo>
                <a:lnTo>
                  <a:pt x="1340980" y="3704584"/>
                </a:lnTo>
                <a:cubicBezTo>
                  <a:pt x="1355940" y="3770031"/>
                  <a:pt x="1393339" y="3790601"/>
                  <a:pt x="1453177" y="3799951"/>
                </a:cubicBezTo>
                <a:cubicBezTo>
                  <a:pt x="1514885" y="3788732"/>
                  <a:pt x="1548543" y="3760681"/>
                  <a:pt x="1514884" y="3642876"/>
                </a:cubicBezTo>
                <a:lnTo>
                  <a:pt x="1817814" y="3541899"/>
                </a:lnTo>
                <a:lnTo>
                  <a:pt x="2154403" y="3614826"/>
                </a:lnTo>
                <a:cubicBezTo>
                  <a:pt x="2139444" y="3648485"/>
                  <a:pt x="2096435" y="3682144"/>
                  <a:pt x="2109525" y="3715803"/>
                </a:cubicBezTo>
                <a:cubicBezTo>
                  <a:pt x="2107655" y="3771901"/>
                  <a:pt x="2161883" y="3794341"/>
                  <a:pt x="2193672" y="3816780"/>
                </a:cubicBezTo>
                <a:lnTo>
                  <a:pt x="2277819" y="3732633"/>
                </a:lnTo>
                <a:lnTo>
                  <a:pt x="2266600" y="3637266"/>
                </a:lnTo>
                <a:lnTo>
                  <a:pt x="2423675" y="3564338"/>
                </a:lnTo>
                <a:lnTo>
                  <a:pt x="2429284" y="3384824"/>
                </a:lnTo>
                <a:lnTo>
                  <a:pt x="1907572" y="3345556"/>
                </a:lnTo>
                <a:lnTo>
                  <a:pt x="1913181" y="3031406"/>
                </a:lnTo>
                <a:lnTo>
                  <a:pt x="1907571" y="3014576"/>
                </a:lnTo>
                <a:lnTo>
                  <a:pt x="1901962" y="2835062"/>
                </a:lnTo>
                <a:lnTo>
                  <a:pt x="1857083" y="2773354"/>
                </a:lnTo>
                <a:lnTo>
                  <a:pt x="2047817" y="2717256"/>
                </a:lnTo>
                <a:lnTo>
                  <a:pt x="2081476" y="2610669"/>
                </a:lnTo>
                <a:lnTo>
                  <a:pt x="2367576" y="2621889"/>
                </a:lnTo>
                <a:cubicBezTo>
                  <a:pt x="2515302" y="2577011"/>
                  <a:pt x="2640587" y="2049688"/>
                  <a:pt x="2591969" y="2032858"/>
                </a:cubicBezTo>
                <a:lnTo>
                  <a:pt x="2547090" y="1948711"/>
                </a:lnTo>
                <a:cubicBezTo>
                  <a:pt x="2618148" y="1808466"/>
                  <a:pt x="2661156" y="1628952"/>
                  <a:pt x="2648067" y="1432608"/>
                </a:cubicBezTo>
                <a:lnTo>
                  <a:pt x="2580750" y="1337242"/>
                </a:lnTo>
                <a:cubicBezTo>
                  <a:pt x="2597579" y="1168948"/>
                  <a:pt x="2569529" y="989433"/>
                  <a:pt x="2462943" y="809919"/>
                </a:cubicBezTo>
                <a:cubicBezTo>
                  <a:pt x="2584488" y="890327"/>
                  <a:pt x="2655548" y="740730"/>
                  <a:pt x="2737825" y="675283"/>
                </a:cubicBezTo>
                <a:cubicBezTo>
                  <a:pt x="2765874" y="636014"/>
                  <a:pt x="2810752" y="473330"/>
                  <a:pt x="2709775" y="434061"/>
                </a:cubicBezTo>
                <a:cubicBezTo>
                  <a:pt x="2797662" y="265766"/>
                  <a:pt x="2694817" y="131131"/>
                  <a:pt x="2625628" y="8625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 name="Freeform 5">
            <a:extLst>
              <a:ext uri="{FF2B5EF4-FFF2-40B4-BE49-F238E27FC236}">
                <a16:creationId xmlns:a16="http://schemas.microsoft.com/office/drawing/2014/main" id="{B7D6010D-F742-E020-8B44-64538C7E1508}"/>
              </a:ext>
            </a:extLst>
          </p:cNvPr>
          <p:cNvSpPr/>
          <p:nvPr/>
        </p:nvSpPr>
        <p:spPr>
          <a:xfrm flipH="1">
            <a:off x="5983779" y="4783966"/>
            <a:ext cx="1308855" cy="2076083"/>
          </a:xfrm>
          <a:custGeom>
            <a:avLst/>
            <a:gdLst>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510493 w 1997094"/>
              <a:gd name="connsiteY19" fmla="*/ 2440270 h 3410768"/>
              <a:gd name="connsiteX20" fmla="*/ 493664 w 1997094"/>
              <a:gd name="connsiteY20" fmla="*/ 2928324 h 3410768"/>
              <a:gd name="connsiteX21" fmla="*/ 549762 w 1997094"/>
              <a:gd name="connsiteY21" fmla="*/ 2928324 h 3410768"/>
              <a:gd name="connsiteX22" fmla="*/ 594640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49762 w 1997094"/>
              <a:gd name="connsiteY21" fmla="*/ 2928324 h 3410768"/>
              <a:gd name="connsiteX22" fmla="*/ 594640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49762 w 1997094"/>
              <a:gd name="connsiteY21" fmla="*/ 292832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83421 w 1997094"/>
              <a:gd name="connsiteY21" fmla="*/ 292271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66591 w 1997094"/>
              <a:gd name="connsiteY21" fmla="*/ 293393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66591 w 1997094"/>
              <a:gd name="connsiteY21" fmla="*/ 293393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66591 w 1997094"/>
              <a:gd name="connsiteY21" fmla="*/ 293393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1474"/>
              <a:gd name="connsiteX1" fmla="*/ 779764 w 1997094"/>
              <a:gd name="connsiteY1" fmla="*/ 117807 h 3411474"/>
              <a:gd name="connsiteX2" fmla="*/ 751715 w 1997094"/>
              <a:gd name="connsiteY2" fmla="*/ 224393 h 3411474"/>
              <a:gd name="connsiteX3" fmla="*/ 656348 w 1997094"/>
              <a:gd name="connsiteY3" fmla="*/ 403907 h 3411474"/>
              <a:gd name="connsiteX4" fmla="*/ 656348 w 1997094"/>
              <a:gd name="connsiteY4" fmla="*/ 460005 h 3411474"/>
              <a:gd name="connsiteX5" fmla="*/ 673178 w 1997094"/>
              <a:gd name="connsiteY5" fmla="*/ 544153 h 3411474"/>
              <a:gd name="connsiteX6" fmla="*/ 448785 w 1997094"/>
              <a:gd name="connsiteY6" fmla="*/ 656349 h 3411474"/>
              <a:gd name="connsiteX7" fmla="*/ 263661 w 1997094"/>
              <a:gd name="connsiteY7" fmla="*/ 673178 h 3411474"/>
              <a:gd name="connsiteX8" fmla="*/ 218783 w 1997094"/>
              <a:gd name="connsiteY8" fmla="*/ 948059 h 3411474"/>
              <a:gd name="connsiteX9" fmla="*/ 168294 w 1997094"/>
              <a:gd name="connsiteY9" fmla="*/ 1082695 h 3411474"/>
              <a:gd name="connsiteX10" fmla="*/ 72927 w 1997094"/>
              <a:gd name="connsiteY10" fmla="*/ 1211721 h 3411474"/>
              <a:gd name="connsiteX11" fmla="*/ 0 w 1997094"/>
              <a:gd name="connsiteY11" fmla="*/ 1346356 h 3411474"/>
              <a:gd name="connsiteX12" fmla="*/ 134635 w 1997094"/>
              <a:gd name="connsiteY12" fmla="*/ 1705384 h 3411474"/>
              <a:gd name="connsiteX13" fmla="*/ 241222 w 1997094"/>
              <a:gd name="connsiteY13" fmla="*/ 1778312 h 3411474"/>
              <a:gd name="connsiteX14" fmla="*/ 291710 w 1997094"/>
              <a:gd name="connsiteY14" fmla="*/ 1744653 h 3411474"/>
              <a:gd name="connsiteX15" fmla="*/ 336589 w 1997094"/>
              <a:gd name="connsiteY15" fmla="*/ 1800751 h 3411474"/>
              <a:gd name="connsiteX16" fmla="*/ 370248 w 1997094"/>
              <a:gd name="connsiteY16" fmla="*/ 3141497 h 3411474"/>
              <a:gd name="connsiteX17" fmla="*/ 426346 w 1997094"/>
              <a:gd name="connsiteY17" fmla="*/ 3141497 h 3411474"/>
              <a:gd name="connsiteX18" fmla="*/ 431956 w 1997094"/>
              <a:gd name="connsiteY18" fmla="*/ 2423441 h 3411474"/>
              <a:gd name="connsiteX19" fmla="*/ 482444 w 1997094"/>
              <a:gd name="connsiteY19" fmla="*/ 2434660 h 3411474"/>
              <a:gd name="connsiteX20" fmla="*/ 493664 w 1997094"/>
              <a:gd name="connsiteY20" fmla="*/ 2928324 h 3411474"/>
              <a:gd name="connsiteX21" fmla="*/ 566591 w 1997094"/>
              <a:gd name="connsiteY21" fmla="*/ 2933934 h 3411474"/>
              <a:gd name="connsiteX22" fmla="*/ 572201 w 1997094"/>
              <a:gd name="connsiteY22" fmla="*/ 2457100 h 3411474"/>
              <a:gd name="connsiteX23" fmla="*/ 964888 w 1997094"/>
              <a:gd name="connsiteY23" fmla="*/ 2462710 h 3411474"/>
              <a:gd name="connsiteX24" fmla="*/ 970498 w 1997094"/>
              <a:gd name="connsiteY24" fmla="*/ 2866616 h 3411474"/>
              <a:gd name="connsiteX25" fmla="*/ 1026596 w 1997094"/>
              <a:gd name="connsiteY25" fmla="*/ 2877836 h 3411474"/>
              <a:gd name="connsiteX26" fmla="*/ 1020986 w 1997094"/>
              <a:gd name="connsiteY26" fmla="*/ 3051740 h 3411474"/>
              <a:gd name="connsiteX27" fmla="*/ 1009767 w 1997094"/>
              <a:gd name="connsiteY27" fmla="*/ 3175156 h 3411474"/>
              <a:gd name="connsiteX28" fmla="*/ 1004157 w 1997094"/>
              <a:gd name="connsiteY28" fmla="*/ 3365890 h 3411474"/>
              <a:gd name="connsiteX29" fmla="*/ 1217330 w 1997094"/>
              <a:gd name="connsiteY29" fmla="*/ 3410768 h 3411474"/>
              <a:gd name="connsiteX30" fmla="*/ 1234159 w 1997094"/>
              <a:gd name="connsiteY30" fmla="*/ 3248084 h 3411474"/>
              <a:gd name="connsiteX31" fmla="*/ 1211720 w 1997094"/>
              <a:gd name="connsiteY31" fmla="*/ 3040521 h 3411474"/>
              <a:gd name="connsiteX32" fmla="*/ 1234159 w 1997094"/>
              <a:gd name="connsiteY32" fmla="*/ 2883446 h 3411474"/>
              <a:gd name="connsiteX33" fmla="*/ 1239769 w 1997094"/>
              <a:gd name="connsiteY33" fmla="*/ 2614175 h 3411474"/>
              <a:gd name="connsiteX34" fmla="*/ 1301477 w 1997094"/>
              <a:gd name="connsiteY34" fmla="*/ 2586126 h 3411474"/>
              <a:gd name="connsiteX35" fmla="*/ 1284648 w 1997094"/>
              <a:gd name="connsiteY35" fmla="*/ 2417831 h 3411474"/>
              <a:gd name="connsiteX36" fmla="*/ 1351965 w 1997094"/>
              <a:gd name="connsiteY36" fmla="*/ 2608565 h 3411474"/>
              <a:gd name="connsiteX37" fmla="*/ 1380014 w 1997094"/>
              <a:gd name="connsiteY37" fmla="*/ 3119058 h 3411474"/>
              <a:gd name="connsiteX38" fmla="*/ 1447332 w 1997094"/>
              <a:gd name="connsiteY38" fmla="*/ 3091009 h 3411474"/>
              <a:gd name="connsiteX39" fmla="*/ 1419283 w 1997094"/>
              <a:gd name="connsiteY39" fmla="*/ 2625394 h 3411474"/>
              <a:gd name="connsiteX40" fmla="*/ 1469772 w 1997094"/>
              <a:gd name="connsiteY40" fmla="*/ 2636614 h 3411474"/>
              <a:gd name="connsiteX41" fmla="*/ 1480991 w 1997094"/>
              <a:gd name="connsiteY41" fmla="*/ 3292962 h 3411474"/>
              <a:gd name="connsiteX42" fmla="*/ 1531479 w 1997094"/>
              <a:gd name="connsiteY42" fmla="*/ 3276133 h 3411474"/>
              <a:gd name="connsiteX43" fmla="*/ 1553919 w 1997094"/>
              <a:gd name="connsiteY43" fmla="*/ 2821738 h 3411474"/>
              <a:gd name="connsiteX44" fmla="*/ 1604407 w 1997094"/>
              <a:gd name="connsiteY44" fmla="*/ 2961983 h 3411474"/>
              <a:gd name="connsiteX45" fmla="*/ 1952216 w 1997094"/>
              <a:gd name="connsiteY45" fmla="*/ 2771249 h 3411474"/>
              <a:gd name="connsiteX46" fmla="*/ 1997094 w 1997094"/>
              <a:gd name="connsiteY46" fmla="*/ 2653443 h 3411474"/>
              <a:gd name="connsiteX47" fmla="*/ 1823190 w 1997094"/>
              <a:gd name="connsiteY47" fmla="*/ 2642224 h 3411474"/>
              <a:gd name="connsiteX48" fmla="*/ 1694164 w 1997094"/>
              <a:gd name="connsiteY48" fmla="*/ 2546857 h 3411474"/>
              <a:gd name="connsiteX49" fmla="*/ 1621237 w 1997094"/>
              <a:gd name="connsiteY49" fmla="*/ 2451490 h 3411474"/>
              <a:gd name="connsiteX50" fmla="*/ 1694164 w 1997094"/>
              <a:gd name="connsiteY50" fmla="*/ 2328074 h 3411474"/>
              <a:gd name="connsiteX51" fmla="*/ 1514650 w 1997094"/>
              <a:gd name="connsiteY51" fmla="*/ 2030754 h 3411474"/>
              <a:gd name="connsiteX52" fmla="*/ 1531479 w 1997094"/>
              <a:gd name="connsiteY52" fmla="*/ 1610018 h 3411474"/>
              <a:gd name="connsiteX53" fmla="*/ 1301477 w 1997094"/>
              <a:gd name="connsiteY53" fmla="*/ 1615627 h 3411474"/>
              <a:gd name="connsiteX54" fmla="*/ 1323916 w 1997094"/>
              <a:gd name="connsiteY54" fmla="*/ 1486602 h 3411474"/>
              <a:gd name="connsiteX55" fmla="*/ 1262208 w 1997094"/>
              <a:gd name="connsiteY55" fmla="*/ 1301478 h 3411474"/>
              <a:gd name="connsiteX56" fmla="*/ 1301477 w 1997094"/>
              <a:gd name="connsiteY56" fmla="*/ 1228550 h 3411474"/>
              <a:gd name="connsiteX57" fmla="*/ 1234159 w 1997094"/>
              <a:gd name="connsiteY57" fmla="*/ 1043426 h 3411474"/>
              <a:gd name="connsiteX58" fmla="*/ 1250989 w 1997094"/>
              <a:gd name="connsiteY58" fmla="*/ 847083 h 3411474"/>
              <a:gd name="connsiteX59" fmla="*/ 970498 w 1997094"/>
              <a:gd name="connsiteY59" fmla="*/ 712447 h 3411474"/>
              <a:gd name="connsiteX60" fmla="*/ 1015376 w 1997094"/>
              <a:gd name="connsiteY60" fmla="*/ 622690 h 3411474"/>
              <a:gd name="connsiteX61" fmla="*/ 1150012 w 1997094"/>
              <a:gd name="connsiteY61" fmla="*/ 482445 h 3411474"/>
              <a:gd name="connsiteX62" fmla="*/ 1166841 w 1997094"/>
              <a:gd name="connsiteY62" fmla="*/ 314150 h 3411474"/>
              <a:gd name="connsiteX63" fmla="*/ 1161232 w 1997094"/>
              <a:gd name="connsiteY63" fmla="*/ 196344 h 3411474"/>
              <a:gd name="connsiteX64" fmla="*/ 1065865 w 1997094"/>
              <a:gd name="connsiteY64" fmla="*/ 117807 h 3411474"/>
              <a:gd name="connsiteX65" fmla="*/ 998547 w 1997094"/>
              <a:gd name="connsiteY65" fmla="*/ 72928 h 3411474"/>
              <a:gd name="connsiteX66" fmla="*/ 920010 w 1997094"/>
              <a:gd name="connsiteY66" fmla="*/ 0 h 3411474"/>
              <a:gd name="connsiteX0" fmla="*/ 920010 w 1997094"/>
              <a:gd name="connsiteY0" fmla="*/ 0 h 3429119"/>
              <a:gd name="connsiteX1" fmla="*/ 779764 w 1997094"/>
              <a:gd name="connsiteY1" fmla="*/ 117807 h 3429119"/>
              <a:gd name="connsiteX2" fmla="*/ 751715 w 1997094"/>
              <a:gd name="connsiteY2" fmla="*/ 224393 h 3429119"/>
              <a:gd name="connsiteX3" fmla="*/ 656348 w 1997094"/>
              <a:gd name="connsiteY3" fmla="*/ 403907 h 3429119"/>
              <a:gd name="connsiteX4" fmla="*/ 656348 w 1997094"/>
              <a:gd name="connsiteY4" fmla="*/ 460005 h 3429119"/>
              <a:gd name="connsiteX5" fmla="*/ 673178 w 1997094"/>
              <a:gd name="connsiteY5" fmla="*/ 544153 h 3429119"/>
              <a:gd name="connsiteX6" fmla="*/ 448785 w 1997094"/>
              <a:gd name="connsiteY6" fmla="*/ 656349 h 3429119"/>
              <a:gd name="connsiteX7" fmla="*/ 263661 w 1997094"/>
              <a:gd name="connsiteY7" fmla="*/ 673178 h 3429119"/>
              <a:gd name="connsiteX8" fmla="*/ 218783 w 1997094"/>
              <a:gd name="connsiteY8" fmla="*/ 948059 h 3429119"/>
              <a:gd name="connsiteX9" fmla="*/ 168294 w 1997094"/>
              <a:gd name="connsiteY9" fmla="*/ 1082695 h 3429119"/>
              <a:gd name="connsiteX10" fmla="*/ 72927 w 1997094"/>
              <a:gd name="connsiteY10" fmla="*/ 1211721 h 3429119"/>
              <a:gd name="connsiteX11" fmla="*/ 0 w 1997094"/>
              <a:gd name="connsiteY11" fmla="*/ 1346356 h 3429119"/>
              <a:gd name="connsiteX12" fmla="*/ 134635 w 1997094"/>
              <a:gd name="connsiteY12" fmla="*/ 1705384 h 3429119"/>
              <a:gd name="connsiteX13" fmla="*/ 241222 w 1997094"/>
              <a:gd name="connsiteY13" fmla="*/ 1778312 h 3429119"/>
              <a:gd name="connsiteX14" fmla="*/ 291710 w 1997094"/>
              <a:gd name="connsiteY14" fmla="*/ 1744653 h 3429119"/>
              <a:gd name="connsiteX15" fmla="*/ 336589 w 1997094"/>
              <a:gd name="connsiteY15" fmla="*/ 1800751 h 3429119"/>
              <a:gd name="connsiteX16" fmla="*/ 370248 w 1997094"/>
              <a:gd name="connsiteY16" fmla="*/ 3141497 h 3429119"/>
              <a:gd name="connsiteX17" fmla="*/ 426346 w 1997094"/>
              <a:gd name="connsiteY17" fmla="*/ 3141497 h 3429119"/>
              <a:gd name="connsiteX18" fmla="*/ 431956 w 1997094"/>
              <a:gd name="connsiteY18" fmla="*/ 2423441 h 3429119"/>
              <a:gd name="connsiteX19" fmla="*/ 482444 w 1997094"/>
              <a:gd name="connsiteY19" fmla="*/ 2434660 h 3429119"/>
              <a:gd name="connsiteX20" fmla="*/ 493664 w 1997094"/>
              <a:gd name="connsiteY20" fmla="*/ 2928324 h 3429119"/>
              <a:gd name="connsiteX21" fmla="*/ 566591 w 1997094"/>
              <a:gd name="connsiteY21" fmla="*/ 2933934 h 3429119"/>
              <a:gd name="connsiteX22" fmla="*/ 572201 w 1997094"/>
              <a:gd name="connsiteY22" fmla="*/ 2457100 h 3429119"/>
              <a:gd name="connsiteX23" fmla="*/ 964888 w 1997094"/>
              <a:gd name="connsiteY23" fmla="*/ 2462710 h 3429119"/>
              <a:gd name="connsiteX24" fmla="*/ 970498 w 1997094"/>
              <a:gd name="connsiteY24" fmla="*/ 2866616 h 3429119"/>
              <a:gd name="connsiteX25" fmla="*/ 1026596 w 1997094"/>
              <a:gd name="connsiteY25" fmla="*/ 2877836 h 3429119"/>
              <a:gd name="connsiteX26" fmla="*/ 1020986 w 1997094"/>
              <a:gd name="connsiteY26" fmla="*/ 3051740 h 3429119"/>
              <a:gd name="connsiteX27" fmla="*/ 1009767 w 1997094"/>
              <a:gd name="connsiteY27" fmla="*/ 3175156 h 3429119"/>
              <a:gd name="connsiteX28" fmla="*/ 1020986 w 1997094"/>
              <a:gd name="connsiteY28" fmla="*/ 3393939 h 3429119"/>
              <a:gd name="connsiteX29" fmla="*/ 1217330 w 1997094"/>
              <a:gd name="connsiteY29" fmla="*/ 3410768 h 3429119"/>
              <a:gd name="connsiteX30" fmla="*/ 1234159 w 1997094"/>
              <a:gd name="connsiteY30" fmla="*/ 3248084 h 3429119"/>
              <a:gd name="connsiteX31" fmla="*/ 1211720 w 1997094"/>
              <a:gd name="connsiteY31" fmla="*/ 3040521 h 3429119"/>
              <a:gd name="connsiteX32" fmla="*/ 1234159 w 1997094"/>
              <a:gd name="connsiteY32" fmla="*/ 2883446 h 3429119"/>
              <a:gd name="connsiteX33" fmla="*/ 1239769 w 1997094"/>
              <a:gd name="connsiteY33" fmla="*/ 2614175 h 3429119"/>
              <a:gd name="connsiteX34" fmla="*/ 1301477 w 1997094"/>
              <a:gd name="connsiteY34" fmla="*/ 2586126 h 3429119"/>
              <a:gd name="connsiteX35" fmla="*/ 1284648 w 1997094"/>
              <a:gd name="connsiteY35" fmla="*/ 2417831 h 3429119"/>
              <a:gd name="connsiteX36" fmla="*/ 1351965 w 1997094"/>
              <a:gd name="connsiteY36" fmla="*/ 2608565 h 3429119"/>
              <a:gd name="connsiteX37" fmla="*/ 1380014 w 1997094"/>
              <a:gd name="connsiteY37" fmla="*/ 3119058 h 3429119"/>
              <a:gd name="connsiteX38" fmla="*/ 1447332 w 1997094"/>
              <a:gd name="connsiteY38" fmla="*/ 3091009 h 3429119"/>
              <a:gd name="connsiteX39" fmla="*/ 1419283 w 1997094"/>
              <a:gd name="connsiteY39" fmla="*/ 2625394 h 3429119"/>
              <a:gd name="connsiteX40" fmla="*/ 1469772 w 1997094"/>
              <a:gd name="connsiteY40" fmla="*/ 2636614 h 3429119"/>
              <a:gd name="connsiteX41" fmla="*/ 1480991 w 1997094"/>
              <a:gd name="connsiteY41" fmla="*/ 3292962 h 3429119"/>
              <a:gd name="connsiteX42" fmla="*/ 1531479 w 1997094"/>
              <a:gd name="connsiteY42" fmla="*/ 3276133 h 3429119"/>
              <a:gd name="connsiteX43" fmla="*/ 1553919 w 1997094"/>
              <a:gd name="connsiteY43" fmla="*/ 2821738 h 3429119"/>
              <a:gd name="connsiteX44" fmla="*/ 1604407 w 1997094"/>
              <a:gd name="connsiteY44" fmla="*/ 2961983 h 3429119"/>
              <a:gd name="connsiteX45" fmla="*/ 1952216 w 1997094"/>
              <a:gd name="connsiteY45" fmla="*/ 2771249 h 3429119"/>
              <a:gd name="connsiteX46" fmla="*/ 1997094 w 1997094"/>
              <a:gd name="connsiteY46" fmla="*/ 2653443 h 3429119"/>
              <a:gd name="connsiteX47" fmla="*/ 1823190 w 1997094"/>
              <a:gd name="connsiteY47" fmla="*/ 2642224 h 3429119"/>
              <a:gd name="connsiteX48" fmla="*/ 1694164 w 1997094"/>
              <a:gd name="connsiteY48" fmla="*/ 2546857 h 3429119"/>
              <a:gd name="connsiteX49" fmla="*/ 1621237 w 1997094"/>
              <a:gd name="connsiteY49" fmla="*/ 2451490 h 3429119"/>
              <a:gd name="connsiteX50" fmla="*/ 1694164 w 1997094"/>
              <a:gd name="connsiteY50" fmla="*/ 2328074 h 3429119"/>
              <a:gd name="connsiteX51" fmla="*/ 1514650 w 1997094"/>
              <a:gd name="connsiteY51" fmla="*/ 2030754 h 3429119"/>
              <a:gd name="connsiteX52" fmla="*/ 1531479 w 1997094"/>
              <a:gd name="connsiteY52" fmla="*/ 1610018 h 3429119"/>
              <a:gd name="connsiteX53" fmla="*/ 1301477 w 1997094"/>
              <a:gd name="connsiteY53" fmla="*/ 1615627 h 3429119"/>
              <a:gd name="connsiteX54" fmla="*/ 1323916 w 1997094"/>
              <a:gd name="connsiteY54" fmla="*/ 1486602 h 3429119"/>
              <a:gd name="connsiteX55" fmla="*/ 1262208 w 1997094"/>
              <a:gd name="connsiteY55" fmla="*/ 1301478 h 3429119"/>
              <a:gd name="connsiteX56" fmla="*/ 1301477 w 1997094"/>
              <a:gd name="connsiteY56" fmla="*/ 1228550 h 3429119"/>
              <a:gd name="connsiteX57" fmla="*/ 1234159 w 1997094"/>
              <a:gd name="connsiteY57" fmla="*/ 1043426 h 3429119"/>
              <a:gd name="connsiteX58" fmla="*/ 1250989 w 1997094"/>
              <a:gd name="connsiteY58" fmla="*/ 847083 h 3429119"/>
              <a:gd name="connsiteX59" fmla="*/ 970498 w 1997094"/>
              <a:gd name="connsiteY59" fmla="*/ 712447 h 3429119"/>
              <a:gd name="connsiteX60" fmla="*/ 1015376 w 1997094"/>
              <a:gd name="connsiteY60" fmla="*/ 622690 h 3429119"/>
              <a:gd name="connsiteX61" fmla="*/ 1150012 w 1997094"/>
              <a:gd name="connsiteY61" fmla="*/ 482445 h 3429119"/>
              <a:gd name="connsiteX62" fmla="*/ 1166841 w 1997094"/>
              <a:gd name="connsiteY62" fmla="*/ 314150 h 3429119"/>
              <a:gd name="connsiteX63" fmla="*/ 1161232 w 1997094"/>
              <a:gd name="connsiteY63" fmla="*/ 196344 h 3429119"/>
              <a:gd name="connsiteX64" fmla="*/ 1065865 w 1997094"/>
              <a:gd name="connsiteY64" fmla="*/ 117807 h 3429119"/>
              <a:gd name="connsiteX65" fmla="*/ 998547 w 1997094"/>
              <a:gd name="connsiteY65" fmla="*/ 72928 h 3429119"/>
              <a:gd name="connsiteX66" fmla="*/ 920010 w 1997094"/>
              <a:gd name="connsiteY66" fmla="*/ 0 h 3429119"/>
              <a:gd name="connsiteX0" fmla="*/ 920010 w 1997094"/>
              <a:gd name="connsiteY0" fmla="*/ 0 h 3429119"/>
              <a:gd name="connsiteX1" fmla="*/ 779764 w 1997094"/>
              <a:gd name="connsiteY1" fmla="*/ 117807 h 3429119"/>
              <a:gd name="connsiteX2" fmla="*/ 751715 w 1997094"/>
              <a:gd name="connsiteY2" fmla="*/ 224393 h 3429119"/>
              <a:gd name="connsiteX3" fmla="*/ 656348 w 1997094"/>
              <a:gd name="connsiteY3" fmla="*/ 403907 h 3429119"/>
              <a:gd name="connsiteX4" fmla="*/ 656348 w 1997094"/>
              <a:gd name="connsiteY4" fmla="*/ 460005 h 3429119"/>
              <a:gd name="connsiteX5" fmla="*/ 673178 w 1997094"/>
              <a:gd name="connsiteY5" fmla="*/ 544153 h 3429119"/>
              <a:gd name="connsiteX6" fmla="*/ 448785 w 1997094"/>
              <a:gd name="connsiteY6" fmla="*/ 656349 h 3429119"/>
              <a:gd name="connsiteX7" fmla="*/ 263661 w 1997094"/>
              <a:gd name="connsiteY7" fmla="*/ 673178 h 3429119"/>
              <a:gd name="connsiteX8" fmla="*/ 218783 w 1997094"/>
              <a:gd name="connsiteY8" fmla="*/ 948059 h 3429119"/>
              <a:gd name="connsiteX9" fmla="*/ 168294 w 1997094"/>
              <a:gd name="connsiteY9" fmla="*/ 1082695 h 3429119"/>
              <a:gd name="connsiteX10" fmla="*/ 72927 w 1997094"/>
              <a:gd name="connsiteY10" fmla="*/ 1211721 h 3429119"/>
              <a:gd name="connsiteX11" fmla="*/ 0 w 1997094"/>
              <a:gd name="connsiteY11" fmla="*/ 1346356 h 3429119"/>
              <a:gd name="connsiteX12" fmla="*/ 134635 w 1997094"/>
              <a:gd name="connsiteY12" fmla="*/ 1705384 h 3429119"/>
              <a:gd name="connsiteX13" fmla="*/ 241222 w 1997094"/>
              <a:gd name="connsiteY13" fmla="*/ 1778312 h 3429119"/>
              <a:gd name="connsiteX14" fmla="*/ 291710 w 1997094"/>
              <a:gd name="connsiteY14" fmla="*/ 1744653 h 3429119"/>
              <a:gd name="connsiteX15" fmla="*/ 336589 w 1997094"/>
              <a:gd name="connsiteY15" fmla="*/ 1800751 h 3429119"/>
              <a:gd name="connsiteX16" fmla="*/ 370248 w 1997094"/>
              <a:gd name="connsiteY16" fmla="*/ 3141497 h 3429119"/>
              <a:gd name="connsiteX17" fmla="*/ 426346 w 1997094"/>
              <a:gd name="connsiteY17" fmla="*/ 3141497 h 3429119"/>
              <a:gd name="connsiteX18" fmla="*/ 431956 w 1997094"/>
              <a:gd name="connsiteY18" fmla="*/ 2423441 h 3429119"/>
              <a:gd name="connsiteX19" fmla="*/ 482444 w 1997094"/>
              <a:gd name="connsiteY19" fmla="*/ 2434660 h 3429119"/>
              <a:gd name="connsiteX20" fmla="*/ 493664 w 1997094"/>
              <a:gd name="connsiteY20" fmla="*/ 2928324 h 3429119"/>
              <a:gd name="connsiteX21" fmla="*/ 566591 w 1997094"/>
              <a:gd name="connsiteY21" fmla="*/ 2933934 h 3429119"/>
              <a:gd name="connsiteX22" fmla="*/ 572201 w 1997094"/>
              <a:gd name="connsiteY22" fmla="*/ 2457100 h 3429119"/>
              <a:gd name="connsiteX23" fmla="*/ 964888 w 1997094"/>
              <a:gd name="connsiteY23" fmla="*/ 2462710 h 3429119"/>
              <a:gd name="connsiteX24" fmla="*/ 970498 w 1997094"/>
              <a:gd name="connsiteY24" fmla="*/ 2866616 h 3429119"/>
              <a:gd name="connsiteX25" fmla="*/ 1026596 w 1997094"/>
              <a:gd name="connsiteY25" fmla="*/ 2877836 h 3429119"/>
              <a:gd name="connsiteX26" fmla="*/ 1020986 w 1997094"/>
              <a:gd name="connsiteY26" fmla="*/ 3051740 h 3429119"/>
              <a:gd name="connsiteX27" fmla="*/ 1009767 w 1997094"/>
              <a:gd name="connsiteY27" fmla="*/ 3175156 h 3429119"/>
              <a:gd name="connsiteX28" fmla="*/ 1020986 w 1997094"/>
              <a:gd name="connsiteY28" fmla="*/ 3393939 h 3429119"/>
              <a:gd name="connsiteX29" fmla="*/ 1217330 w 1997094"/>
              <a:gd name="connsiteY29" fmla="*/ 3410768 h 3429119"/>
              <a:gd name="connsiteX30" fmla="*/ 1234159 w 1997094"/>
              <a:gd name="connsiteY30" fmla="*/ 3248084 h 3429119"/>
              <a:gd name="connsiteX31" fmla="*/ 1211720 w 1997094"/>
              <a:gd name="connsiteY31" fmla="*/ 3040521 h 3429119"/>
              <a:gd name="connsiteX32" fmla="*/ 1234159 w 1997094"/>
              <a:gd name="connsiteY32" fmla="*/ 2883446 h 3429119"/>
              <a:gd name="connsiteX33" fmla="*/ 1239769 w 1997094"/>
              <a:gd name="connsiteY33" fmla="*/ 2614175 h 3429119"/>
              <a:gd name="connsiteX34" fmla="*/ 1301477 w 1997094"/>
              <a:gd name="connsiteY34" fmla="*/ 2586126 h 3429119"/>
              <a:gd name="connsiteX35" fmla="*/ 1284648 w 1997094"/>
              <a:gd name="connsiteY35" fmla="*/ 2417831 h 3429119"/>
              <a:gd name="connsiteX36" fmla="*/ 1351965 w 1997094"/>
              <a:gd name="connsiteY36" fmla="*/ 2608565 h 3429119"/>
              <a:gd name="connsiteX37" fmla="*/ 1380014 w 1997094"/>
              <a:gd name="connsiteY37" fmla="*/ 3119058 h 3429119"/>
              <a:gd name="connsiteX38" fmla="*/ 1447332 w 1997094"/>
              <a:gd name="connsiteY38" fmla="*/ 3091009 h 3429119"/>
              <a:gd name="connsiteX39" fmla="*/ 1419283 w 1997094"/>
              <a:gd name="connsiteY39" fmla="*/ 2625394 h 3429119"/>
              <a:gd name="connsiteX40" fmla="*/ 1469772 w 1997094"/>
              <a:gd name="connsiteY40" fmla="*/ 2636614 h 3429119"/>
              <a:gd name="connsiteX41" fmla="*/ 1480991 w 1997094"/>
              <a:gd name="connsiteY41" fmla="*/ 3292962 h 3429119"/>
              <a:gd name="connsiteX42" fmla="*/ 1531479 w 1997094"/>
              <a:gd name="connsiteY42" fmla="*/ 3276133 h 3429119"/>
              <a:gd name="connsiteX43" fmla="*/ 1553919 w 1997094"/>
              <a:gd name="connsiteY43" fmla="*/ 2821738 h 3429119"/>
              <a:gd name="connsiteX44" fmla="*/ 1604407 w 1997094"/>
              <a:gd name="connsiteY44" fmla="*/ 2961983 h 3429119"/>
              <a:gd name="connsiteX45" fmla="*/ 1952216 w 1997094"/>
              <a:gd name="connsiteY45" fmla="*/ 2771249 h 3429119"/>
              <a:gd name="connsiteX46" fmla="*/ 1997094 w 1997094"/>
              <a:gd name="connsiteY46" fmla="*/ 2653443 h 3429119"/>
              <a:gd name="connsiteX47" fmla="*/ 1823190 w 1997094"/>
              <a:gd name="connsiteY47" fmla="*/ 2642224 h 3429119"/>
              <a:gd name="connsiteX48" fmla="*/ 1694164 w 1997094"/>
              <a:gd name="connsiteY48" fmla="*/ 2546857 h 3429119"/>
              <a:gd name="connsiteX49" fmla="*/ 1621237 w 1997094"/>
              <a:gd name="connsiteY49" fmla="*/ 2451490 h 3429119"/>
              <a:gd name="connsiteX50" fmla="*/ 1694164 w 1997094"/>
              <a:gd name="connsiteY50" fmla="*/ 2328074 h 3429119"/>
              <a:gd name="connsiteX51" fmla="*/ 1514650 w 1997094"/>
              <a:gd name="connsiteY51" fmla="*/ 2030754 h 3429119"/>
              <a:gd name="connsiteX52" fmla="*/ 1531479 w 1997094"/>
              <a:gd name="connsiteY52" fmla="*/ 1610018 h 3429119"/>
              <a:gd name="connsiteX53" fmla="*/ 1301477 w 1997094"/>
              <a:gd name="connsiteY53" fmla="*/ 1615627 h 3429119"/>
              <a:gd name="connsiteX54" fmla="*/ 1323916 w 1997094"/>
              <a:gd name="connsiteY54" fmla="*/ 1486602 h 3429119"/>
              <a:gd name="connsiteX55" fmla="*/ 1262208 w 1997094"/>
              <a:gd name="connsiteY55" fmla="*/ 1301478 h 3429119"/>
              <a:gd name="connsiteX56" fmla="*/ 1301477 w 1997094"/>
              <a:gd name="connsiteY56" fmla="*/ 1228550 h 3429119"/>
              <a:gd name="connsiteX57" fmla="*/ 1234159 w 1997094"/>
              <a:gd name="connsiteY57" fmla="*/ 1043426 h 3429119"/>
              <a:gd name="connsiteX58" fmla="*/ 1250989 w 1997094"/>
              <a:gd name="connsiteY58" fmla="*/ 847083 h 3429119"/>
              <a:gd name="connsiteX59" fmla="*/ 970498 w 1997094"/>
              <a:gd name="connsiteY59" fmla="*/ 712447 h 3429119"/>
              <a:gd name="connsiteX60" fmla="*/ 1015376 w 1997094"/>
              <a:gd name="connsiteY60" fmla="*/ 622690 h 3429119"/>
              <a:gd name="connsiteX61" fmla="*/ 1150012 w 1997094"/>
              <a:gd name="connsiteY61" fmla="*/ 482445 h 3429119"/>
              <a:gd name="connsiteX62" fmla="*/ 1166841 w 1997094"/>
              <a:gd name="connsiteY62" fmla="*/ 314150 h 3429119"/>
              <a:gd name="connsiteX63" fmla="*/ 1161232 w 1997094"/>
              <a:gd name="connsiteY63" fmla="*/ 196344 h 3429119"/>
              <a:gd name="connsiteX64" fmla="*/ 1065865 w 1997094"/>
              <a:gd name="connsiteY64" fmla="*/ 117807 h 3429119"/>
              <a:gd name="connsiteX65" fmla="*/ 998547 w 1997094"/>
              <a:gd name="connsiteY65" fmla="*/ 72928 h 3429119"/>
              <a:gd name="connsiteX66" fmla="*/ 920010 w 1997094"/>
              <a:gd name="connsiteY66" fmla="*/ 0 h 3429119"/>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34159 w 1997094"/>
              <a:gd name="connsiteY30" fmla="*/ 3248084 h 3436871"/>
              <a:gd name="connsiteX31" fmla="*/ 1211720 w 1997094"/>
              <a:gd name="connsiteY31" fmla="*/ 3040521 h 3436871"/>
              <a:gd name="connsiteX32" fmla="*/ 1234159 w 1997094"/>
              <a:gd name="connsiteY32" fmla="*/ 2883446 h 3436871"/>
              <a:gd name="connsiteX33" fmla="*/ 1239769 w 1997094"/>
              <a:gd name="connsiteY33" fmla="*/ 2614175 h 3436871"/>
              <a:gd name="connsiteX34" fmla="*/ 1301477 w 1997094"/>
              <a:gd name="connsiteY34" fmla="*/ 2586126 h 3436871"/>
              <a:gd name="connsiteX35" fmla="*/ 1284648 w 1997094"/>
              <a:gd name="connsiteY35" fmla="*/ 2417831 h 3436871"/>
              <a:gd name="connsiteX36" fmla="*/ 1351965 w 1997094"/>
              <a:gd name="connsiteY36" fmla="*/ 2608565 h 3436871"/>
              <a:gd name="connsiteX37" fmla="*/ 1380014 w 1997094"/>
              <a:gd name="connsiteY37" fmla="*/ 3119058 h 3436871"/>
              <a:gd name="connsiteX38" fmla="*/ 1447332 w 1997094"/>
              <a:gd name="connsiteY38" fmla="*/ 3091009 h 3436871"/>
              <a:gd name="connsiteX39" fmla="*/ 1419283 w 1997094"/>
              <a:gd name="connsiteY39" fmla="*/ 2625394 h 3436871"/>
              <a:gd name="connsiteX40" fmla="*/ 1469772 w 1997094"/>
              <a:gd name="connsiteY40" fmla="*/ 2636614 h 3436871"/>
              <a:gd name="connsiteX41" fmla="*/ 1480991 w 1997094"/>
              <a:gd name="connsiteY41" fmla="*/ 3292962 h 3436871"/>
              <a:gd name="connsiteX42" fmla="*/ 1531479 w 1997094"/>
              <a:gd name="connsiteY42" fmla="*/ 3276133 h 3436871"/>
              <a:gd name="connsiteX43" fmla="*/ 1553919 w 1997094"/>
              <a:gd name="connsiteY43" fmla="*/ 2821738 h 3436871"/>
              <a:gd name="connsiteX44" fmla="*/ 1604407 w 1997094"/>
              <a:gd name="connsiteY44" fmla="*/ 2961983 h 3436871"/>
              <a:gd name="connsiteX45" fmla="*/ 1952216 w 1997094"/>
              <a:gd name="connsiteY45" fmla="*/ 2771249 h 3436871"/>
              <a:gd name="connsiteX46" fmla="*/ 1997094 w 1997094"/>
              <a:gd name="connsiteY46" fmla="*/ 2653443 h 3436871"/>
              <a:gd name="connsiteX47" fmla="*/ 1823190 w 1997094"/>
              <a:gd name="connsiteY47" fmla="*/ 2642224 h 3436871"/>
              <a:gd name="connsiteX48" fmla="*/ 1694164 w 1997094"/>
              <a:gd name="connsiteY48" fmla="*/ 2546857 h 3436871"/>
              <a:gd name="connsiteX49" fmla="*/ 1621237 w 1997094"/>
              <a:gd name="connsiteY49" fmla="*/ 2451490 h 3436871"/>
              <a:gd name="connsiteX50" fmla="*/ 1694164 w 1997094"/>
              <a:gd name="connsiteY50" fmla="*/ 2328074 h 3436871"/>
              <a:gd name="connsiteX51" fmla="*/ 1514650 w 1997094"/>
              <a:gd name="connsiteY51" fmla="*/ 2030754 h 3436871"/>
              <a:gd name="connsiteX52" fmla="*/ 1531479 w 1997094"/>
              <a:gd name="connsiteY52" fmla="*/ 1610018 h 3436871"/>
              <a:gd name="connsiteX53" fmla="*/ 1301477 w 1997094"/>
              <a:gd name="connsiteY53" fmla="*/ 1615627 h 3436871"/>
              <a:gd name="connsiteX54" fmla="*/ 1323916 w 1997094"/>
              <a:gd name="connsiteY54" fmla="*/ 1486602 h 3436871"/>
              <a:gd name="connsiteX55" fmla="*/ 1262208 w 1997094"/>
              <a:gd name="connsiteY55" fmla="*/ 1301478 h 3436871"/>
              <a:gd name="connsiteX56" fmla="*/ 1301477 w 1997094"/>
              <a:gd name="connsiteY56" fmla="*/ 1228550 h 3436871"/>
              <a:gd name="connsiteX57" fmla="*/ 1234159 w 1997094"/>
              <a:gd name="connsiteY57" fmla="*/ 1043426 h 3436871"/>
              <a:gd name="connsiteX58" fmla="*/ 1250989 w 1997094"/>
              <a:gd name="connsiteY58" fmla="*/ 847083 h 3436871"/>
              <a:gd name="connsiteX59" fmla="*/ 970498 w 1997094"/>
              <a:gd name="connsiteY59" fmla="*/ 712447 h 3436871"/>
              <a:gd name="connsiteX60" fmla="*/ 1015376 w 1997094"/>
              <a:gd name="connsiteY60" fmla="*/ 622690 h 3436871"/>
              <a:gd name="connsiteX61" fmla="*/ 1150012 w 1997094"/>
              <a:gd name="connsiteY61" fmla="*/ 482445 h 3436871"/>
              <a:gd name="connsiteX62" fmla="*/ 1166841 w 1997094"/>
              <a:gd name="connsiteY62" fmla="*/ 314150 h 3436871"/>
              <a:gd name="connsiteX63" fmla="*/ 1161232 w 1997094"/>
              <a:gd name="connsiteY63" fmla="*/ 196344 h 3436871"/>
              <a:gd name="connsiteX64" fmla="*/ 1065865 w 1997094"/>
              <a:gd name="connsiteY64" fmla="*/ 117807 h 3436871"/>
              <a:gd name="connsiteX65" fmla="*/ 998547 w 1997094"/>
              <a:gd name="connsiteY65" fmla="*/ 72928 h 3436871"/>
              <a:gd name="connsiteX66" fmla="*/ 920010 w 1997094"/>
              <a:gd name="connsiteY66"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11720 w 1997094"/>
              <a:gd name="connsiteY31" fmla="*/ 3040521 h 3436871"/>
              <a:gd name="connsiteX32" fmla="*/ 1234159 w 1997094"/>
              <a:gd name="connsiteY32" fmla="*/ 2883446 h 3436871"/>
              <a:gd name="connsiteX33" fmla="*/ 1239769 w 1997094"/>
              <a:gd name="connsiteY33" fmla="*/ 2614175 h 3436871"/>
              <a:gd name="connsiteX34" fmla="*/ 1301477 w 1997094"/>
              <a:gd name="connsiteY34" fmla="*/ 2586126 h 3436871"/>
              <a:gd name="connsiteX35" fmla="*/ 1284648 w 1997094"/>
              <a:gd name="connsiteY35" fmla="*/ 2417831 h 3436871"/>
              <a:gd name="connsiteX36" fmla="*/ 1351965 w 1997094"/>
              <a:gd name="connsiteY36" fmla="*/ 2608565 h 3436871"/>
              <a:gd name="connsiteX37" fmla="*/ 1380014 w 1997094"/>
              <a:gd name="connsiteY37" fmla="*/ 3119058 h 3436871"/>
              <a:gd name="connsiteX38" fmla="*/ 1447332 w 1997094"/>
              <a:gd name="connsiteY38" fmla="*/ 3091009 h 3436871"/>
              <a:gd name="connsiteX39" fmla="*/ 1419283 w 1997094"/>
              <a:gd name="connsiteY39" fmla="*/ 2625394 h 3436871"/>
              <a:gd name="connsiteX40" fmla="*/ 1469772 w 1997094"/>
              <a:gd name="connsiteY40" fmla="*/ 2636614 h 3436871"/>
              <a:gd name="connsiteX41" fmla="*/ 1480991 w 1997094"/>
              <a:gd name="connsiteY41" fmla="*/ 3292962 h 3436871"/>
              <a:gd name="connsiteX42" fmla="*/ 1531479 w 1997094"/>
              <a:gd name="connsiteY42" fmla="*/ 3276133 h 3436871"/>
              <a:gd name="connsiteX43" fmla="*/ 1553919 w 1997094"/>
              <a:gd name="connsiteY43" fmla="*/ 2821738 h 3436871"/>
              <a:gd name="connsiteX44" fmla="*/ 1604407 w 1997094"/>
              <a:gd name="connsiteY44" fmla="*/ 2961983 h 3436871"/>
              <a:gd name="connsiteX45" fmla="*/ 1952216 w 1997094"/>
              <a:gd name="connsiteY45" fmla="*/ 2771249 h 3436871"/>
              <a:gd name="connsiteX46" fmla="*/ 1997094 w 1997094"/>
              <a:gd name="connsiteY46" fmla="*/ 2653443 h 3436871"/>
              <a:gd name="connsiteX47" fmla="*/ 1823190 w 1997094"/>
              <a:gd name="connsiteY47" fmla="*/ 2642224 h 3436871"/>
              <a:gd name="connsiteX48" fmla="*/ 1694164 w 1997094"/>
              <a:gd name="connsiteY48" fmla="*/ 2546857 h 3436871"/>
              <a:gd name="connsiteX49" fmla="*/ 1621237 w 1997094"/>
              <a:gd name="connsiteY49" fmla="*/ 2451490 h 3436871"/>
              <a:gd name="connsiteX50" fmla="*/ 1694164 w 1997094"/>
              <a:gd name="connsiteY50" fmla="*/ 2328074 h 3436871"/>
              <a:gd name="connsiteX51" fmla="*/ 1514650 w 1997094"/>
              <a:gd name="connsiteY51" fmla="*/ 2030754 h 3436871"/>
              <a:gd name="connsiteX52" fmla="*/ 1531479 w 1997094"/>
              <a:gd name="connsiteY52" fmla="*/ 1610018 h 3436871"/>
              <a:gd name="connsiteX53" fmla="*/ 1301477 w 1997094"/>
              <a:gd name="connsiteY53" fmla="*/ 1615627 h 3436871"/>
              <a:gd name="connsiteX54" fmla="*/ 1323916 w 1997094"/>
              <a:gd name="connsiteY54" fmla="*/ 1486602 h 3436871"/>
              <a:gd name="connsiteX55" fmla="*/ 1262208 w 1997094"/>
              <a:gd name="connsiteY55" fmla="*/ 1301478 h 3436871"/>
              <a:gd name="connsiteX56" fmla="*/ 1301477 w 1997094"/>
              <a:gd name="connsiteY56" fmla="*/ 1228550 h 3436871"/>
              <a:gd name="connsiteX57" fmla="*/ 1234159 w 1997094"/>
              <a:gd name="connsiteY57" fmla="*/ 1043426 h 3436871"/>
              <a:gd name="connsiteX58" fmla="*/ 1250989 w 1997094"/>
              <a:gd name="connsiteY58" fmla="*/ 847083 h 3436871"/>
              <a:gd name="connsiteX59" fmla="*/ 970498 w 1997094"/>
              <a:gd name="connsiteY59" fmla="*/ 712447 h 3436871"/>
              <a:gd name="connsiteX60" fmla="*/ 1015376 w 1997094"/>
              <a:gd name="connsiteY60" fmla="*/ 622690 h 3436871"/>
              <a:gd name="connsiteX61" fmla="*/ 1150012 w 1997094"/>
              <a:gd name="connsiteY61" fmla="*/ 482445 h 3436871"/>
              <a:gd name="connsiteX62" fmla="*/ 1166841 w 1997094"/>
              <a:gd name="connsiteY62" fmla="*/ 314150 h 3436871"/>
              <a:gd name="connsiteX63" fmla="*/ 1161232 w 1997094"/>
              <a:gd name="connsiteY63" fmla="*/ 196344 h 3436871"/>
              <a:gd name="connsiteX64" fmla="*/ 1065865 w 1997094"/>
              <a:gd name="connsiteY64" fmla="*/ 117807 h 3436871"/>
              <a:gd name="connsiteX65" fmla="*/ 998547 w 1997094"/>
              <a:gd name="connsiteY65" fmla="*/ 72928 h 3436871"/>
              <a:gd name="connsiteX66" fmla="*/ 920010 w 1997094"/>
              <a:gd name="connsiteY66"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34159 w 1997094"/>
              <a:gd name="connsiteY32" fmla="*/ 2883446 h 3436871"/>
              <a:gd name="connsiteX33" fmla="*/ 1239769 w 1997094"/>
              <a:gd name="connsiteY33" fmla="*/ 2614175 h 3436871"/>
              <a:gd name="connsiteX34" fmla="*/ 1301477 w 1997094"/>
              <a:gd name="connsiteY34" fmla="*/ 2586126 h 3436871"/>
              <a:gd name="connsiteX35" fmla="*/ 1284648 w 1997094"/>
              <a:gd name="connsiteY35" fmla="*/ 2417831 h 3436871"/>
              <a:gd name="connsiteX36" fmla="*/ 1351965 w 1997094"/>
              <a:gd name="connsiteY36" fmla="*/ 2608565 h 3436871"/>
              <a:gd name="connsiteX37" fmla="*/ 1380014 w 1997094"/>
              <a:gd name="connsiteY37" fmla="*/ 3119058 h 3436871"/>
              <a:gd name="connsiteX38" fmla="*/ 1447332 w 1997094"/>
              <a:gd name="connsiteY38" fmla="*/ 3091009 h 3436871"/>
              <a:gd name="connsiteX39" fmla="*/ 1419283 w 1997094"/>
              <a:gd name="connsiteY39" fmla="*/ 2625394 h 3436871"/>
              <a:gd name="connsiteX40" fmla="*/ 1469772 w 1997094"/>
              <a:gd name="connsiteY40" fmla="*/ 2636614 h 3436871"/>
              <a:gd name="connsiteX41" fmla="*/ 1480991 w 1997094"/>
              <a:gd name="connsiteY41" fmla="*/ 3292962 h 3436871"/>
              <a:gd name="connsiteX42" fmla="*/ 1531479 w 1997094"/>
              <a:gd name="connsiteY42" fmla="*/ 3276133 h 3436871"/>
              <a:gd name="connsiteX43" fmla="*/ 1553919 w 1997094"/>
              <a:gd name="connsiteY43" fmla="*/ 2821738 h 3436871"/>
              <a:gd name="connsiteX44" fmla="*/ 1604407 w 1997094"/>
              <a:gd name="connsiteY44" fmla="*/ 2961983 h 3436871"/>
              <a:gd name="connsiteX45" fmla="*/ 1952216 w 1997094"/>
              <a:gd name="connsiteY45" fmla="*/ 2771249 h 3436871"/>
              <a:gd name="connsiteX46" fmla="*/ 1997094 w 1997094"/>
              <a:gd name="connsiteY46" fmla="*/ 2653443 h 3436871"/>
              <a:gd name="connsiteX47" fmla="*/ 1823190 w 1997094"/>
              <a:gd name="connsiteY47" fmla="*/ 2642224 h 3436871"/>
              <a:gd name="connsiteX48" fmla="*/ 1694164 w 1997094"/>
              <a:gd name="connsiteY48" fmla="*/ 2546857 h 3436871"/>
              <a:gd name="connsiteX49" fmla="*/ 1621237 w 1997094"/>
              <a:gd name="connsiteY49" fmla="*/ 2451490 h 3436871"/>
              <a:gd name="connsiteX50" fmla="*/ 1694164 w 1997094"/>
              <a:gd name="connsiteY50" fmla="*/ 2328074 h 3436871"/>
              <a:gd name="connsiteX51" fmla="*/ 1514650 w 1997094"/>
              <a:gd name="connsiteY51" fmla="*/ 2030754 h 3436871"/>
              <a:gd name="connsiteX52" fmla="*/ 1531479 w 1997094"/>
              <a:gd name="connsiteY52" fmla="*/ 1610018 h 3436871"/>
              <a:gd name="connsiteX53" fmla="*/ 1301477 w 1997094"/>
              <a:gd name="connsiteY53" fmla="*/ 1615627 h 3436871"/>
              <a:gd name="connsiteX54" fmla="*/ 1323916 w 1997094"/>
              <a:gd name="connsiteY54" fmla="*/ 1486602 h 3436871"/>
              <a:gd name="connsiteX55" fmla="*/ 1262208 w 1997094"/>
              <a:gd name="connsiteY55" fmla="*/ 1301478 h 3436871"/>
              <a:gd name="connsiteX56" fmla="*/ 1301477 w 1997094"/>
              <a:gd name="connsiteY56" fmla="*/ 1228550 h 3436871"/>
              <a:gd name="connsiteX57" fmla="*/ 1234159 w 1997094"/>
              <a:gd name="connsiteY57" fmla="*/ 1043426 h 3436871"/>
              <a:gd name="connsiteX58" fmla="*/ 1250989 w 1997094"/>
              <a:gd name="connsiteY58" fmla="*/ 847083 h 3436871"/>
              <a:gd name="connsiteX59" fmla="*/ 970498 w 1997094"/>
              <a:gd name="connsiteY59" fmla="*/ 712447 h 3436871"/>
              <a:gd name="connsiteX60" fmla="*/ 1015376 w 1997094"/>
              <a:gd name="connsiteY60" fmla="*/ 622690 h 3436871"/>
              <a:gd name="connsiteX61" fmla="*/ 1150012 w 1997094"/>
              <a:gd name="connsiteY61" fmla="*/ 482445 h 3436871"/>
              <a:gd name="connsiteX62" fmla="*/ 1166841 w 1997094"/>
              <a:gd name="connsiteY62" fmla="*/ 314150 h 3436871"/>
              <a:gd name="connsiteX63" fmla="*/ 1161232 w 1997094"/>
              <a:gd name="connsiteY63" fmla="*/ 196344 h 3436871"/>
              <a:gd name="connsiteX64" fmla="*/ 1065865 w 1997094"/>
              <a:gd name="connsiteY64" fmla="*/ 117807 h 3436871"/>
              <a:gd name="connsiteX65" fmla="*/ 998547 w 1997094"/>
              <a:gd name="connsiteY65" fmla="*/ 72928 h 3436871"/>
              <a:gd name="connsiteX66" fmla="*/ 920010 w 1997094"/>
              <a:gd name="connsiteY66"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39769 w 1997094"/>
              <a:gd name="connsiteY34" fmla="*/ 2614175 h 3436871"/>
              <a:gd name="connsiteX35" fmla="*/ 1301477 w 1997094"/>
              <a:gd name="connsiteY35" fmla="*/ 2586126 h 3436871"/>
              <a:gd name="connsiteX36" fmla="*/ 1284648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301477 w 1997094"/>
              <a:gd name="connsiteY35" fmla="*/ 2586126 h 3436871"/>
              <a:gd name="connsiteX36" fmla="*/ 1284648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84648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74404 w 1997094"/>
              <a:gd name="connsiteY37" fmla="*/ 2591736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74404 w 1997094"/>
              <a:gd name="connsiteY38" fmla="*/ 3034911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74404 w 1997094"/>
              <a:gd name="connsiteY38" fmla="*/ 3034911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37090 w 1997094"/>
              <a:gd name="connsiteY44" fmla="*/ 280490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37090 w 1997094"/>
              <a:gd name="connsiteY44" fmla="*/ 280490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37090 w 1997094"/>
              <a:gd name="connsiteY44" fmla="*/ 2804908 h 3436871"/>
              <a:gd name="connsiteX45" fmla="*/ 1604407 w 1997094"/>
              <a:gd name="connsiteY45" fmla="*/ 2961983 h 3436871"/>
              <a:gd name="connsiteX46" fmla="*/ 1991484 w 1997094"/>
              <a:gd name="connsiteY46" fmla="*/ 276563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2025802"/>
              <a:gd name="connsiteY0" fmla="*/ 0 h 3436871"/>
              <a:gd name="connsiteX1" fmla="*/ 779764 w 2025802"/>
              <a:gd name="connsiteY1" fmla="*/ 117807 h 3436871"/>
              <a:gd name="connsiteX2" fmla="*/ 751715 w 2025802"/>
              <a:gd name="connsiteY2" fmla="*/ 224393 h 3436871"/>
              <a:gd name="connsiteX3" fmla="*/ 656348 w 2025802"/>
              <a:gd name="connsiteY3" fmla="*/ 403907 h 3436871"/>
              <a:gd name="connsiteX4" fmla="*/ 656348 w 2025802"/>
              <a:gd name="connsiteY4" fmla="*/ 460005 h 3436871"/>
              <a:gd name="connsiteX5" fmla="*/ 673178 w 2025802"/>
              <a:gd name="connsiteY5" fmla="*/ 544153 h 3436871"/>
              <a:gd name="connsiteX6" fmla="*/ 448785 w 2025802"/>
              <a:gd name="connsiteY6" fmla="*/ 656349 h 3436871"/>
              <a:gd name="connsiteX7" fmla="*/ 263661 w 2025802"/>
              <a:gd name="connsiteY7" fmla="*/ 673178 h 3436871"/>
              <a:gd name="connsiteX8" fmla="*/ 218783 w 2025802"/>
              <a:gd name="connsiteY8" fmla="*/ 948059 h 3436871"/>
              <a:gd name="connsiteX9" fmla="*/ 168294 w 2025802"/>
              <a:gd name="connsiteY9" fmla="*/ 1082695 h 3436871"/>
              <a:gd name="connsiteX10" fmla="*/ 72927 w 2025802"/>
              <a:gd name="connsiteY10" fmla="*/ 1211721 h 3436871"/>
              <a:gd name="connsiteX11" fmla="*/ 0 w 2025802"/>
              <a:gd name="connsiteY11" fmla="*/ 1346356 h 3436871"/>
              <a:gd name="connsiteX12" fmla="*/ 134635 w 2025802"/>
              <a:gd name="connsiteY12" fmla="*/ 1705384 h 3436871"/>
              <a:gd name="connsiteX13" fmla="*/ 241222 w 2025802"/>
              <a:gd name="connsiteY13" fmla="*/ 1778312 h 3436871"/>
              <a:gd name="connsiteX14" fmla="*/ 291710 w 2025802"/>
              <a:gd name="connsiteY14" fmla="*/ 1744653 h 3436871"/>
              <a:gd name="connsiteX15" fmla="*/ 336589 w 2025802"/>
              <a:gd name="connsiteY15" fmla="*/ 1800751 h 3436871"/>
              <a:gd name="connsiteX16" fmla="*/ 387077 w 2025802"/>
              <a:gd name="connsiteY16" fmla="*/ 3326621 h 3436871"/>
              <a:gd name="connsiteX17" fmla="*/ 448785 w 2025802"/>
              <a:gd name="connsiteY17" fmla="*/ 3298572 h 3436871"/>
              <a:gd name="connsiteX18" fmla="*/ 431956 w 2025802"/>
              <a:gd name="connsiteY18" fmla="*/ 2423441 h 3436871"/>
              <a:gd name="connsiteX19" fmla="*/ 482444 w 2025802"/>
              <a:gd name="connsiteY19" fmla="*/ 2434660 h 3436871"/>
              <a:gd name="connsiteX20" fmla="*/ 516103 w 2025802"/>
              <a:gd name="connsiteY20" fmla="*/ 3119058 h 3436871"/>
              <a:gd name="connsiteX21" fmla="*/ 583421 w 2025802"/>
              <a:gd name="connsiteY21" fmla="*/ 3124668 h 3436871"/>
              <a:gd name="connsiteX22" fmla="*/ 572201 w 2025802"/>
              <a:gd name="connsiteY22" fmla="*/ 2457100 h 3436871"/>
              <a:gd name="connsiteX23" fmla="*/ 964888 w 2025802"/>
              <a:gd name="connsiteY23" fmla="*/ 2462710 h 3436871"/>
              <a:gd name="connsiteX24" fmla="*/ 970498 w 2025802"/>
              <a:gd name="connsiteY24" fmla="*/ 2866616 h 3436871"/>
              <a:gd name="connsiteX25" fmla="*/ 1026596 w 2025802"/>
              <a:gd name="connsiteY25" fmla="*/ 2877836 h 3436871"/>
              <a:gd name="connsiteX26" fmla="*/ 1020986 w 2025802"/>
              <a:gd name="connsiteY26" fmla="*/ 3051740 h 3436871"/>
              <a:gd name="connsiteX27" fmla="*/ 1009767 w 2025802"/>
              <a:gd name="connsiteY27" fmla="*/ 3175156 h 3436871"/>
              <a:gd name="connsiteX28" fmla="*/ 1020986 w 2025802"/>
              <a:gd name="connsiteY28" fmla="*/ 3393939 h 3436871"/>
              <a:gd name="connsiteX29" fmla="*/ 1217330 w 2025802"/>
              <a:gd name="connsiteY29" fmla="*/ 3410768 h 3436871"/>
              <a:gd name="connsiteX30" fmla="*/ 1211720 w 2025802"/>
              <a:gd name="connsiteY30" fmla="*/ 3225645 h 3436871"/>
              <a:gd name="connsiteX31" fmla="*/ 1228549 w 2025802"/>
              <a:gd name="connsiteY31" fmla="*/ 3051741 h 3436871"/>
              <a:gd name="connsiteX32" fmla="*/ 1211720 w 2025802"/>
              <a:gd name="connsiteY32" fmla="*/ 2922714 h 3436871"/>
              <a:gd name="connsiteX33" fmla="*/ 1234159 w 2025802"/>
              <a:gd name="connsiteY33" fmla="*/ 2883446 h 3436871"/>
              <a:gd name="connsiteX34" fmla="*/ 1250988 w 2025802"/>
              <a:gd name="connsiteY34" fmla="*/ 2664663 h 3436871"/>
              <a:gd name="connsiteX35" fmla="*/ 1256599 w 2025802"/>
              <a:gd name="connsiteY35" fmla="*/ 2552467 h 3436871"/>
              <a:gd name="connsiteX36" fmla="*/ 1262209 w 2025802"/>
              <a:gd name="connsiteY36" fmla="*/ 2417831 h 3436871"/>
              <a:gd name="connsiteX37" fmla="*/ 1357574 w 2025802"/>
              <a:gd name="connsiteY37" fmla="*/ 2569297 h 3436871"/>
              <a:gd name="connsiteX38" fmla="*/ 1368794 w 2025802"/>
              <a:gd name="connsiteY38" fmla="*/ 3107839 h 3436871"/>
              <a:gd name="connsiteX39" fmla="*/ 1413673 w 2025802"/>
              <a:gd name="connsiteY39" fmla="*/ 3113448 h 3436871"/>
              <a:gd name="connsiteX40" fmla="*/ 1419283 w 2025802"/>
              <a:gd name="connsiteY40" fmla="*/ 2625394 h 3436871"/>
              <a:gd name="connsiteX41" fmla="*/ 1469772 w 2025802"/>
              <a:gd name="connsiteY41" fmla="*/ 2636614 h 3436871"/>
              <a:gd name="connsiteX42" fmla="*/ 1480991 w 2025802"/>
              <a:gd name="connsiteY42" fmla="*/ 3292962 h 3436871"/>
              <a:gd name="connsiteX43" fmla="*/ 1531479 w 2025802"/>
              <a:gd name="connsiteY43" fmla="*/ 3276133 h 3436871"/>
              <a:gd name="connsiteX44" fmla="*/ 1537090 w 2025802"/>
              <a:gd name="connsiteY44" fmla="*/ 2804908 h 3436871"/>
              <a:gd name="connsiteX45" fmla="*/ 1604407 w 2025802"/>
              <a:gd name="connsiteY45" fmla="*/ 2961983 h 3436871"/>
              <a:gd name="connsiteX46" fmla="*/ 1991484 w 2025802"/>
              <a:gd name="connsiteY46" fmla="*/ 2765639 h 3436871"/>
              <a:gd name="connsiteX47" fmla="*/ 1997094 w 2025802"/>
              <a:gd name="connsiteY47" fmla="*/ 2653443 h 3436871"/>
              <a:gd name="connsiteX48" fmla="*/ 1823190 w 2025802"/>
              <a:gd name="connsiteY48" fmla="*/ 2642224 h 3436871"/>
              <a:gd name="connsiteX49" fmla="*/ 1694164 w 2025802"/>
              <a:gd name="connsiteY49" fmla="*/ 2546857 h 3436871"/>
              <a:gd name="connsiteX50" fmla="*/ 1621237 w 2025802"/>
              <a:gd name="connsiteY50" fmla="*/ 2451490 h 3436871"/>
              <a:gd name="connsiteX51" fmla="*/ 1694164 w 2025802"/>
              <a:gd name="connsiteY51" fmla="*/ 2328074 h 3436871"/>
              <a:gd name="connsiteX52" fmla="*/ 1514650 w 2025802"/>
              <a:gd name="connsiteY52" fmla="*/ 2030754 h 3436871"/>
              <a:gd name="connsiteX53" fmla="*/ 1531479 w 2025802"/>
              <a:gd name="connsiteY53" fmla="*/ 1610018 h 3436871"/>
              <a:gd name="connsiteX54" fmla="*/ 1301477 w 2025802"/>
              <a:gd name="connsiteY54" fmla="*/ 1615627 h 3436871"/>
              <a:gd name="connsiteX55" fmla="*/ 1323916 w 2025802"/>
              <a:gd name="connsiteY55" fmla="*/ 1486602 h 3436871"/>
              <a:gd name="connsiteX56" fmla="*/ 1262208 w 2025802"/>
              <a:gd name="connsiteY56" fmla="*/ 1301478 h 3436871"/>
              <a:gd name="connsiteX57" fmla="*/ 1301477 w 2025802"/>
              <a:gd name="connsiteY57" fmla="*/ 1228550 h 3436871"/>
              <a:gd name="connsiteX58" fmla="*/ 1234159 w 2025802"/>
              <a:gd name="connsiteY58" fmla="*/ 1043426 h 3436871"/>
              <a:gd name="connsiteX59" fmla="*/ 1250989 w 2025802"/>
              <a:gd name="connsiteY59" fmla="*/ 847083 h 3436871"/>
              <a:gd name="connsiteX60" fmla="*/ 970498 w 2025802"/>
              <a:gd name="connsiteY60" fmla="*/ 712447 h 3436871"/>
              <a:gd name="connsiteX61" fmla="*/ 1015376 w 2025802"/>
              <a:gd name="connsiteY61" fmla="*/ 622690 h 3436871"/>
              <a:gd name="connsiteX62" fmla="*/ 1150012 w 2025802"/>
              <a:gd name="connsiteY62" fmla="*/ 482445 h 3436871"/>
              <a:gd name="connsiteX63" fmla="*/ 1166841 w 2025802"/>
              <a:gd name="connsiteY63" fmla="*/ 314150 h 3436871"/>
              <a:gd name="connsiteX64" fmla="*/ 1161232 w 2025802"/>
              <a:gd name="connsiteY64" fmla="*/ 196344 h 3436871"/>
              <a:gd name="connsiteX65" fmla="*/ 1065865 w 2025802"/>
              <a:gd name="connsiteY65" fmla="*/ 117807 h 3436871"/>
              <a:gd name="connsiteX66" fmla="*/ 998547 w 2025802"/>
              <a:gd name="connsiteY66" fmla="*/ 72928 h 3436871"/>
              <a:gd name="connsiteX67" fmla="*/ 920010 w 2025802"/>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3190 w 2038796"/>
              <a:gd name="connsiteY48" fmla="*/ 2642224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06360 w 2038796"/>
              <a:gd name="connsiteY48" fmla="*/ 2664663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06360 w 2038796"/>
              <a:gd name="connsiteY48" fmla="*/ 2664663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93914 w 2038796"/>
              <a:gd name="connsiteY65" fmla="*/ 13463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93914 w 2038796"/>
              <a:gd name="connsiteY65" fmla="*/ 134637 h 3436871"/>
              <a:gd name="connsiteX66" fmla="*/ 987327 w 2038796"/>
              <a:gd name="connsiteY66" fmla="*/ 95368 h 3436871"/>
              <a:gd name="connsiteX67" fmla="*/ 920010 w 2038796"/>
              <a:gd name="connsiteY67" fmla="*/ 0 h 3436871"/>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3178 w 2038796"/>
              <a:gd name="connsiteY5" fmla="*/ 493665 h 3386383"/>
              <a:gd name="connsiteX6" fmla="*/ 448785 w 2038796"/>
              <a:gd name="connsiteY6" fmla="*/ 605861 h 3386383"/>
              <a:gd name="connsiteX7" fmla="*/ 263661 w 2038796"/>
              <a:gd name="connsiteY7" fmla="*/ 622690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48785 w 2038796"/>
              <a:gd name="connsiteY6" fmla="*/ 605861 h 3386383"/>
              <a:gd name="connsiteX7" fmla="*/ 263661 w 2038796"/>
              <a:gd name="connsiteY7" fmla="*/ 622690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63661 w 2038796"/>
              <a:gd name="connsiteY7" fmla="*/ 622690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56349 h 3386383"/>
              <a:gd name="connsiteX8" fmla="*/ 263661 w 2038796"/>
              <a:gd name="connsiteY8" fmla="*/ 622690 h 3386383"/>
              <a:gd name="connsiteX9" fmla="*/ 218783 w 2038796"/>
              <a:gd name="connsiteY9" fmla="*/ 897571 h 3386383"/>
              <a:gd name="connsiteX10" fmla="*/ 168294 w 2038796"/>
              <a:gd name="connsiteY10" fmla="*/ 1032207 h 3386383"/>
              <a:gd name="connsiteX11" fmla="*/ 72927 w 2038796"/>
              <a:gd name="connsiteY11" fmla="*/ 1161233 h 3386383"/>
              <a:gd name="connsiteX12" fmla="*/ 0 w 2038796"/>
              <a:gd name="connsiteY12" fmla="*/ 1295868 h 3386383"/>
              <a:gd name="connsiteX13" fmla="*/ 134635 w 2038796"/>
              <a:gd name="connsiteY13" fmla="*/ 1654896 h 3386383"/>
              <a:gd name="connsiteX14" fmla="*/ 241222 w 2038796"/>
              <a:gd name="connsiteY14" fmla="*/ 1727824 h 3386383"/>
              <a:gd name="connsiteX15" fmla="*/ 291710 w 2038796"/>
              <a:gd name="connsiteY15" fmla="*/ 1694165 h 3386383"/>
              <a:gd name="connsiteX16" fmla="*/ 336589 w 2038796"/>
              <a:gd name="connsiteY16" fmla="*/ 1750263 h 3386383"/>
              <a:gd name="connsiteX17" fmla="*/ 387077 w 2038796"/>
              <a:gd name="connsiteY17" fmla="*/ 3276133 h 3386383"/>
              <a:gd name="connsiteX18" fmla="*/ 448785 w 2038796"/>
              <a:gd name="connsiteY18" fmla="*/ 3248084 h 3386383"/>
              <a:gd name="connsiteX19" fmla="*/ 431956 w 2038796"/>
              <a:gd name="connsiteY19" fmla="*/ 2372953 h 3386383"/>
              <a:gd name="connsiteX20" fmla="*/ 482444 w 2038796"/>
              <a:gd name="connsiteY20" fmla="*/ 2384172 h 3386383"/>
              <a:gd name="connsiteX21" fmla="*/ 516103 w 2038796"/>
              <a:gd name="connsiteY21" fmla="*/ 3068570 h 3386383"/>
              <a:gd name="connsiteX22" fmla="*/ 583421 w 2038796"/>
              <a:gd name="connsiteY22" fmla="*/ 3074180 h 3386383"/>
              <a:gd name="connsiteX23" fmla="*/ 572201 w 2038796"/>
              <a:gd name="connsiteY23" fmla="*/ 2406612 h 3386383"/>
              <a:gd name="connsiteX24" fmla="*/ 964888 w 2038796"/>
              <a:gd name="connsiteY24" fmla="*/ 2412222 h 3386383"/>
              <a:gd name="connsiteX25" fmla="*/ 970498 w 2038796"/>
              <a:gd name="connsiteY25" fmla="*/ 2816128 h 3386383"/>
              <a:gd name="connsiteX26" fmla="*/ 1026596 w 2038796"/>
              <a:gd name="connsiteY26" fmla="*/ 2827348 h 3386383"/>
              <a:gd name="connsiteX27" fmla="*/ 1020986 w 2038796"/>
              <a:gd name="connsiteY27" fmla="*/ 3001252 h 3386383"/>
              <a:gd name="connsiteX28" fmla="*/ 1009767 w 2038796"/>
              <a:gd name="connsiteY28" fmla="*/ 3124668 h 3386383"/>
              <a:gd name="connsiteX29" fmla="*/ 1020986 w 2038796"/>
              <a:gd name="connsiteY29" fmla="*/ 3343451 h 3386383"/>
              <a:gd name="connsiteX30" fmla="*/ 1217330 w 2038796"/>
              <a:gd name="connsiteY30" fmla="*/ 3360280 h 3386383"/>
              <a:gd name="connsiteX31" fmla="*/ 1211720 w 2038796"/>
              <a:gd name="connsiteY31" fmla="*/ 3175157 h 3386383"/>
              <a:gd name="connsiteX32" fmla="*/ 1228549 w 2038796"/>
              <a:gd name="connsiteY32" fmla="*/ 3001253 h 3386383"/>
              <a:gd name="connsiteX33" fmla="*/ 1211720 w 2038796"/>
              <a:gd name="connsiteY33" fmla="*/ 2872226 h 3386383"/>
              <a:gd name="connsiteX34" fmla="*/ 1234159 w 2038796"/>
              <a:gd name="connsiteY34" fmla="*/ 2832958 h 3386383"/>
              <a:gd name="connsiteX35" fmla="*/ 1250988 w 2038796"/>
              <a:gd name="connsiteY35" fmla="*/ 2614175 h 3386383"/>
              <a:gd name="connsiteX36" fmla="*/ 1256599 w 2038796"/>
              <a:gd name="connsiteY36" fmla="*/ 2501979 h 3386383"/>
              <a:gd name="connsiteX37" fmla="*/ 1262209 w 2038796"/>
              <a:gd name="connsiteY37" fmla="*/ 2367343 h 3386383"/>
              <a:gd name="connsiteX38" fmla="*/ 1357574 w 2038796"/>
              <a:gd name="connsiteY38" fmla="*/ 2518809 h 3386383"/>
              <a:gd name="connsiteX39" fmla="*/ 1368794 w 2038796"/>
              <a:gd name="connsiteY39" fmla="*/ 3057351 h 3386383"/>
              <a:gd name="connsiteX40" fmla="*/ 1413673 w 2038796"/>
              <a:gd name="connsiteY40" fmla="*/ 3062960 h 3386383"/>
              <a:gd name="connsiteX41" fmla="*/ 1419283 w 2038796"/>
              <a:gd name="connsiteY41" fmla="*/ 2574906 h 3386383"/>
              <a:gd name="connsiteX42" fmla="*/ 1469772 w 2038796"/>
              <a:gd name="connsiteY42" fmla="*/ 2586126 h 3386383"/>
              <a:gd name="connsiteX43" fmla="*/ 1480991 w 2038796"/>
              <a:gd name="connsiteY43" fmla="*/ 3242474 h 3386383"/>
              <a:gd name="connsiteX44" fmla="*/ 1531479 w 2038796"/>
              <a:gd name="connsiteY44" fmla="*/ 3225645 h 3386383"/>
              <a:gd name="connsiteX45" fmla="*/ 1537090 w 2038796"/>
              <a:gd name="connsiteY45" fmla="*/ 2754420 h 3386383"/>
              <a:gd name="connsiteX46" fmla="*/ 1604407 w 2038796"/>
              <a:gd name="connsiteY46" fmla="*/ 2911495 h 3386383"/>
              <a:gd name="connsiteX47" fmla="*/ 1991484 w 2038796"/>
              <a:gd name="connsiteY47" fmla="*/ 2715151 h 3386383"/>
              <a:gd name="connsiteX48" fmla="*/ 1997094 w 2038796"/>
              <a:gd name="connsiteY48" fmla="*/ 2602955 h 3386383"/>
              <a:gd name="connsiteX49" fmla="*/ 1828800 w 2038796"/>
              <a:gd name="connsiteY49" fmla="*/ 2586126 h 3386383"/>
              <a:gd name="connsiteX50" fmla="*/ 1705383 w 2038796"/>
              <a:gd name="connsiteY50" fmla="*/ 2513198 h 3386383"/>
              <a:gd name="connsiteX51" fmla="*/ 1621237 w 2038796"/>
              <a:gd name="connsiteY51" fmla="*/ 2401002 h 3386383"/>
              <a:gd name="connsiteX52" fmla="*/ 1694164 w 2038796"/>
              <a:gd name="connsiteY52" fmla="*/ 2277586 h 3386383"/>
              <a:gd name="connsiteX53" fmla="*/ 1514650 w 2038796"/>
              <a:gd name="connsiteY53" fmla="*/ 1980266 h 3386383"/>
              <a:gd name="connsiteX54" fmla="*/ 1503430 w 2038796"/>
              <a:gd name="connsiteY54" fmla="*/ 1576359 h 3386383"/>
              <a:gd name="connsiteX55" fmla="*/ 1312696 w 2038796"/>
              <a:gd name="connsiteY55" fmla="*/ 1598797 h 3386383"/>
              <a:gd name="connsiteX56" fmla="*/ 1323916 w 2038796"/>
              <a:gd name="connsiteY56" fmla="*/ 1436114 h 3386383"/>
              <a:gd name="connsiteX57" fmla="*/ 1262208 w 2038796"/>
              <a:gd name="connsiteY57" fmla="*/ 1295869 h 3386383"/>
              <a:gd name="connsiteX58" fmla="*/ 1284648 w 2038796"/>
              <a:gd name="connsiteY58" fmla="*/ 1189282 h 3386383"/>
              <a:gd name="connsiteX59" fmla="*/ 1256599 w 2038796"/>
              <a:gd name="connsiteY59" fmla="*/ 1026597 h 3386383"/>
              <a:gd name="connsiteX60" fmla="*/ 1256599 w 2038796"/>
              <a:gd name="connsiteY60" fmla="*/ 830254 h 3386383"/>
              <a:gd name="connsiteX61" fmla="*/ 970498 w 2038796"/>
              <a:gd name="connsiteY61" fmla="*/ 661959 h 3386383"/>
              <a:gd name="connsiteX62" fmla="*/ 1015376 w 2038796"/>
              <a:gd name="connsiteY62" fmla="*/ 572202 h 3386383"/>
              <a:gd name="connsiteX63" fmla="*/ 1150012 w 2038796"/>
              <a:gd name="connsiteY63" fmla="*/ 431957 h 3386383"/>
              <a:gd name="connsiteX64" fmla="*/ 1166841 w 2038796"/>
              <a:gd name="connsiteY64" fmla="*/ 263662 h 3386383"/>
              <a:gd name="connsiteX65" fmla="*/ 1161232 w 2038796"/>
              <a:gd name="connsiteY65" fmla="*/ 145856 h 3386383"/>
              <a:gd name="connsiteX66" fmla="*/ 1093914 w 2038796"/>
              <a:gd name="connsiteY66" fmla="*/ 84149 h 3386383"/>
              <a:gd name="connsiteX67" fmla="*/ 987327 w 2038796"/>
              <a:gd name="connsiteY67" fmla="*/ 44880 h 3386383"/>
              <a:gd name="connsiteX68" fmla="*/ 869522 w 2038796"/>
              <a:gd name="connsiteY68"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56349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73178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73178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90007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90007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90007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38796" h="3386383">
                <a:moveTo>
                  <a:pt x="869522" y="0"/>
                </a:moveTo>
                <a:lnTo>
                  <a:pt x="779764" y="67319"/>
                </a:lnTo>
                <a:lnTo>
                  <a:pt x="751715" y="173905"/>
                </a:lnTo>
                <a:cubicBezTo>
                  <a:pt x="731146" y="252442"/>
                  <a:pt x="676918" y="297321"/>
                  <a:pt x="690007" y="409517"/>
                </a:cubicBezTo>
                <a:lnTo>
                  <a:pt x="678788" y="516105"/>
                </a:lnTo>
                <a:lnTo>
                  <a:pt x="488053" y="617081"/>
                </a:lnTo>
                <a:cubicBezTo>
                  <a:pt x="418866" y="617081"/>
                  <a:pt x="304800" y="639519"/>
                  <a:pt x="280491" y="673178"/>
                </a:cubicBezTo>
                <a:lnTo>
                  <a:pt x="218783" y="897571"/>
                </a:lnTo>
                <a:lnTo>
                  <a:pt x="168294" y="1032207"/>
                </a:lnTo>
                <a:lnTo>
                  <a:pt x="72927" y="1161233"/>
                </a:lnTo>
                <a:lnTo>
                  <a:pt x="0" y="1295868"/>
                </a:lnTo>
                <a:lnTo>
                  <a:pt x="134635" y="1654896"/>
                </a:lnTo>
                <a:lnTo>
                  <a:pt x="241222" y="1727824"/>
                </a:lnTo>
                <a:lnTo>
                  <a:pt x="291710" y="1694165"/>
                </a:lnTo>
                <a:lnTo>
                  <a:pt x="336589" y="1750263"/>
                </a:lnTo>
                <a:lnTo>
                  <a:pt x="387077" y="3276133"/>
                </a:lnTo>
                <a:lnTo>
                  <a:pt x="448785" y="3248084"/>
                </a:lnTo>
                <a:lnTo>
                  <a:pt x="431956" y="2372953"/>
                </a:lnTo>
                <a:lnTo>
                  <a:pt x="482444" y="2384172"/>
                </a:lnTo>
                <a:lnTo>
                  <a:pt x="516103" y="3068570"/>
                </a:lnTo>
                <a:lnTo>
                  <a:pt x="583421" y="3074180"/>
                </a:lnTo>
                <a:lnTo>
                  <a:pt x="572201" y="2406612"/>
                </a:lnTo>
                <a:lnTo>
                  <a:pt x="964888" y="2412222"/>
                </a:lnTo>
                <a:cubicBezTo>
                  <a:pt x="1011637" y="2451490"/>
                  <a:pt x="968628" y="2681493"/>
                  <a:pt x="970498" y="2816128"/>
                </a:cubicBezTo>
                <a:lnTo>
                  <a:pt x="1026596" y="2827348"/>
                </a:lnTo>
                <a:lnTo>
                  <a:pt x="1020986" y="3001252"/>
                </a:lnTo>
                <a:lnTo>
                  <a:pt x="1009767" y="3124668"/>
                </a:lnTo>
                <a:cubicBezTo>
                  <a:pt x="1007897" y="3188246"/>
                  <a:pt x="972368" y="3279873"/>
                  <a:pt x="1020986" y="3343451"/>
                </a:cubicBezTo>
                <a:cubicBezTo>
                  <a:pt x="1086435" y="3420118"/>
                  <a:pt x="1168711" y="3373370"/>
                  <a:pt x="1217330" y="3360280"/>
                </a:cubicBezTo>
                <a:cubicBezTo>
                  <a:pt x="1262209" y="3306052"/>
                  <a:pt x="1206110" y="3229385"/>
                  <a:pt x="1211720" y="3175157"/>
                </a:cubicBezTo>
                <a:lnTo>
                  <a:pt x="1228549" y="3001253"/>
                </a:lnTo>
                <a:cubicBezTo>
                  <a:pt x="1228549" y="2950764"/>
                  <a:pt x="1211720" y="2922715"/>
                  <a:pt x="1211720" y="2872226"/>
                </a:cubicBezTo>
                <a:lnTo>
                  <a:pt x="1234159" y="2832958"/>
                </a:lnTo>
                <a:lnTo>
                  <a:pt x="1250988" y="2614175"/>
                </a:lnTo>
                <a:lnTo>
                  <a:pt x="1256599" y="2501979"/>
                </a:lnTo>
                <a:lnTo>
                  <a:pt x="1262209" y="2367343"/>
                </a:lnTo>
                <a:lnTo>
                  <a:pt x="1357574" y="2518809"/>
                </a:lnTo>
                <a:lnTo>
                  <a:pt x="1368794" y="3057351"/>
                </a:lnTo>
                <a:lnTo>
                  <a:pt x="1413673" y="3062960"/>
                </a:lnTo>
                <a:lnTo>
                  <a:pt x="1419283" y="2574906"/>
                </a:lnTo>
                <a:lnTo>
                  <a:pt x="1469772" y="2586126"/>
                </a:lnTo>
                <a:lnTo>
                  <a:pt x="1480991" y="3242474"/>
                </a:lnTo>
                <a:lnTo>
                  <a:pt x="1531479" y="3225645"/>
                </a:lnTo>
                <a:cubicBezTo>
                  <a:pt x="1533349" y="3068570"/>
                  <a:pt x="1535220" y="2911495"/>
                  <a:pt x="1537090" y="2754420"/>
                </a:cubicBezTo>
                <a:cubicBezTo>
                  <a:pt x="1559529" y="2806778"/>
                  <a:pt x="1570748" y="2920845"/>
                  <a:pt x="1604407" y="2911495"/>
                </a:cubicBezTo>
                <a:lnTo>
                  <a:pt x="1991484" y="2715151"/>
                </a:lnTo>
                <a:cubicBezTo>
                  <a:pt x="2066282" y="2672142"/>
                  <a:pt x="2040103" y="2595476"/>
                  <a:pt x="1997094" y="2602955"/>
                </a:cubicBezTo>
                <a:lnTo>
                  <a:pt x="1828800" y="2586126"/>
                </a:lnTo>
                <a:cubicBezTo>
                  <a:pt x="1757742" y="2591735"/>
                  <a:pt x="1742782" y="2552467"/>
                  <a:pt x="1705383" y="2513198"/>
                </a:cubicBezTo>
                <a:lnTo>
                  <a:pt x="1621237" y="2401002"/>
                </a:lnTo>
                <a:lnTo>
                  <a:pt x="1694164" y="2277586"/>
                </a:lnTo>
                <a:lnTo>
                  <a:pt x="1514650" y="1980266"/>
                </a:lnTo>
                <a:lnTo>
                  <a:pt x="1503430" y="1576359"/>
                </a:lnTo>
                <a:cubicBezTo>
                  <a:pt x="1458552" y="1527741"/>
                  <a:pt x="1380014" y="1602537"/>
                  <a:pt x="1312696" y="1598797"/>
                </a:cubicBezTo>
                <a:lnTo>
                  <a:pt x="1323916" y="1436114"/>
                </a:lnTo>
                <a:lnTo>
                  <a:pt x="1262208" y="1295869"/>
                </a:lnTo>
                <a:lnTo>
                  <a:pt x="1284648" y="1189282"/>
                </a:lnTo>
                <a:lnTo>
                  <a:pt x="1256599" y="1026597"/>
                </a:lnTo>
                <a:cubicBezTo>
                  <a:pt x="1256599" y="961149"/>
                  <a:pt x="1279039" y="850824"/>
                  <a:pt x="1256599" y="830254"/>
                </a:cubicBezTo>
                <a:lnTo>
                  <a:pt x="970498" y="661959"/>
                </a:lnTo>
                <a:lnTo>
                  <a:pt x="1015376" y="572202"/>
                </a:lnTo>
                <a:lnTo>
                  <a:pt x="1150012" y="431957"/>
                </a:lnTo>
                <a:cubicBezTo>
                  <a:pt x="1178061" y="375859"/>
                  <a:pt x="1161231" y="319760"/>
                  <a:pt x="1166841" y="263662"/>
                </a:cubicBezTo>
                <a:lnTo>
                  <a:pt x="1161232" y="145856"/>
                </a:lnTo>
                <a:lnTo>
                  <a:pt x="1093914" y="84149"/>
                </a:lnTo>
                <a:lnTo>
                  <a:pt x="987327" y="44880"/>
                </a:lnTo>
                <a:lnTo>
                  <a:pt x="869522"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 name="Freeform 6">
            <a:extLst>
              <a:ext uri="{FF2B5EF4-FFF2-40B4-BE49-F238E27FC236}">
                <a16:creationId xmlns:a16="http://schemas.microsoft.com/office/drawing/2014/main" id="{83A421A7-A413-0DFA-B91A-FFB90E332C0A}"/>
              </a:ext>
            </a:extLst>
          </p:cNvPr>
          <p:cNvSpPr/>
          <p:nvPr/>
        </p:nvSpPr>
        <p:spPr>
          <a:xfrm flipH="1">
            <a:off x="7163322" y="4889708"/>
            <a:ext cx="1646019" cy="1998256"/>
          </a:xfrm>
          <a:custGeom>
            <a:avLst/>
            <a:gdLst/>
            <a:ahLst/>
            <a:cxnLst/>
            <a:rect l="l" t="t" r="r" b="b"/>
            <a:pathLst>
              <a:path w="4425823" h="5626251">
                <a:moveTo>
                  <a:pt x="2333544" y="3596735"/>
                </a:moveTo>
                <a:lnTo>
                  <a:pt x="2306249" y="3664974"/>
                </a:lnTo>
                <a:lnTo>
                  <a:pt x="1937759" y="3719565"/>
                </a:lnTo>
                <a:lnTo>
                  <a:pt x="1842225" y="3896986"/>
                </a:lnTo>
                <a:lnTo>
                  <a:pt x="1883168" y="4060759"/>
                </a:lnTo>
                <a:cubicBezTo>
                  <a:pt x="1819479" y="4047111"/>
                  <a:pt x="1755789" y="4210885"/>
                  <a:pt x="1692100" y="4019816"/>
                </a:cubicBezTo>
                <a:lnTo>
                  <a:pt x="1528327" y="4074407"/>
                </a:lnTo>
                <a:lnTo>
                  <a:pt x="1596565" y="4156293"/>
                </a:lnTo>
                <a:lnTo>
                  <a:pt x="1623861" y="5016102"/>
                </a:lnTo>
                <a:lnTo>
                  <a:pt x="2128828" y="5016103"/>
                </a:lnTo>
                <a:lnTo>
                  <a:pt x="2306249" y="4538431"/>
                </a:lnTo>
                <a:lnTo>
                  <a:pt x="2347192" y="4347362"/>
                </a:lnTo>
                <a:lnTo>
                  <a:pt x="2538261" y="3719565"/>
                </a:lnTo>
                <a:close/>
                <a:moveTo>
                  <a:pt x="724533" y="0"/>
                </a:moveTo>
                <a:cubicBezTo>
                  <a:pt x="836693" y="18259"/>
                  <a:pt x="948851" y="-10434"/>
                  <a:pt x="1061010" y="54776"/>
                </a:cubicBezTo>
                <a:cubicBezTo>
                  <a:pt x="1100135" y="161720"/>
                  <a:pt x="1178387" y="268664"/>
                  <a:pt x="1178387" y="375608"/>
                </a:cubicBezTo>
                <a:lnTo>
                  <a:pt x="1115787" y="563409"/>
                </a:lnTo>
                <a:lnTo>
                  <a:pt x="1217513" y="657311"/>
                </a:lnTo>
                <a:lnTo>
                  <a:pt x="1154913" y="751212"/>
                </a:lnTo>
                <a:lnTo>
                  <a:pt x="1186213" y="852938"/>
                </a:lnTo>
                <a:lnTo>
                  <a:pt x="1154913" y="939014"/>
                </a:lnTo>
                <a:lnTo>
                  <a:pt x="1154913" y="1079866"/>
                </a:lnTo>
                <a:lnTo>
                  <a:pt x="967110" y="1087692"/>
                </a:lnTo>
                <a:lnTo>
                  <a:pt x="1397491" y="1690224"/>
                </a:lnTo>
                <a:lnTo>
                  <a:pt x="1507041" y="1525898"/>
                </a:lnTo>
                <a:lnTo>
                  <a:pt x="1600943" y="1189417"/>
                </a:lnTo>
                <a:cubicBezTo>
                  <a:pt x="1673977" y="1085082"/>
                  <a:pt x="1856563" y="996399"/>
                  <a:pt x="1890471" y="1040741"/>
                </a:cubicBezTo>
                <a:cubicBezTo>
                  <a:pt x="1913947" y="1077259"/>
                  <a:pt x="1804397" y="1309403"/>
                  <a:pt x="1843522" y="1455473"/>
                </a:cubicBezTo>
                <a:cubicBezTo>
                  <a:pt x="1739187" y="1546764"/>
                  <a:pt x="1650504" y="1630233"/>
                  <a:pt x="1647894" y="1752825"/>
                </a:cubicBezTo>
                <a:lnTo>
                  <a:pt x="1726144" y="1823250"/>
                </a:lnTo>
                <a:lnTo>
                  <a:pt x="1600943" y="2042355"/>
                </a:lnTo>
                <a:lnTo>
                  <a:pt x="1757446" y="1995403"/>
                </a:lnTo>
                <a:cubicBezTo>
                  <a:pt x="1812222" y="1945844"/>
                  <a:pt x="1876126" y="1867593"/>
                  <a:pt x="1921773" y="1846727"/>
                </a:cubicBezTo>
                <a:cubicBezTo>
                  <a:pt x="1967419" y="1825860"/>
                  <a:pt x="1994808" y="1862377"/>
                  <a:pt x="2031325" y="1870203"/>
                </a:cubicBezTo>
                <a:lnTo>
                  <a:pt x="2101751" y="1721525"/>
                </a:lnTo>
                <a:cubicBezTo>
                  <a:pt x="2144789" y="1712395"/>
                  <a:pt x="2269990" y="1632840"/>
                  <a:pt x="2297378" y="1651098"/>
                </a:cubicBezTo>
                <a:cubicBezTo>
                  <a:pt x="2425188" y="1716308"/>
                  <a:pt x="2255644" y="1750217"/>
                  <a:pt x="2234776" y="1799776"/>
                </a:cubicBezTo>
                <a:cubicBezTo>
                  <a:pt x="2349544" y="1810210"/>
                  <a:pt x="2566040" y="1773691"/>
                  <a:pt x="2579081" y="1831076"/>
                </a:cubicBezTo>
                <a:lnTo>
                  <a:pt x="2602557" y="2011054"/>
                </a:lnTo>
                <a:cubicBezTo>
                  <a:pt x="2581689" y="2018879"/>
                  <a:pt x="2571255" y="2029311"/>
                  <a:pt x="2539955" y="2034528"/>
                </a:cubicBezTo>
                <a:cubicBezTo>
                  <a:pt x="2508655" y="2039745"/>
                  <a:pt x="2491700" y="2043658"/>
                  <a:pt x="2414754" y="2042354"/>
                </a:cubicBezTo>
                <a:cubicBezTo>
                  <a:pt x="2337807" y="2041049"/>
                  <a:pt x="2190434" y="2031921"/>
                  <a:pt x="2078274" y="2026704"/>
                </a:cubicBezTo>
                <a:lnTo>
                  <a:pt x="2172176" y="2237982"/>
                </a:lnTo>
                <a:cubicBezTo>
                  <a:pt x="2018283" y="2326667"/>
                  <a:pt x="1919164" y="2399700"/>
                  <a:pt x="1710495" y="2504034"/>
                </a:cubicBezTo>
                <a:cubicBezTo>
                  <a:pt x="1689629" y="2603151"/>
                  <a:pt x="1848739" y="2616195"/>
                  <a:pt x="1960900" y="2691837"/>
                </a:cubicBezTo>
                <a:lnTo>
                  <a:pt x="2117400" y="2777914"/>
                </a:lnTo>
                <a:cubicBezTo>
                  <a:pt x="2315637" y="2877032"/>
                  <a:pt x="2803399" y="2741395"/>
                  <a:pt x="3040762" y="2887465"/>
                </a:cubicBezTo>
                <a:cubicBezTo>
                  <a:pt x="3155528" y="2986582"/>
                  <a:pt x="3121621" y="3171779"/>
                  <a:pt x="3103362" y="3278721"/>
                </a:cubicBezTo>
                <a:lnTo>
                  <a:pt x="3745022" y="4256859"/>
                </a:lnTo>
                <a:lnTo>
                  <a:pt x="3588519" y="4468136"/>
                </a:lnTo>
                <a:lnTo>
                  <a:pt x="3870223" y="4781140"/>
                </a:lnTo>
                <a:lnTo>
                  <a:pt x="4050201" y="4765490"/>
                </a:lnTo>
                <a:lnTo>
                  <a:pt x="4222353" y="4843740"/>
                </a:lnTo>
                <a:cubicBezTo>
                  <a:pt x="4287562" y="4833307"/>
                  <a:pt x="4344948" y="4713323"/>
                  <a:pt x="4417980" y="4812440"/>
                </a:cubicBezTo>
                <a:cubicBezTo>
                  <a:pt x="4480580" y="4940252"/>
                  <a:pt x="4151926" y="5099361"/>
                  <a:pt x="4018899" y="5242821"/>
                </a:cubicBezTo>
                <a:lnTo>
                  <a:pt x="3901523" y="5203696"/>
                </a:lnTo>
                <a:lnTo>
                  <a:pt x="3948474" y="5266296"/>
                </a:lnTo>
                <a:lnTo>
                  <a:pt x="3713721" y="5383674"/>
                </a:lnTo>
                <a:lnTo>
                  <a:pt x="3549393" y="5141094"/>
                </a:lnTo>
                <a:lnTo>
                  <a:pt x="3572869" y="5031544"/>
                </a:lnTo>
                <a:lnTo>
                  <a:pt x="3392892" y="4718539"/>
                </a:lnTo>
                <a:lnTo>
                  <a:pt x="3275515" y="4773314"/>
                </a:lnTo>
                <a:lnTo>
                  <a:pt x="3009462" y="4280334"/>
                </a:lnTo>
                <a:lnTo>
                  <a:pt x="2978161" y="4436836"/>
                </a:lnTo>
                <a:lnTo>
                  <a:pt x="2657332" y="4413360"/>
                </a:lnTo>
                <a:cubicBezTo>
                  <a:pt x="2626031" y="4614204"/>
                  <a:pt x="2602557" y="4768098"/>
                  <a:pt x="2610382" y="4945467"/>
                </a:cubicBezTo>
                <a:cubicBezTo>
                  <a:pt x="2691240" y="5078494"/>
                  <a:pt x="2725151" y="5117620"/>
                  <a:pt x="2727758" y="5297597"/>
                </a:cubicBezTo>
                <a:lnTo>
                  <a:pt x="2845135" y="5407148"/>
                </a:lnTo>
                <a:cubicBezTo>
                  <a:pt x="2858177" y="5461924"/>
                  <a:pt x="2980770" y="5524523"/>
                  <a:pt x="2884260" y="5571475"/>
                </a:cubicBezTo>
                <a:cubicBezTo>
                  <a:pt x="2790358" y="5587125"/>
                  <a:pt x="2688633" y="5618426"/>
                  <a:pt x="2571255" y="5587125"/>
                </a:cubicBezTo>
                <a:cubicBezTo>
                  <a:pt x="2479962" y="5537565"/>
                  <a:pt x="2404321" y="5464533"/>
                  <a:pt x="2344328" y="5375848"/>
                </a:cubicBezTo>
                <a:lnTo>
                  <a:pt x="2258252" y="5368023"/>
                </a:lnTo>
                <a:lnTo>
                  <a:pt x="2211301" y="5219347"/>
                </a:lnTo>
                <a:lnTo>
                  <a:pt x="2062624" y="5211521"/>
                </a:lnTo>
                <a:lnTo>
                  <a:pt x="2172176" y="5297597"/>
                </a:lnTo>
                <a:lnTo>
                  <a:pt x="2140876" y="5422799"/>
                </a:lnTo>
                <a:lnTo>
                  <a:pt x="2156527" y="5602775"/>
                </a:lnTo>
                <a:lnTo>
                  <a:pt x="2007849" y="5626251"/>
                </a:lnTo>
                <a:lnTo>
                  <a:pt x="1960898" y="5493224"/>
                </a:lnTo>
                <a:lnTo>
                  <a:pt x="2046974" y="5375848"/>
                </a:lnTo>
                <a:lnTo>
                  <a:pt x="1577467" y="5258472"/>
                </a:lnTo>
                <a:lnTo>
                  <a:pt x="1037535" y="5368023"/>
                </a:lnTo>
                <a:lnTo>
                  <a:pt x="998411" y="5563650"/>
                </a:lnTo>
                <a:cubicBezTo>
                  <a:pt x="961894" y="5665377"/>
                  <a:pt x="862776" y="5610601"/>
                  <a:pt x="771483" y="5563650"/>
                </a:cubicBezTo>
                <a:lnTo>
                  <a:pt x="771483" y="5391498"/>
                </a:lnTo>
                <a:lnTo>
                  <a:pt x="849734" y="5375848"/>
                </a:lnTo>
                <a:lnTo>
                  <a:pt x="888859" y="5281947"/>
                </a:lnTo>
                <a:lnTo>
                  <a:pt x="1014061" y="5234996"/>
                </a:lnTo>
                <a:lnTo>
                  <a:pt x="716707" y="5156745"/>
                </a:lnTo>
                <a:cubicBezTo>
                  <a:pt x="708881" y="5240213"/>
                  <a:pt x="763656" y="5354981"/>
                  <a:pt x="693231" y="5407148"/>
                </a:cubicBezTo>
                <a:cubicBezTo>
                  <a:pt x="607156" y="5430624"/>
                  <a:pt x="568029" y="5360198"/>
                  <a:pt x="505429" y="5336723"/>
                </a:cubicBezTo>
                <a:lnTo>
                  <a:pt x="497604" y="5188045"/>
                </a:lnTo>
                <a:lnTo>
                  <a:pt x="591505" y="5172396"/>
                </a:lnTo>
                <a:lnTo>
                  <a:pt x="638457" y="5055018"/>
                </a:lnTo>
                <a:cubicBezTo>
                  <a:pt x="677583" y="4963725"/>
                  <a:pt x="1170564" y="5060235"/>
                  <a:pt x="1436616" y="5062844"/>
                </a:cubicBezTo>
                <a:lnTo>
                  <a:pt x="1389665" y="4069056"/>
                </a:lnTo>
                <a:lnTo>
                  <a:pt x="1428791" y="4037755"/>
                </a:lnTo>
                <a:lnTo>
                  <a:pt x="1444441" y="3943855"/>
                </a:lnTo>
                <a:lnTo>
                  <a:pt x="1319240" y="3920379"/>
                </a:lnTo>
                <a:lnTo>
                  <a:pt x="1240988" y="3810828"/>
                </a:lnTo>
                <a:cubicBezTo>
                  <a:pt x="972325" y="3852563"/>
                  <a:pt x="813217" y="4144699"/>
                  <a:pt x="693232" y="3787353"/>
                </a:cubicBezTo>
                <a:lnTo>
                  <a:pt x="137650" y="1940628"/>
                </a:lnTo>
                <a:cubicBezTo>
                  <a:pt x="56789" y="1677183"/>
                  <a:pt x="-78845" y="1265061"/>
                  <a:pt x="59398" y="1142468"/>
                </a:cubicBezTo>
                <a:cubicBezTo>
                  <a:pt x="234158" y="980749"/>
                  <a:pt x="260243" y="1077257"/>
                  <a:pt x="380227" y="1150292"/>
                </a:cubicBezTo>
                <a:cubicBezTo>
                  <a:pt x="375011" y="1048565"/>
                  <a:pt x="455870" y="837287"/>
                  <a:pt x="560204" y="837287"/>
                </a:cubicBezTo>
                <a:lnTo>
                  <a:pt x="411527" y="563409"/>
                </a:lnTo>
                <a:cubicBezTo>
                  <a:pt x="375011" y="430382"/>
                  <a:pt x="401095" y="320830"/>
                  <a:pt x="442829" y="187803"/>
                </a:cubicBezTo>
                <a:cubicBezTo>
                  <a:pt x="528905" y="54775"/>
                  <a:pt x="630632" y="62602"/>
                  <a:pt x="72453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7" name="Group 31">
            <a:extLst>
              <a:ext uri="{FF2B5EF4-FFF2-40B4-BE49-F238E27FC236}">
                <a16:creationId xmlns:a16="http://schemas.microsoft.com/office/drawing/2014/main" id="{44FD7828-F75A-41AC-E6AE-6EB8BB49E6CF}"/>
              </a:ext>
            </a:extLst>
          </p:cNvPr>
          <p:cNvGrpSpPr/>
          <p:nvPr/>
        </p:nvGrpSpPr>
        <p:grpSpPr>
          <a:xfrm>
            <a:off x="4777948" y="5559242"/>
            <a:ext cx="2650056" cy="1232677"/>
            <a:chOff x="4611928" y="4617259"/>
            <a:chExt cx="2808123" cy="1367790"/>
          </a:xfrm>
        </p:grpSpPr>
        <p:sp>
          <p:nvSpPr>
            <p:cNvPr id="45" name="Oval 4">
              <a:extLst>
                <a:ext uri="{FF2B5EF4-FFF2-40B4-BE49-F238E27FC236}">
                  <a16:creationId xmlns:a16="http://schemas.microsoft.com/office/drawing/2014/main" id="{AB4D4039-7579-46E8-0F1C-FEC415E9C4C0}"/>
                </a:ext>
              </a:extLst>
            </p:cNvPr>
            <p:cNvSpPr/>
            <p:nvPr/>
          </p:nvSpPr>
          <p:spPr>
            <a:xfrm>
              <a:off x="4611928" y="4617259"/>
              <a:ext cx="2808123" cy="312014"/>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Rectangle 5">
              <a:extLst>
                <a:ext uri="{FF2B5EF4-FFF2-40B4-BE49-F238E27FC236}">
                  <a16:creationId xmlns:a16="http://schemas.microsoft.com/office/drawing/2014/main" id="{A5055960-EE5E-F003-FC82-3FBBE4B61012}"/>
                </a:ext>
              </a:extLst>
            </p:cNvPr>
            <p:cNvSpPr/>
            <p:nvPr/>
          </p:nvSpPr>
          <p:spPr>
            <a:xfrm>
              <a:off x="5286306" y="4773267"/>
              <a:ext cx="124805" cy="121178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Rectangle 6">
              <a:extLst>
                <a:ext uri="{FF2B5EF4-FFF2-40B4-BE49-F238E27FC236}">
                  <a16:creationId xmlns:a16="http://schemas.microsoft.com/office/drawing/2014/main" id="{DCAB9469-6BC5-6FD2-6F53-88EC29DEBB4A}"/>
                </a:ext>
              </a:extLst>
            </p:cNvPr>
            <p:cNvSpPr/>
            <p:nvPr/>
          </p:nvSpPr>
          <p:spPr>
            <a:xfrm>
              <a:off x="6593988" y="4773267"/>
              <a:ext cx="124805" cy="121178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48" name="그룹 8">
            <a:extLst>
              <a:ext uri="{FF2B5EF4-FFF2-40B4-BE49-F238E27FC236}">
                <a16:creationId xmlns:a16="http://schemas.microsoft.com/office/drawing/2014/main" id="{E1F2F16F-8E5F-CA0F-3B81-7FE2E3C88CA4}"/>
              </a:ext>
            </a:extLst>
          </p:cNvPr>
          <p:cNvGrpSpPr/>
          <p:nvPr/>
        </p:nvGrpSpPr>
        <p:grpSpPr>
          <a:xfrm>
            <a:off x="4291572" y="2853355"/>
            <a:ext cx="3622808" cy="1821993"/>
            <a:chOff x="4150351" y="1422827"/>
            <a:chExt cx="3920087" cy="2064457"/>
          </a:xfrm>
        </p:grpSpPr>
        <p:sp>
          <p:nvSpPr>
            <p:cNvPr id="49" name="Oval 21">
              <a:extLst>
                <a:ext uri="{FF2B5EF4-FFF2-40B4-BE49-F238E27FC236}">
                  <a16:creationId xmlns:a16="http://schemas.microsoft.com/office/drawing/2014/main" id="{67284318-2286-B280-988E-76A070098913}"/>
                </a:ext>
              </a:extLst>
            </p:cNvPr>
            <p:cNvSpPr/>
            <p:nvPr/>
          </p:nvSpPr>
          <p:spPr>
            <a:xfrm rot="19890270" flipV="1">
              <a:off x="6946782" y="1604416"/>
              <a:ext cx="1123656" cy="1139787"/>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0" name="Oval 21">
              <a:extLst>
                <a:ext uri="{FF2B5EF4-FFF2-40B4-BE49-F238E27FC236}">
                  <a16:creationId xmlns:a16="http://schemas.microsoft.com/office/drawing/2014/main" id="{3C2EF85E-4436-77B8-5683-AB8E0DF55B87}"/>
                </a:ext>
              </a:extLst>
            </p:cNvPr>
            <p:cNvSpPr/>
            <p:nvPr/>
          </p:nvSpPr>
          <p:spPr>
            <a:xfrm rot="18850474" flipV="1">
              <a:off x="5702728" y="1977997"/>
              <a:ext cx="1343822" cy="1363113"/>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1" name="Oval 21">
              <a:extLst>
                <a:ext uri="{FF2B5EF4-FFF2-40B4-BE49-F238E27FC236}">
                  <a16:creationId xmlns:a16="http://schemas.microsoft.com/office/drawing/2014/main" id="{63C31F7A-5F05-8AB0-EDE5-421A13F0B611}"/>
                </a:ext>
              </a:extLst>
            </p:cNvPr>
            <p:cNvSpPr/>
            <p:nvPr/>
          </p:nvSpPr>
          <p:spPr>
            <a:xfrm rot="17537713" flipV="1">
              <a:off x="4703331" y="1414998"/>
              <a:ext cx="1090840" cy="1106497"/>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2" name="Oval 21">
              <a:extLst>
                <a:ext uri="{FF2B5EF4-FFF2-40B4-BE49-F238E27FC236}">
                  <a16:creationId xmlns:a16="http://schemas.microsoft.com/office/drawing/2014/main" id="{006F7032-693E-2C9D-D76C-9153193FBBA9}"/>
                </a:ext>
              </a:extLst>
            </p:cNvPr>
            <p:cNvSpPr/>
            <p:nvPr/>
          </p:nvSpPr>
          <p:spPr>
            <a:xfrm rot="18850474" flipV="1">
              <a:off x="4158161" y="2391316"/>
              <a:ext cx="1088158" cy="1103778"/>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53" name="Terminador 52">
            <a:extLst>
              <a:ext uri="{FF2B5EF4-FFF2-40B4-BE49-F238E27FC236}">
                <a16:creationId xmlns:a16="http://schemas.microsoft.com/office/drawing/2014/main" id="{00D5B5E0-9216-B9DF-524B-A60699F1695C}"/>
              </a:ext>
            </a:extLst>
          </p:cNvPr>
          <p:cNvSpPr/>
          <p:nvPr/>
        </p:nvSpPr>
        <p:spPr>
          <a:xfrm>
            <a:off x="505328" y="1124673"/>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Servicios personales</a:t>
            </a:r>
          </a:p>
          <a:p>
            <a:pPr algn="ctr"/>
            <a:r>
              <a:rPr lang="es-MX" dirty="0"/>
              <a:t>$1,250,259,314.10</a:t>
            </a:r>
          </a:p>
        </p:txBody>
      </p:sp>
      <p:sp>
        <p:nvSpPr>
          <p:cNvPr id="54" name="Terminador 53">
            <a:extLst>
              <a:ext uri="{FF2B5EF4-FFF2-40B4-BE49-F238E27FC236}">
                <a16:creationId xmlns:a16="http://schemas.microsoft.com/office/drawing/2014/main" id="{A7F95A23-0902-54A4-551D-E1DE3F2953A5}"/>
              </a:ext>
            </a:extLst>
          </p:cNvPr>
          <p:cNvSpPr/>
          <p:nvPr/>
        </p:nvSpPr>
        <p:spPr>
          <a:xfrm>
            <a:off x="501370" y="2211868"/>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dirty="0" err="1">
                <a:solidFill>
                  <a:schemeClr val="bg1"/>
                </a:solidFill>
              </a:rPr>
              <a:t>Materiales</a:t>
            </a:r>
            <a:r>
              <a:rPr lang="en-US" dirty="0">
                <a:solidFill>
                  <a:schemeClr val="bg1"/>
                </a:solidFill>
              </a:rPr>
              <a:t> y </a:t>
            </a:r>
            <a:r>
              <a:rPr lang="en-US" dirty="0" err="1">
                <a:solidFill>
                  <a:schemeClr val="bg1"/>
                </a:solidFill>
              </a:rPr>
              <a:t>Suministros</a:t>
            </a:r>
            <a:endParaRPr lang="en-US" dirty="0">
              <a:solidFill>
                <a:schemeClr val="bg1"/>
              </a:solidFill>
            </a:endParaRPr>
          </a:p>
          <a:p>
            <a:pPr algn="ctr"/>
            <a:r>
              <a:rPr lang="es-MX" dirty="0">
                <a:solidFill>
                  <a:schemeClr val="bg1"/>
                </a:solidFill>
              </a:rPr>
              <a:t>$203,416,305.81</a:t>
            </a:r>
          </a:p>
        </p:txBody>
      </p:sp>
      <p:sp>
        <p:nvSpPr>
          <p:cNvPr id="55" name="Terminador 54">
            <a:extLst>
              <a:ext uri="{FF2B5EF4-FFF2-40B4-BE49-F238E27FC236}">
                <a16:creationId xmlns:a16="http://schemas.microsoft.com/office/drawing/2014/main" id="{75E9EA48-A9B1-0E3F-4867-FDA9AB54C6FE}"/>
              </a:ext>
            </a:extLst>
          </p:cNvPr>
          <p:cNvSpPr/>
          <p:nvPr/>
        </p:nvSpPr>
        <p:spPr>
          <a:xfrm>
            <a:off x="593408" y="3298085"/>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dirty="0" err="1">
                <a:solidFill>
                  <a:schemeClr val="bg1"/>
                </a:solidFill>
              </a:rPr>
              <a:t>Servicios</a:t>
            </a:r>
            <a:r>
              <a:rPr lang="en-US" dirty="0">
                <a:solidFill>
                  <a:schemeClr val="bg1"/>
                </a:solidFill>
              </a:rPr>
              <a:t> </a:t>
            </a:r>
            <a:r>
              <a:rPr lang="en-US" dirty="0" err="1">
                <a:solidFill>
                  <a:schemeClr val="bg1"/>
                </a:solidFill>
              </a:rPr>
              <a:t>Generales</a:t>
            </a:r>
            <a:endParaRPr lang="en-US" dirty="0">
              <a:solidFill>
                <a:schemeClr val="bg1"/>
              </a:solidFill>
            </a:endParaRPr>
          </a:p>
          <a:p>
            <a:pPr algn="ctr"/>
            <a:r>
              <a:rPr lang="es-MX" dirty="0">
                <a:solidFill>
                  <a:schemeClr val="bg1"/>
                </a:solidFill>
              </a:rPr>
              <a:t>$625,129,457.00</a:t>
            </a:r>
          </a:p>
        </p:txBody>
      </p:sp>
      <p:sp>
        <p:nvSpPr>
          <p:cNvPr id="56" name="Terminador 55">
            <a:extLst>
              <a:ext uri="{FF2B5EF4-FFF2-40B4-BE49-F238E27FC236}">
                <a16:creationId xmlns:a16="http://schemas.microsoft.com/office/drawing/2014/main" id="{EFA560F1-616F-F086-001A-DD5D1455834C}"/>
              </a:ext>
            </a:extLst>
          </p:cNvPr>
          <p:cNvSpPr/>
          <p:nvPr/>
        </p:nvSpPr>
        <p:spPr>
          <a:xfrm>
            <a:off x="584674" y="4414395"/>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Trans., Asignaciones, Sub. y Otras Ayudas</a:t>
            </a:r>
          </a:p>
          <a:p>
            <a:pPr algn="ctr" eaLnBrk="0" hangingPunct="0"/>
            <a:r>
              <a:rPr lang="es-MX" dirty="0">
                <a:solidFill>
                  <a:schemeClr val="bg1"/>
                </a:solidFill>
              </a:rPr>
              <a:t>$396,493,781.00</a:t>
            </a:r>
          </a:p>
        </p:txBody>
      </p:sp>
      <p:sp>
        <p:nvSpPr>
          <p:cNvPr id="57" name="Terminador 61">
            <a:extLst>
              <a:ext uri="{FF2B5EF4-FFF2-40B4-BE49-F238E27FC236}">
                <a16:creationId xmlns:a16="http://schemas.microsoft.com/office/drawing/2014/main" id="{17AE119E-3B50-12E8-679B-D17838045B5E}"/>
              </a:ext>
            </a:extLst>
          </p:cNvPr>
          <p:cNvSpPr/>
          <p:nvPr/>
        </p:nvSpPr>
        <p:spPr>
          <a:xfrm>
            <a:off x="8774412" y="1124673"/>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Bienes Muebles, Inmuebles e Intangibles</a:t>
            </a:r>
            <a:endParaRPr lang="en-US" dirty="0">
              <a:solidFill>
                <a:schemeClr val="bg1"/>
              </a:solidFill>
            </a:endParaRPr>
          </a:p>
          <a:p>
            <a:pPr algn="ctr"/>
            <a:r>
              <a:rPr lang="es-MX" dirty="0">
                <a:solidFill>
                  <a:schemeClr val="bg1"/>
                </a:solidFill>
              </a:rPr>
              <a:t>$54,705,187.04</a:t>
            </a:r>
          </a:p>
        </p:txBody>
      </p:sp>
      <p:sp>
        <p:nvSpPr>
          <p:cNvPr id="58" name="Terminador 62">
            <a:extLst>
              <a:ext uri="{FF2B5EF4-FFF2-40B4-BE49-F238E27FC236}">
                <a16:creationId xmlns:a16="http://schemas.microsoft.com/office/drawing/2014/main" id="{4E45690D-B676-C9F8-5BA5-594AA7B597D4}"/>
              </a:ext>
            </a:extLst>
          </p:cNvPr>
          <p:cNvSpPr/>
          <p:nvPr/>
        </p:nvSpPr>
        <p:spPr>
          <a:xfrm>
            <a:off x="8770454" y="2211868"/>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Inversión Pública</a:t>
            </a:r>
            <a:endParaRPr lang="en-US" dirty="0">
              <a:solidFill>
                <a:schemeClr val="bg1"/>
              </a:solidFill>
            </a:endParaRPr>
          </a:p>
          <a:p>
            <a:pPr algn="ctr"/>
            <a:r>
              <a:rPr lang="es-MX" dirty="0">
                <a:solidFill>
                  <a:schemeClr val="bg1"/>
                </a:solidFill>
              </a:rPr>
              <a:t>$213,449,834.85</a:t>
            </a:r>
          </a:p>
        </p:txBody>
      </p:sp>
      <p:sp>
        <p:nvSpPr>
          <p:cNvPr id="59" name="Terminador 63">
            <a:extLst>
              <a:ext uri="{FF2B5EF4-FFF2-40B4-BE49-F238E27FC236}">
                <a16:creationId xmlns:a16="http://schemas.microsoft.com/office/drawing/2014/main" id="{3F39E635-2D8A-415A-3872-B3C685084C5D}"/>
              </a:ext>
            </a:extLst>
          </p:cNvPr>
          <p:cNvSpPr/>
          <p:nvPr/>
        </p:nvSpPr>
        <p:spPr>
          <a:xfrm>
            <a:off x="8862492" y="4442932"/>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Participaciones y Aportaciones</a:t>
            </a:r>
            <a:endParaRPr lang="en-US" dirty="0">
              <a:solidFill>
                <a:schemeClr val="bg1"/>
              </a:solidFill>
            </a:endParaRPr>
          </a:p>
          <a:p>
            <a:pPr algn="ctr"/>
            <a:r>
              <a:rPr lang="es-MX" dirty="0">
                <a:solidFill>
                  <a:schemeClr val="bg1"/>
                </a:solidFill>
              </a:rPr>
              <a:t>$899,282,555.00</a:t>
            </a:r>
          </a:p>
        </p:txBody>
      </p:sp>
      <p:sp>
        <p:nvSpPr>
          <p:cNvPr id="60" name="Terminador 64">
            <a:extLst>
              <a:ext uri="{FF2B5EF4-FFF2-40B4-BE49-F238E27FC236}">
                <a16:creationId xmlns:a16="http://schemas.microsoft.com/office/drawing/2014/main" id="{8544E6DD-08D8-7EAE-5C5D-C57C1F307881}"/>
              </a:ext>
            </a:extLst>
          </p:cNvPr>
          <p:cNvSpPr/>
          <p:nvPr/>
        </p:nvSpPr>
        <p:spPr>
          <a:xfrm>
            <a:off x="8853758" y="5559242"/>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Deuda Pública</a:t>
            </a:r>
            <a:endParaRPr lang="en-US" dirty="0">
              <a:solidFill>
                <a:schemeClr val="bg1"/>
              </a:solidFill>
            </a:endParaRPr>
          </a:p>
          <a:p>
            <a:pPr algn="ctr"/>
            <a:r>
              <a:rPr lang="es-MX" dirty="0">
                <a:solidFill>
                  <a:schemeClr val="bg1"/>
                </a:solidFill>
              </a:rPr>
              <a:t>$50,879,925.20</a:t>
            </a:r>
          </a:p>
        </p:txBody>
      </p:sp>
      <p:grpSp>
        <p:nvGrpSpPr>
          <p:cNvPr id="61" name="그룹 7">
            <a:extLst>
              <a:ext uri="{FF2B5EF4-FFF2-40B4-BE49-F238E27FC236}">
                <a16:creationId xmlns:a16="http://schemas.microsoft.com/office/drawing/2014/main" id="{5C291D4B-9CE6-DB38-B8C2-BD006ED76056}"/>
              </a:ext>
            </a:extLst>
          </p:cNvPr>
          <p:cNvGrpSpPr/>
          <p:nvPr/>
        </p:nvGrpSpPr>
        <p:grpSpPr>
          <a:xfrm>
            <a:off x="5680418" y="1780306"/>
            <a:ext cx="1403850" cy="1577193"/>
            <a:chOff x="6282410" y="2774470"/>
            <a:chExt cx="1403850" cy="1577193"/>
          </a:xfrm>
        </p:grpSpPr>
        <p:sp>
          <p:nvSpPr>
            <p:cNvPr id="62" name="자유형: 도형 91">
              <a:extLst>
                <a:ext uri="{FF2B5EF4-FFF2-40B4-BE49-F238E27FC236}">
                  <a16:creationId xmlns:a16="http://schemas.microsoft.com/office/drawing/2014/main" id="{9DFFD39F-FDC0-7DB2-BF5B-D8C703B4C23C}"/>
                </a:ext>
              </a:extLst>
            </p:cNvPr>
            <p:cNvSpPr>
              <a:spLocks/>
            </p:cNvSpPr>
            <p:nvPr/>
          </p:nvSpPr>
          <p:spPr bwMode="auto">
            <a:xfrm>
              <a:off x="6649075" y="3211736"/>
              <a:ext cx="806320" cy="1139927"/>
            </a:xfrm>
            <a:custGeom>
              <a:avLst/>
              <a:gdLst>
                <a:gd name="connsiteX0" fmla="*/ 1361456 w 1362600"/>
                <a:gd name="connsiteY0" fmla="*/ 1033789 h 2396328"/>
                <a:gd name="connsiteX1" fmla="*/ 1362600 w 1362600"/>
                <a:gd name="connsiteY1" fmla="*/ 1034469 h 2396328"/>
                <a:gd name="connsiteX2" fmla="*/ 1360043 w 1362600"/>
                <a:gd name="connsiteY2" fmla="*/ 1035347 h 2396328"/>
                <a:gd name="connsiteX3" fmla="*/ 250633 w 1362600"/>
                <a:gd name="connsiteY3" fmla="*/ 0 h 2396328"/>
                <a:gd name="connsiteX4" fmla="*/ 246998 w 1362600"/>
                <a:gd name="connsiteY4" fmla="*/ 10764 h 2396328"/>
                <a:gd name="connsiteX5" fmla="*/ 245288 w 1362600"/>
                <a:gd name="connsiteY5" fmla="*/ 17940 h 2396328"/>
                <a:gd name="connsiteX6" fmla="*/ 243363 w 1362600"/>
                <a:gd name="connsiteY6" fmla="*/ 22649 h 2396328"/>
                <a:gd name="connsiteX7" fmla="*/ 243363 w 1362600"/>
                <a:gd name="connsiteY7" fmla="*/ 25340 h 2396328"/>
                <a:gd name="connsiteX8" fmla="*/ 245288 w 1362600"/>
                <a:gd name="connsiteY8" fmla="*/ 26686 h 2396328"/>
                <a:gd name="connsiteX9" fmla="*/ 245288 w 1362600"/>
                <a:gd name="connsiteY9" fmla="*/ 28031 h 2396328"/>
                <a:gd name="connsiteX10" fmla="*/ 246998 w 1362600"/>
                <a:gd name="connsiteY10" fmla="*/ 28031 h 2396328"/>
                <a:gd name="connsiteX11" fmla="*/ 246998 w 1362600"/>
                <a:gd name="connsiteY11" fmla="*/ 30050 h 2396328"/>
                <a:gd name="connsiteX12" fmla="*/ 245288 w 1362600"/>
                <a:gd name="connsiteY12" fmla="*/ 34086 h 2396328"/>
                <a:gd name="connsiteX13" fmla="*/ 243363 w 1362600"/>
                <a:gd name="connsiteY13" fmla="*/ 40141 h 2396328"/>
                <a:gd name="connsiteX14" fmla="*/ 240797 w 1362600"/>
                <a:gd name="connsiteY14" fmla="*/ 49559 h 2396328"/>
                <a:gd name="connsiteX15" fmla="*/ 235452 w 1362600"/>
                <a:gd name="connsiteY15" fmla="*/ 62790 h 2396328"/>
                <a:gd name="connsiteX16" fmla="*/ 227326 w 1362600"/>
                <a:gd name="connsiteY16" fmla="*/ 81627 h 2396328"/>
                <a:gd name="connsiteX17" fmla="*/ 219415 w 1362600"/>
                <a:gd name="connsiteY17" fmla="*/ 104276 h 2396328"/>
                <a:gd name="connsiteX18" fmla="*/ 206799 w 1362600"/>
                <a:gd name="connsiteY18" fmla="*/ 133653 h 2396328"/>
                <a:gd name="connsiteX19" fmla="*/ 191831 w 1362600"/>
                <a:gd name="connsiteY19" fmla="*/ 169084 h 2396328"/>
                <a:gd name="connsiteX20" fmla="*/ 173870 w 1362600"/>
                <a:gd name="connsiteY20" fmla="*/ 224474 h 2396328"/>
                <a:gd name="connsiteX21" fmla="*/ 161468 w 1362600"/>
                <a:gd name="connsiteY21" fmla="*/ 283900 h 2396328"/>
                <a:gd name="connsiteX22" fmla="*/ 151632 w 1362600"/>
                <a:gd name="connsiteY22" fmla="*/ 344896 h 2396328"/>
                <a:gd name="connsiteX23" fmla="*/ 138375 w 1362600"/>
                <a:gd name="connsiteY23" fmla="*/ 409704 h 2396328"/>
                <a:gd name="connsiteX24" fmla="*/ 136451 w 1362600"/>
                <a:gd name="connsiteY24" fmla="*/ 423607 h 2396328"/>
                <a:gd name="connsiteX25" fmla="*/ 133885 w 1362600"/>
                <a:gd name="connsiteY25" fmla="*/ 444462 h 2396328"/>
                <a:gd name="connsiteX26" fmla="*/ 131960 w 1362600"/>
                <a:gd name="connsiteY26" fmla="*/ 466439 h 2396328"/>
                <a:gd name="connsiteX27" fmla="*/ 130250 w 1362600"/>
                <a:gd name="connsiteY27" fmla="*/ 490433 h 2396328"/>
                <a:gd name="connsiteX28" fmla="*/ 130250 w 1362600"/>
                <a:gd name="connsiteY28" fmla="*/ 515101 h 2396328"/>
                <a:gd name="connsiteX29" fmla="*/ 133885 w 1362600"/>
                <a:gd name="connsiteY29" fmla="*/ 537301 h 2396328"/>
                <a:gd name="connsiteX30" fmla="*/ 138375 w 1362600"/>
                <a:gd name="connsiteY30" fmla="*/ 556587 h 2396328"/>
                <a:gd name="connsiteX31" fmla="*/ 146286 w 1362600"/>
                <a:gd name="connsiteY31" fmla="*/ 570042 h 2396328"/>
                <a:gd name="connsiteX32" fmla="*/ 189052 w 1362600"/>
                <a:gd name="connsiteY32" fmla="*/ 567351 h 2396328"/>
                <a:gd name="connsiteX33" fmla="*/ 230961 w 1362600"/>
                <a:gd name="connsiteY33" fmla="*/ 556587 h 2396328"/>
                <a:gd name="connsiteX34" fmla="*/ 270947 w 1362600"/>
                <a:gd name="connsiteY34" fmla="*/ 539320 h 2396328"/>
                <a:gd name="connsiteX35" fmla="*/ 312001 w 1362600"/>
                <a:gd name="connsiteY35" fmla="*/ 515101 h 2396328"/>
                <a:gd name="connsiteX36" fmla="*/ 349420 w 1362600"/>
                <a:gd name="connsiteY36" fmla="*/ 487070 h 2396328"/>
                <a:gd name="connsiteX37" fmla="*/ 385985 w 1362600"/>
                <a:gd name="connsiteY37" fmla="*/ 452984 h 2396328"/>
                <a:gd name="connsiteX38" fmla="*/ 420624 w 1362600"/>
                <a:gd name="connsiteY38" fmla="*/ 416880 h 2396328"/>
                <a:gd name="connsiteX39" fmla="*/ 452698 w 1362600"/>
                <a:gd name="connsiteY39" fmla="*/ 378981 h 2396328"/>
                <a:gd name="connsiteX40" fmla="*/ 483917 w 1362600"/>
                <a:gd name="connsiteY40" fmla="*/ 338841 h 2396328"/>
                <a:gd name="connsiteX41" fmla="*/ 510645 w 1362600"/>
                <a:gd name="connsiteY41" fmla="*/ 297355 h 2396328"/>
                <a:gd name="connsiteX42" fmla="*/ 535662 w 1362600"/>
                <a:gd name="connsiteY42" fmla="*/ 257214 h 2396328"/>
                <a:gd name="connsiteX43" fmla="*/ 556190 w 1362600"/>
                <a:gd name="connsiteY43" fmla="*/ 218419 h 2396328"/>
                <a:gd name="connsiteX44" fmla="*/ 566026 w 1362600"/>
                <a:gd name="connsiteY44" fmla="*/ 218419 h 2396328"/>
                <a:gd name="connsiteX45" fmla="*/ 566026 w 1362600"/>
                <a:gd name="connsiteY45" fmla="*/ 222455 h 2396328"/>
                <a:gd name="connsiteX46" fmla="*/ 549989 w 1362600"/>
                <a:gd name="connsiteY46" fmla="*/ 261251 h 2396328"/>
                <a:gd name="connsiteX47" fmla="*/ 532027 w 1362600"/>
                <a:gd name="connsiteY47" fmla="*/ 301391 h 2396328"/>
                <a:gd name="connsiteX48" fmla="*/ 512569 w 1362600"/>
                <a:gd name="connsiteY48" fmla="*/ 340186 h 2396328"/>
                <a:gd name="connsiteX49" fmla="*/ 492897 w 1362600"/>
                <a:gd name="connsiteY49" fmla="*/ 377636 h 2396328"/>
                <a:gd name="connsiteX50" fmla="*/ 472370 w 1362600"/>
                <a:gd name="connsiteY50" fmla="*/ 414189 h 2396328"/>
                <a:gd name="connsiteX51" fmla="*/ 449277 w 1362600"/>
                <a:gd name="connsiteY51" fmla="*/ 448274 h 2396328"/>
                <a:gd name="connsiteX52" fmla="*/ 425115 w 1362600"/>
                <a:gd name="connsiteY52" fmla="*/ 481015 h 2396328"/>
                <a:gd name="connsiteX53" fmla="*/ 395821 w 1362600"/>
                <a:gd name="connsiteY53" fmla="*/ 511064 h 2396328"/>
                <a:gd name="connsiteX54" fmla="*/ 365458 w 1362600"/>
                <a:gd name="connsiteY54" fmla="*/ 540665 h 2396328"/>
                <a:gd name="connsiteX55" fmla="*/ 329749 w 1362600"/>
                <a:gd name="connsiteY55" fmla="*/ 564660 h 2396328"/>
                <a:gd name="connsiteX56" fmla="*/ 288908 w 1362600"/>
                <a:gd name="connsiteY56" fmla="*/ 586636 h 2396328"/>
                <a:gd name="connsiteX57" fmla="*/ 243363 w 1362600"/>
                <a:gd name="connsiteY57" fmla="*/ 606146 h 2396328"/>
                <a:gd name="connsiteX58" fmla="*/ 195252 w 1362600"/>
                <a:gd name="connsiteY58" fmla="*/ 620722 h 2396328"/>
                <a:gd name="connsiteX59" fmla="*/ 138375 w 1362600"/>
                <a:gd name="connsiteY59" fmla="*/ 630813 h 2396328"/>
                <a:gd name="connsiteX60" fmla="*/ 140086 w 1362600"/>
                <a:gd name="connsiteY60" fmla="*/ 701003 h 2396328"/>
                <a:gd name="connsiteX61" fmla="*/ 147997 w 1362600"/>
                <a:gd name="connsiteY61" fmla="*/ 767830 h 2396328"/>
                <a:gd name="connsiteX62" fmla="*/ 161468 w 1362600"/>
                <a:gd name="connsiteY62" fmla="*/ 831292 h 2396328"/>
                <a:gd name="connsiteX63" fmla="*/ 179216 w 1362600"/>
                <a:gd name="connsiteY63" fmla="*/ 891391 h 2396328"/>
                <a:gd name="connsiteX64" fmla="*/ 201453 w 1362600"/>
                <a:gd name="connsiteY64" fmla="*/ 948799 h 2396328"/>
                <a:gd name="connsiteX65" fmla="*/ 225616 w 1362600"/>
                <a:gd name="connsiteY65" fmla="*/ 1003740 h 2396328"/>
                <a:gd name="connsiteX66" fmla="*/ 253199 w 1362600"/>
                <a:gd name="connsiteY66" fmla="*/ 1055766 h 2396328"/>
                <a:gd name="connsiteX67" fmla="*/ 280783 w 1362600"/>
                <a:gd name="connsiteY67" fmla="*/ 1106446 h 2396328"/>
                <a:gd name="connsiteX68" fmla="*/ 288908 w 1362600"/>
                <a:gd name="connsiteY68" fmla="*/ 1118556 h 2396328"/>
                <a:gd name="connsiteX69" fmla="*/ 295964 w 1362600"/>
                <a:gd name="connsiteY69" fmla="*/ 1133356 h 2396328"/>
                <a:gd name="connsiteX70" fmla="*/ 305800 w 1362600"/>
                <a:gd name="connsiteY70" fmla="*/ 1149278 h 2396328"/>
                <a:gd name="connsiteX71" fmla="*/ 314781 w 1362600"/>
                <a:gd name="connsiteY71" fmla="*/ 1166097 h 2396328"/>
                <a:gd name="connsiteX72" fmla="*/ 326327 w 1362600"/>
                <a:gd name="connsiteY72" fmla="*/ 1182018 h 2396328"/>
                <a:gd name="connsiteX73" fmla="*/ 339585 w 1362600"/>
                <a:gd name="connsiteY73" fmla="*/ 1195473 h 2396328"/>
                <a:gd name="connsiteX74" fmla="*/ 355622 w 1362600"/>
                <a:gd name="connsiteY74" fmla="*/ 1207358 h 2396328"/>
                <a:gd name="connsiteX75" fmla="*/ 373583 w 1362600"/>
                <a:gd name="connsiteY75" fmla="*/ 1216104 h 2396328"/>
                <a:gd name="connsiteX76" fmla="*/ 394965 w 1362600"/>
                <a:gd name="connsiteY76" fmla="*/ 1219468 h 2396328"/>
                <a:gd name="connsiteX77" fmla="*/ 417203 w 1362600"/>
                <a:gd name="connsiteY77" fmla="*/ 1218795 h 2396328"/>
                <a:gd name="connsiteX78" fmla="*/ 457188 w 1362600"/>
                <a:gd name="connsiteY78" fmla="*/ 1208704 h 2396328"/>
                <a:gd name="connsiteX79" fmla="*/ 492897 w 1362600"/>
                <a:gd name="connsiteY79" fmla="*/ 1192109 h 2396328"/>
                <a:gd name="connsiteX80" fmla="*/ 527537 w 1362600"/>
                <a:gd name="connsiteY80" fmla="*/ 1171254 h 2396328"/>
                <a:gd name="connsiteX81" fmla="*/ 556190 w 1362600"/>
                <a:gd name="connsiteY81" fmla="*/ 1146587 h 2396328"/>
                <a:gd name="connsiteX82" fmla="*/ 583773 w 1362600"/>
                <a:gd name="connsiteY82" fmla="*/ 1119901 h 2396328"/>
                <a:gd name="connsiteX83" fmla="*/ 609646 w 1362600"/>
                <a:gd name="connsiteY83" fmla="*/ 1091870 h 2396328"/>
                <a:gd name="connsiteX84" fmla="*/ 632739 w 1362600"/>
                <a:gd name="connsiteY84" fmla="*/ 1065184 h 2396328"/>
                <a:gd name="connsiteX85" fmla="*/ 652411 w 1362600"/>
                <a:gd name="connsiteY85" fmla="*/ 1039620 h 2396328"/>
                <a:gd name="connsiteX86" fmla="*/ 696031 w 1362600"/>
                <a:gd name="connsiteY86" fmla="*/ 981539 h 2396328"/>
                <a:gd name="connsiteX87" fmla="*/ 737941 w 1362600"/>
                <a:gd name="connsiteY87" fmla="*/ 916059 h 2396328"/>
                <a:gd name="connsiteX88" fmla="*/ 779851 w 1362600"/>
                <a:gd name="connsiteY88" fmla="*/ 844523 h 2396328"/>
                <a:gd name="connsiteX89" fmla="*/ 818981 w 1362600"/>
                <a:gd name="connsiteY89" fmla="*/ 766484 h 2396328"/>
                <a:gd name="connsiteX90" fmla="*/ 854690 w 1362600"/>
                <a:gd name="connsiteY90" fmla="*/ 684185 h 2396328"/>
                <a:gd name="connsiteX91" fmla="*/ 886764 w 1362600"/>
                <a:gd name="connsiteY91" fmla="*/ 596728 h 2396328"/>
                <a:gd name="connsiteX92" fmla="*/ 916058 w 1362600"/>
                <a:gd name="connsiteY92" fmla="*/ 505234 h 2396328"/>
                <a:gd name="connsiteX93" fmla="*/ 937440 w 1362600"/>
                <a:gd name="connsiteY93" fmla="*/ 410376 h 2396328"/>
                <a:gd name="connsiteX94" fmla="*/ 953477 w 1362600"/>
                <a:gd name="connsiteY94" fmla="*/ 313276 h 2396328"/>
                <a:gd name="connsiteX95" fmla="*/ 963313 w 1362600"/>
                <a:gd name="connsiteY95" fmla="*/ 213934 h 2396328"/>
                <a:gd name="connsiteX96" fmla="*/ 971224 w 1362600"/>
                <a:gd name="connsiteY96" fmla="*/ 218419 h 2396328"/>
                <a:gd name="connsiteX97" fmla="*/ 977639 w 1362600"/>
                <a:gd name="connsiteY97" fmla="*/ 229856 h 2396328"/>
                <a:gd name="connsiteX98" fmla="*/ 982985 w 1362600"/>
                <a:gd name="connsiteY98" fmla="*/ 246674 h 2396328"/>
                <a:gd name="connsiteX99" fmla="*/ 985551 w 1362600"/>
                <a:gd name="connsiteY99" fmla="*/ 268651 h 2396328"/>
                <a:gd name="connsiteX100" fmla="*/ 987261 w 1362600"/>
                <a:gd name="connsiteY100" fmla="*/ 293991 h 2396328"/>
                <a:gd name="connsiteX101" fmla="*/ 987261 w 1362600"/>
                <a:gd name="connsiteY101" fmla="*/ 323368 h 2396328"/>
                <a:gd name="connsiteX102" fmla="*/ 987261 w 1362600"/>
                <a:gd name="connsiteY102" fmla="*/ 354763 h 2396328"/>
                <a:gd name="connsiteX103" fmla="*/ 985551 w 1362600"/>
                <a:gd name="connsiteY103" fmla="*/ 388848 h 2396328"/>
                <a:gd name="connsiteX104" fmla="*/ 982985 w 1362600"/>
                <a:gd name="connsiteY104" fmla="*/ 423607 h 2396328"/>
                <a:gd name="connsiteX105" fmla="*/ 979350 w 1362600"/>
                <a:gd name="connsiteY105" fmla="*/ 459038 h 2396328"/>
                <a:gd name="connsiteX106" fmla="*/ 974004 w 1362600"/>
                <a:gd name="connsiteY106" fmla="*/ 494470 h 2396328"/>
                <a:gd name="connsiteX107" fmla="*/ 971224 w 1362600"/>
                <a:gd name="connsiteY107" fmla="*/ 528556 h 2396328"/>
                <a:gd name="connsiteX108" fmla="*/ 965879 w 1362600"/>
                <a:gd name="connsiteY108" fmla="*/ 559951 h 2396328"/>
                <a:gd name="connsiteX109" fmla="*/ 961602 w 1362600"/>
                <a:gd name="connsiteY109" fmla="*/ 589327 h 2396328"/>
                <a:gd name="connsiteX110" fmla="*/ 956257 w 1362600"/>
                <a:gd name="connsiteY110" fmla="*/ 614667 h 2396328"/>
                <a:gd name="connsiteX111" fmla="*/ 951766 w 1362600"/>
                <a:gd name="connsiteY111" fmla="*/ 635523 h 2396328"/>
                <a:gd name="connsiteX112" fmla="*/ 948131 w 1362600"/>
                <a:gd name="connsiteY112" fmla="*/ 652117 h 2396328"/>
                <a:gd name="connsiteX113" fmla="*/ 883984 w 1362600"/>
                <a:gd name="connsiteY113" fmla="*/ 841832 h 2396328"/>
                <a:gd name="connsiteX114" fmla="*/ 935730 w 1362600"/>
                <a:gd name="connsiteY114" fmla="*/ 838020 h 2396328"/>
                <a:gd name="connsiteX115" fmla="*/ 983840 w 1362600"/>
                <a:gd name="connsiteY115" fmla="*/ 828601 h 2396328"/>
                <a:gd name="connsiteX116" fmla="*/ 1029171 w 1362600"/>
                <a:gd name="connsiteY116" fmla="*/ 815146 h 2396328"/>
                <a:gd name="connsiteX117" fmla="*/ 1072792 w 1362600"/>
                <a:gd name="connsiteY117" fmla="*/ 797879 h 2396328"/>
                <a:gd name="connsiteX118" fmla="*/ 1112135 w 1362600"/>
                <a:gd name="connsiteY118" fmla="*/ 778369 h 2396328"/>
                <a:gd name="connsiteX119" fmla="*/ 1147630 w 1362600"/>
                <a:gd name="connsiteY119" fmla="*/ 757066 h 2396328"/>
                <a:gd name="connsiteX120" fmla="*/ 1181629 w 1362600"/>
                <a:gd name="connsiteY120" fmla="*/ 735089 h 2396328"/>
                <a:gd name="connsiteX121" fmla="*/ 1212847 w 1362600"/>
                <a:gd name="connsiteY121" fmla="*/ 714234 h 2396328"/>
                <a:gd name="connsiteX122" fmla="*/ 1215413 w 1362600"/>
                <a:gd name="connsiteY122" fmla="*/ 724325 h 2396328"/>
                <a:gd name="connsiteX123" fmla="*/ 1186974 w 1362600"/>
                <a:gd name="connsiteY123" fmla="*/ 757066 h 2396328"/>
                <a:gd name="connsiteX124" fmla="*/ 1152121 w 1362600"/>
                <a:gd name="connsiteY124" fmla="*/ 788461 h 2396328"/>
                <a:gd name="connsiteX125" fmla="*/ 1110211 w 1362600"/>
                <a:gd name="connsiteY125" fmla="*/ 816492 h 2396328"/>
                <a:gd name="connsiteX126" fmla="*/ 1063169 w 1362600"/>
                <a:gd name="connsiteY126" fmla="*/ 841832 h 2396328"/>
                <a:gd name="connsiteX127" fmla="*/ 1013134 w 1362600"/>
                <a:gd name="connsiteY127" fmla="*/ 864705 h 2396328"/>
                <a:gd name="connsiteX128" fmla="*/ 959678 w 1362600"/>
                <a:gd name="connsiteY128" fmla="*/ 884664 h 2396328"/>
                <a:gd name="connsiteX129" fmla="*/ 904511 w 1362600"/>
                <a:gd name="connsiteY129" fmla="*/ 900137 h 2396328"/>
                <a:gd name="connsiteX130" fmla="*/ 848275 w 1362600"/>
                <a:gd name="connsiteY130" fmla="*/ 911349 h 2396328"/>
                <a:gd name="connsiteX131" fmla="*/ 836728 w 1362600"/>
                <a:gd name="connsiteY131" fmla="*/ 938259 h 2396328"/>
                <a:gd name="connsiteX132" fmla="*/ 820692 w 1362600"/>
                <a:gd name="connsiteY132" fmla="*/ 969654 h 2396328"/>
                <a:gd name="connsiteX133" fmla="*/ 802944 w 1362600"/>
                <a:gd name="connsiteY133" fmla="*/ 1002395 h 2396328"/>
                <a:gd name="connsiteX134" fmla="*/ 779851 w 1362600"/>
                <a:gd name="connsiteY134" fmla="*/ 1037826 h 2396328"/>
                <a:gd name="connsiteX135" fmla="*/ 755689 w 1362600"/>
                <a:gd name="connsiteY135" fmla="*/ 1075051 h 2396328"/>
                <a:gd name="connsiteX136" fmla="*/ 729816 w 1362600"/>
                <a:gd name="connsiteY136" fmla="*/ 1111828 h 2396328"/>
                <a:gd name="connsiteX137" fmla="*/ 702232 w 1362600"/>
                <a:gd name="connsiteY137" fmla="*/ 1146587 h 2396328"/>
                <a:gd name="connsiteX138" fmla="*/ 674649 w 1362600"/>
                <a:gd name="connsiteY138" fmla="*/ 1180673 h 2396328"/>
                <a:gd name="connsiteX139" fmla="*/ 648776 w 1362600"/>
                <a:gd name="connsiteY139" fmla="*/ 1212068 h 2396328"/>
                <a:gd name="connsiteX140" fmla="*/ 621192 w 1362600"/>
                <a:gd name="connsiteY140" fmla="*/ 1240099 h 2396328"/>
                <a:gd name="connsiteX141" fmla="*/ 597030 w 1362600"/>
                <a:gd name="connsiteY141" fmla="*/ 1264990 h 2396328"/>
                <a:gd name="connsiteX142" fmla="*/ 573937 w 1362600"/>
                <a:gd name="connsiteY142" fmla="*/ 1282930 h 2396328"/>
                <a:gd name="connsiteX143" fmla="*/ 577572 w 1362600"/>
                <a:gd name="connsiteY143" fmla="*/ 1296385 h 2396328"/>
                <a:gd name="connsiteX144" fmla="*/ 583773 w 1362600"/>
                <a:gd name="connsiteY144" fmla="*/ 1299076 h 2396328"/>
                <a:gd name="connsiteX145" fmla="*/ 622903 w 1362600"/>
                <a:gd name="connsiteY145" fmla="*/ 1290331 h 2396328"/>
                <a:gd name="connsiteX146" fmla="*/ 662247 w 1362600"/>
                <a:gd name="connsiteY146" fmla="*/ 1286294 h 2396328"/>
                <a:gd name="connsiteX147" fmla="*/ 693158 w 1362600"/>
                <a:gd name="connsiteY147" fmla="*/ 1286294 h 2396328"/>
                <a:gd name="connsiteX148" fmla="*/ 732224 w 1362600"/>
                <a:gd name="connsiteY148" fmla="*/ 1400104 h 2396328"/>
                <a:gd name="connsiteX149" fmla="*/ 700522 w 1362600"/>
                <a:gd name="connsiteY149" fmla="*/ 1404474 h 2396328"/>
                <a:gd name="connsiteX150" fmla="*/ 664813 w 1362600"/>
                <a:gd name="connsiteY150" fmla="*/ 1410528 h 2396328"/>
                <a:gd name="connsiteX151" fmla="*/ 631028 w 1362600"/>
                <a:gd name="connsiteY151" fmla="*/ 1419274 h 2396328"/>
                <a:gd name="connsiteX152" fmla="*/ 603445 w 1362600"/>
                <a:gd name="connsiteY152" fmla="*/ 1427347 h 2396328"/>
                <a:gd name="connsiteX153" fmla="*/ 582062 w 1362600"/>
                <a:gd name="connsiteY153" fmla="*/ 1438559 h 2396328"/>
                <a:gd name="connsiteX154" fmla="*/ 566026 w 1362600"/>
                <a:gd name="connsiteY154" fmla="*/ 1452014 h 2396328"/>
                <a:gd name="connsiteX155" fmla="*/ 540153 w 1362600"/>
                <a:gd name="connsiteY155" fmla="*/ 1490810 h 2396328"/>
                <a:gd name="connsiteX156" fmla="*/ 522191 w 1362600"/>
                <a:gd name="connsiteY156" fmla="*/ 1532968 h 2396328"/>
                <a:gd name="connsiteX157" fmla="*/ 508079 w 1362600"/>
                <a:gd name="connsiteY157" fmla="*/ 1576921 h 2396328"/>
                <a:gd name="connsiteX158" fmla="*/ 499954 w 1362600"/>
                <a:gd name="connsiteY158" fmla="*/ 1621771 h 2396328"/>
                <a:gd name="connsiteX159" fmla="*/ 496532 w 1362600"/>
                <a:gd name="connsiteY159" fmla="*/ 1669088 h 2396328"/>
                <a:gd name="connsiteX160" fmla="*/ 494608 w 1362600"/>
                <a:gd name="connsiteY160" fmla="*/ 1716629 h 2396328"/>
                <a:gd name="connsiteX161" fmla="*/ 496532 w 1362600"/>
                <a:gd name="connsiteY161" fmla="*/ 1764169 h 2396328"/>
                <a:gd name="connsiteX162" fmla="*/ 499954 w 1362600"/>
                <a:gd name="connsiteY162" fmla="*/ 1812832 h 2396328"/>
                <a:gd name="connsiteX163" fmla="*/ 504444 w 1362600"/>
                <a:gd name="connsiteY163" fmla="*/ 1861045 h 2396328"/>
                <a:gd name="connsiteX164" fmla="*/ 509790 w 1362600"/>
                <a:gd name="connsiteY164" fmla="*/ 1908362 h 2396328"/>
                <a:gd name="connsiteX165" fmla="*/ 510645 w 1362600"/>
                <a:gd name="connsiteY165" fmla="*/ 1977879 h 2396328"/>
                <a:gd name="connsiteX166" fmla="*/ 506154 w 1362600"/>
                <a:gd name="connsiteY166" fmla="*/ 2047396 h 2396328"/>
                <a:gd name="connsiteX167" fmla="*/ 498243 w 1362600"/>
                <a:gd name="connsiteY167" fmla="*/ 2114223 h 2396328"/>
                <a:gd name="connsiteX168" fmla="*/ 488407 w 1362600"/>
                <a:gd name="connsiteY168" fmla="*/ 2179703 h 2396328"/>
                <a:gd name="connsiteX169" fmla="*/ 476433 w 1362600"/>
                <a:gd name="connsiteY169" fmla="*/ 2396328 h 2396328"/>
                <a:gd name="connsiteX170" fmla="*/ 117848 w 1362600"/>
                <a:gd name="connsiteY170" fmla="*/ 2396328 h 2396328"/>
                <a:gd name="connsiteX171" fmla="*/ 158902 w 1362600"/>
                <a:gd name="connsiteY171" fmla="*/ 2308198 h 2396328"/>
                <a:gd name="connsiteX172" fmla="*/ 209579 w 1362600"/>
                <a:gd name="connsiteY172" fmla="*/ 2208407 h 2396328"/>
                <a:gd name="connsiteX173" fmla="*/ 227326 w 1362600"/>
                <a:gd name="connsiteY173" fmla="*/ 2172303 h 2396328"/>
                <a:gd name="connsiteX174" fmla="*/ 242508 w 1362600"/>
                <a:gd name="connsiteY174" fmla="*/ 2132162 h 2396328"/>
                <a:gd name="connsiteX175" fmla="*/ 256834 w 1362600"/>
                <a:gd name="connsiteY175" fmla="*/ 2087537 h 2396328"/>
                <a:gd name="connsiteX176" fmla="*/ 270091 w 1362600"/>
                <a:gd name="connsiteY176" fmla="*/ 2039996 h 2396328"/>
                <a:gd name="connsiteX177" fmla="*/ 280783 w 1362600"/>
                <a:gd name="connsiteY177" fmla="*/ 1988643 h 2396328"/>
                <a:gd name="connsiteX178" fmla="*/ 288908 w 1362600"/>
                <a:gd name="connsiteY178" fmla="*/ 1936393 h 2396328"/>
                <a:gd name="connsiteX179" fmla="*/ 296820 w 1362600"/>
                <a:gd name="connsiteY179" fmla="*/ 1881676 h 2396328"/>
                <a:gd name="connsiteX180" fmla="*/ 302165 w 1362600"/>
                <a:gd name="connsiteY180" fmla="*/ 1826286 h 2396328"/>
                <a:gd name="connsiteX181" fmla="*/ 306656 w 1362600"/>
                <a:gd name="connsiteY181" fmla="*/ 1768654 h 2396328"/>
                <a:gd name="connsiteX182" fmla="*/ 306656 w 1362600"/>
                <a:gd name="connsiteY182" fmla="*/ 1711919 h 2396328"/>
                <a:gd name="connsiteX183" fmla="*/ 306656 w 1362600"/>
                <a:gd name="connsiteY183" fmla="*/ 1655857 h 2396328"/>
                <a:gd name="connsiteX184" fmla="*/ 302165 w 1362600"/>
                <a:gd name="connsiteY184" fmla="*/ 1599570 h 2396328"/>
                <a:gd name="connsiteX185" fmla="*/ 295964 w 1362600"/>
                <a:gd name="connsiteY185" fmla="*/ 1545526 h 2396328"/>
                <a:gd name="connsiteX186" fmla="*/ 288053 w 1362600"/>
                <a:gd name="connsiteY186" fmla="*/ 1492828 h 2396328"/>
                <a:gd name="connsiteX187" fmla="*/ 276292 w 1362600"/>
                <a:gd name="connsiteY187" fmla="*/ 1441923 h 2396328"/>
                <a:gd name="connsiteX188" fmla="*/ 260255 w 1362600"/>
                <a:gd name="connsiteY188" fmla="*/ 1394607 h 2396328"/>
                <a:gd name="connsiteX189" fmla="*/ 242508 w 1362600"/>
                <a:gd name="connsiteY189" fmla="*/ 1349757 h 2396328"/>
                <a:gd name="connsiteX190" fmla="*/ 221125 w 1362600"/>
                <a:gd name="connsiteY190" fmla="*/ 1309616 h 2396328"/>
                <a:gd name="connsiteX191" fmla="*/ 197177 w 1362600"/>
                <a:gd name="connsiteY191" fmla="*/ 1274185 h 2396328"/>
                <a:gd name="connsiteX192" fmla="*/ 169380 w 1362600"/>
                <a:gd name="connsiteY192" fmla="*/ 1242790 h 2396328"/>
                <a:gd name="connsiteX193" fmla="*/ 138375 w 1362600"/>
                <a:gd name="connsiteY193" fmla="*/ 1217450 h 2396328"/>
                <a:gd name="connsiteX194" fmla="*/ 102666 w 1362600"/>
                <a:gd name="connsiteY194" fmla="*/ 1198164 h 2396328"/>
                <a:gd name="connsiteX195" fmla="*/ 72303 w 1362600"/>
                <a:gd name="connsiteY195" fmla="*/ 1186727 h 2396328"/>
                <a:gd name="connsiteX196" fmla="*/ 38519 w 1362600"/>
                <a:gd name="connsiteY196" fmla="*/ 1182018 h 2396328"/>
                <a:gd name="connsiteX197" fmla="*/ 3665 w 1362600"/>
                <a:gd name="connsiteY197" fmla="*/ 1182018 h 2396328"/>
                <a:gd name="connsiteX198" fmla="*/ 0 w 1362600"/>
                <a:gd name="connsiteY198" fmla="*/ 1182357 h 2396328"/>
                <a:gd name="connsiteX199" fmla="*/ 0 w 1362600"/>
                <a:gd name="connsiteY199" fmla="*/ 971189 h 2396328"/>
                <a:gd name="connsiteX200" fmla="*/ 120414 w 1362600"/>
                <a:gd name="connsiteY200" fmla="*/ 1033789 h 2396328"/>
                <a:gd name="connsiteX201" fmla="*/ 128539 w 1362600"/>
                <a:gd name="connsiteY201" fmla="*/ 1029080 h 2396328"/>
                <a:gd name="connsiteX202" fmla="*/ 108012 w 1362600"/>
                <a:gd name="connsiteY202" fmla="*/ 971672 h 2396328"/>
                <a:gd name="connsiteX203" fmla="*/ 91975 w 1362600"/>
                <a:gd name="connsiteY203" fmla="*/ 910004 h 2396328"/>
                <a:gd name="connsiteX204" fmla="*/ 78504 w 1362600"/>
                <a:gd name="connsiteY204" fmla="*/ 843178 h 2396328"/>
                <a:gd name="connsiteX205" fmla="*/ 72303 w 1362600"/>
                <a:gd name="connsiteY205" fmla="*/ 775006 h 2396328"/>
                <a:gd name="connsiteX206" fmla="*/ 66957 w 1362600"/>
                <a:gd name="connsiteY206" fmla="*/ 703694 h 2396328"/>
                <a:gd name="connsiteX207" fmla="*/ 66957 w 1362600"/>
                <a:gd name="connsiteY207" fmla="*/ 630813 h 2396328"/>
                <a:gd name="connsiteX208" fmla="*/ 70592 w 1362600"/>
                <a:gd name="connsiteY208" fmla="*/ 557260 h 2396328"/>
                <a:gd name="connsiteX209" fmla="*/ 78504 w 1362600"/>
                <a:gd name="connsiteY209" fmla="*/ 484379 h 2396328"/>
                <a:gd name="connsiteX210" fmla="*/ 90264 w 1362600"/>
                <a:gd name="connsiteY210" fmla="*/ 411722 h 2396328"/>
                <a:gd name="connsiteX211" fmla="*/ 102666 w 1362600"/>
                <a:gd name="connsiteY211" fmla="*/ 341532 h 2396328"/>
                <a:gd name="connsiteX212" fmla="*/ 120414 w 1362600"/>
                <a:gd name="connsiteY212" fmla="*/ 273360 h 2396328"/>
                <a:gd name="connsiteX213" fmla="*/ 141796 w 1362600"/>
                <a:gd name="connsiteY213" fmla="*/ 209225 h 2396328"/>
                <a:gd name="connsiteX214" fmla="*/ 164034 w 1362600"/>
                <a:gd name="connsiteY214" fmla="*/ 148453 h 2396328"/>
                <a:gd name="connsiteX215" fmla="*/ 189907 w 1362600"/>
                <a:gd name="connsiteY215" fmla="*/ 93512 h 2396328"/>
                <a:gd name="connsiteX216" fmla="*/ 217490 w 1362600"/>
                <a:gd name="connsiteY216" fmla="*/ 43504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72303 w 1362600"/>
                <a:gd name="connsiteY195" fmla="*/ 1186727 h 2396328"/>
                <a:gd name="connsiteX196" fmla="*/ 38519 w 1362600"/>
                <a:gd name="connsiteY196" fmla="*/ 1182018 h 2396328"/>
                <a:gd name="connsiteX197" fmla="*/ 3665 w 1362600"/>
                <a:gd name="connsiteY197" fmla="*/ 1182018 h 2396328"/>
                <a:gd name="connsiteX198" fmla="*/ 0 w 1362600"/>
                <a:gd name="connsiteY198" fmla="*/ 1182357 h 2396328"/>
                <a:gd name="connsiteX199" fmla="*/ 0 w 1362600"/>
                <a:gd name="connsiteY199" fmla="*/ 971189 h 2396328"/>
                <a:gd name="connsiteX200" fmla="*/ 120414 w 1362600"/>
                <a:gd name="connsiteY200" fmla="*/ 1033789 h 2396328"/>
                <a:gd name="connsiteX201" fmla="*/ 128539 w 1362600"/>
                <a:gd name="connsiteY201" fmla="*/ 1029080 h 2396328"/>
                <a:gd name="connsiteX202" fmla="*/ 108012 w 1362600"/>
                <a:gd name="connsiteY202" fmla="*/ 971672 h 2396328"/>
                <a:gd name="connsiteX203" fmla="*/ 91975 w 1362600"/>
                <a:gd name="connsiteY203" fmla="*/ 910004 h 2396328"/>
                <a:gd name="connsiteX204" fmla="*/ 78504 w 1362600"/>
                <a:gd name="connsiteY204" fmla="*/ 843178 h 2396328"/>
                <a:gd name="connsiteX205" fmla="*/ 72303 w 1362600"/>
                <a:gd name="connsiteY205" fmla="*/ 775006 h 2396328"/>
                <a:gd name="connsiteX206" fmla="*/ 66957 w 1362600"/>
                <a:gd name="connsiteY206" fmla="*/ 703694 h 2396328"/>
                <a:gd name="connsiteX207" fmla="*/ 66957 w 1362600"/>
                <a:gd name="connsiteY207" fmla="*/ 630813 h 2396328"/>
                <a:gd name="connsiteX208" fmla="*/ 70592 w 1362600"/>
                <a:gd name="connsiteY208" fmla="*/ 557260 h 2396328"/>
                <a:gd name="connsiteX209" fmla="*/ 78504 w 1362600"/>
                <a:gd name="connsiteY209" fmla="*/ 484379 h 2396328"/>
                <a:gd name="connsiteX210" fmla="*/ 90264 w 1362600"/>
                <a:gd name="connsiteY210" fmla="*/ 411722 h 2396328"/>
                <a:gd name="connsiteX211" fmla="*/ 102666 w 1362600"/>
                <a:gd name="connsiteY211" fmla="*/ 341532 h 2396328"/>
                <a:gd name="connsiteX212" fmla="*/ 120414 w 1362600"/>
                <a:gd name="connsiteY212" fmla="*/ 273360 h 2396328"/>
                <a:gd name="connsiteX213" fmla="*/ 141796 w 1362600"/>
                <a:gd name="connsiteY213" fmla="*/ 209225 h 2396328"/>
                <a:gd name="connsiteX214" fmla="*/ 164034 w 1362600"/>
                <a:gd name="connsiteY214" fmla="*/ 148453 h 2396328"/>
                <a:gd name="connsiteX215" fmla="*/ 189907 w 1362600"/>
                <a:gd name="connsiteY215" fmla="*/ 93512 h 2396328"/>
                <a:gd name="connsiteX216" fmla="*/ 217490 w 1362600"/>
                <a:gd name="connsiteY216" fmla="*/ 43504 h 2396328"/>
                <a:gd name="connsiteX217" fmla="*/ 250633 w 1362600"/>
                <a:gd name="connsiteY217"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38519 w 1362600"/>
                <a:gd name="connsiteY195" fmla="*/ 1182018 h 2396328"/>
                <a:gd name="connsiteX196" fmla="*/ 3665 w 1362600"/>
                <a:gd name="connsiteY196" fmla="*/ 1182018 h 2396328"/>
                <a:gd name="connsiteX197" fmla="*/ 0 w 1362600"/>
                <a:gd name="connsiteY197" fmla="*/ 1182357 h 2396328"/>
                <a:gd name="connsiteX198" fmla="*/ 0 w 1362600"/>
                <a:gd name="connsiteY198" fmla="*/ 971189 h 2396328"/>
                <a:gd name="connsiteX199" fmla="*/ 120414 w 1362600"/>
                <a:gd name="connsiteY199" fmla="*/ 1033789 h 2396328"/>
                <a:gd name="connsiteX200" fmla="*/ 128539 w 1362600"/>
                <a:gd name="connsiteY200" fmla="*/ 1029080 h 2396328"/>
                <a:gd name="connsiteX201" fmla="*/ 108012 w 1362600"/>
                <a:gd name="connsiteY201" fmla="*/ 971672 h 2396328"/>
                <a:gd name="connsiteX202" fmla="*/ 91975 w 1362600"/>
                <a:gd name="connsiteY202" fmla="*/ 910004 h 2396328"/>
                <a:gd name="connsiteX203" fmla="*/ 78504 w 1362600"/>
                <a:gd name="connsiteY203" fmla="*/ 843178 h 2396328"/>
                <a:gd name="connsiteX204" fmla="*/ 72303 w 1362600"/>
                <a:gd name="connsiteY204" fmla="*/ 775006 h 2396328"/>
                <a:gd name="connsiteX205" fmla="*/ 66957 w 1362600"/>
                <a:gd name="connsiteY205" fmla="*/ 703694 h 2396328"/>
                <a:gd name="connsiteX206" fmla="*/ 66957 w 1362600"/>
                <a:gd name="connsiteY206" fmla="*/ 630813 h 2396328"/>
                <a:gd name="connsiteX207" fmla="*/ 70592 w 1362600"/>
                <a:gd name="connsiteY207" fmla="*/ 557260 h 2396328"/>
                <a:gd name="connsiteX208" fmla="*/ 78504 w 1362600"/>
                <a:gd name="connsiteY208" fmla="*/ 484379 h 2396328"/>
                <a:gd name="connsiteX209" fmla="*/ 90264 w 1362600"/>
                <a:gd name="connsiteY209" fmla="*/ 411722 h 2396328"/>
                <a:gd name="connsiteX210" fmla="*/ 102666 w 1362600"/>
                <a:gd name="connsiteY210" fmla="*/ 341532 h 2396328"/>
                <a:gd name="connsiteX211" fmla="*/ 120414 w 1362600"/>
                <a:gd name="connsiteY211" fmla="*/ 273360 h 2396328"/>
                <a:gd name="connsiteX212" fmla="*/ 141796 w 1362600"/>
                <a:gd name="connsiteY212" fmla="*/ 209225 h 2396328"/>
                <a:gd name="connsiteX213" fmla="*/ 164034 w 1362600"/>
                <a:gd name="connsiteY213" fmla="*/ 148453 h 2396328"/>
                <a:gd name="connsiteX214" fmla="*/ 189907 w 1362600"/>
                <a:gd name="connsiteY214" fmla="*/ 93512 h 2396328"/>
                <a:gd name="connsiteX215" fmla="*/ 217490 w 1362600"/>
                <a:gd name="connsiteY215" fmla="*/ 43504 h 2396328"/>
                <a:gd name="connsiteX216" fmla="*/ 250633 w 1362600"/>
                <a:gd name="connsiteY216"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3665 w 1362600"/>
                <a:gd name="connsiteY195" fmla="*/ 1182018 h 2396328"/>
                <a:gd name="connsiteX196" fmla="*/ 0 w 1362600"/>
                <a:gd name="connsiteY196" fmla="*/ 1182357 h 2396328"/>
                <a:gd name="connsiteX197" fmla="*/ 0 w 1362600"/>
                <a:gd name="connsiteY197" fmla="*/ 971189 h 2396328"/>
                <a:gd name="connsiteX198" fmla="*/ 120414 w 1362600"/>
                <a:gd name="connsiteY198" fmla="*/ 1033789 h 2396328"/>
                <a:gd name="connsiteX199" fmla="*/ 128539 w 1362600"/>
                <a:gd name="connsiteY199" fmla="*/ 1029080 h 2396328"/>
                <a:gd name="connsiteX200" fmla="*/ 108012 w 1362600"/>
                <a:gd name="connsiteY200" fmla="*/ 971672 h 2396328"/>
                <a:gd name="connsiteX201" fmla="*/ 91975 w 1362600"/>
                <a:gd name="connsiteY201" fmla="*/ 910004 h 2396328"/>
                <a:gd name="connsiteX202" fmla="*/ 78504 w 1362600"/>
                <a:gd name="connsiteY202" fmla="*/ 843178 h 2396328"/>
                <a:gd name="connsiteX203" fmla="*/ 72303 w 1362600"/>
                <a:gd name="connsiteY203" fmla="*/ 775006 h 2396328"/>
                <a:gd name="connsiteX204" fmla="*/ 66957 w 1362600"/>
                <a:gd name="connsiteY204" fmla="*/ 703694 h 2396328"/>
                <a:gd name="connsiteX205" fmla="*/ 66957 w 1362600"/>
                <a:gd name="connsiteY205" fmla="*/ 630813 h 2396328"/>
                <a:gd name="connsiteX206" fmla="*/ 70592 w 1362600"/>
                <a:gd name="connsiteY206" fmla="*/ 557260 h 2396328"/>
                <a:gd name="connsiteX207" fmla="*/ 78504 w 1362600"/>
                <a:gd name="connsiteY207" fmla="*/ 484379 h 2396328"/>
                <a:gd name="connsiteX208" fmla="*/ 90264 w 1362600"/>
                <a:gd name="connsiteY208" fmla="*/ 411722 h 2396328"/>
                <a:gd name="connsiteX209" fmla="*/ 102666 w 1362600"/>
                <a:gd name="connsiteY209" fmla="*/ 341532 h 2396328"/>
                <a:gd name="connsiteX210" fmla="*/ 120414 w 1362600"/>
                <a:gd name="connsiteY210" fmla="*/ 273360 h 2396328"/>
                <a:gd name="connsiteX211" fmla="*/ 141796 w 1362600"/>
                <a:gd name="connsiteY211" fmla="*/ 209225 h 2396328"/>
                <a:gd name="connsiteX212" fmla="*/ 164034 w 1362600"/>
                <a:gd name="connsiteY212" fmla="*/ 148453 h 2396328"/>
                <a:gd name="connsiteX213" fmla="*/ 189907 w 1362600"/>
                <a:gd name="connsiteY213" fmla="*/ 93512 h 2396328"/>
                <a:gd name="connsiteX214" fmla="*/ 217490 w 1362600"/>
                <a:gd name="connsiteY214" fmla="*/ 43504 h 2396328"/>
                <a:gd name="connsiteX215" fmla="*/ 250633 w 1362600"/>
                <a:gd name="connsiteY215"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3665 w 1362600"/>
                <a:gd name="connsiteY195" fmla="*/ 1182018 h 2396328"/>
                <a:gd name="connsiteX196" fmla="*/ 0 w 1362600"/>
                <a:gd name="connsiteY196" fmla="*/ 971189 h 2396328"/>
                <a:gd name="connsiteX197" fmla="*/ 120414 w 1362600"/>
                <a:gd name="connsiteY197" fmla="*/ 1033789 h 2396328"/>
                <a:gd name="connsiteX198" fmla="*/ 128539 w 1362600"/>
                <a:gd name="connsiteY198" fmla="*/ 1029080 h 2396328"/>
                <a:gd name="connsiteX199" fmla="*/ 108012 w 1362600"/>
                <a:gd name="connsiteY199" fmla="*/ 971672 h 2396328"/>
                <a:gd name="connsiteX200" fmla="*/ 91975 w 1362600"/>
                <a:gd name="connsiteY200" fmla="*/ 910004 h 2396328"/>
                <a:gd name="connsiteX201" fmla="*/ 78504 w 1362600"/>
                <a:gd name="connsiteY201" fmla="*/ 843178 h 2396328"/>
                <a:gd name="connsiteX202" fmla="*/ 72303 w 1362600"/>
                <a:gd name="connsiteY202" fmla="*/ 775006 h 2396328"/>
                <a:gd name="connsiteX203" fmla="*/ 66957 w 1362600"/>
                <a:gd name="connsiteY203" fmla="*/ 703694 h 2396328"/>
                <a:gd name="connsiteX204" fmla="*/ 66957 w 1362600"/>
                <a:gd name="connsiteY204" fmla="*/ 630813 h 2396328"/>
                <a:gd name="connsiteX205" fmla="*/ 70592 w 1362600"/>
                <a:gd name="connsiteY205" fmla="*/ 557260 h 2396328"/>
                <a:gd name="connsiteX206" fmla="*/ 78504 w 1362600"/>
                <a:gd name="connsiteY206" fmla="*/ 484379 h 2396328"/>
                <a:gd name="connsiteX207" fmla="*/ 90264 w 1362600"/>
                <a:gd name="connsiteY207" fmla="*/ 411722 h 2396328"/>
                <a:gd name="connsiteX208" fmla="*/ 102666 w 1362600"/>
                <a:gd name="connsiteY208" fmla="*/ 341532 h 2396328"/>
                <a:gd name="connsiteX209" fmla="*/ 120414 w 1362600"/>
                <a:gd name="connsiteY209" fmla="*/ 273360 h 2396328"/>
                <a:gd name="connsiteX210" fmla="*/ 141796 w 1362600"/>
                <a:gd name="connsiteY210" fmla="*/ 209225 h 2396328"/>
                <a:gd name="connsiteX211" fmla="*/ 164034 w 1362600"/>
                <a:gd name="connsiteY211" fmla="*/ 148453 h 2396328"/>
                <a:gd name="connsiteX212" fmla="*/ 189907 w 1362600"/>
                <a:gd name="connsiteY212" fmla="*/ 93512 h 2396328"/>
                <a:gd name="connsiteX213" fmla="*/ 217490 w 1362600"/>
                <a:gd name="connsiteY213" fmla="*/ 43504 h 2396328"/>
                <a:gd name="connsiteX214" fmla="*/ 250633 w 1362600"/>
                <a:gd name="connsiteY214"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0 w 1362600"/>
                <a:gd name="connsiteY195" fmla="*/ 971189 h 2396328"/>
                <a:gd name="connsiteX196" fmla="*/ 120414 w 1362600"/>
                <a:gd name="connsiteY196" fmla="*/ 1033789 h 2396328"/>
                <a:gd name="connsiteX197" fmla="*/ 128539 w 1362600"/>
                <a:gd name="connsiteY197" fmla="*/ 1029080 h 2396328"/>
                <a:gd name="connsiteX198" fmla="*/ 108012 w 1362600"/>
                <a:gd name="connsiteY198" fmla="*/ 971672 h 2396328"/>
                <a:gd name="connsiteX199" fmla="*/ 91975 w 1362600"/>
                <a:gd name="connsiteY199" fmla="*/ 910004 h 2396328"/>
                <a:gd name="connsiteX200" fmla="*/ 78504 w 1362600"/>
                <a:gd name="connsiteY200" fmla="*/ 843178 h 2396328"/>
                <a:gd name="connsiteX201" fmla="*/ 72303 w 1362600"/>
                <a:gd name="connsiteY201" fmla="*/ 775006 h 2396328"/>
                <a:gd name="connsiteX202" fmla="*/ 66957 w 1362600"/>
                <a:gd name="connsiteY202" fmla="*/ 703694 h 2396328"/>
                <a:gd name="connsiteX203" fmla="*/ 66957 w 1362600"/>
                <a:gd name="connsiteY203" fmla="*/ 630813 h 2396328"/>
                <a:gd name="connsiteX204" fmla="*/ 70592 w 1362600"/>
                <a:gd name="connsiteY204" fmla="*/ 557260 h 2396328"/>
                <a:gd name="connsiteX205" fmla="*/ 78504 w 1362600"/>
                <a:gd name="connsiteY205" fmla="*/ 484379 h 2396328"/>
                <a:gd name="connsiteX206" fmla="*/ 90264 w 1362600"/>
                <a:gd name="connsiteY206" fmla="*/ 411722 h 2396328"/>
                <a:gd name="connsiteX207" fmla="*/ 102666 w 1362600"/>
                <a:gd name="connsiteY207" fmla="*/ 341532 h 2396328"/>
                <a:gd name="connsiteX208" fmla="*/ 120414 w 1362600"/>
                <a:gd name="connsiteY208" fmla="*/ 273360 h 2396328"/>
                <a:gd name="connsiteX209" fmla="*/ 141796 w 1362600"/>
                <a:gd name="connsiteY209" fmla="*/ 209225 h 2396328"/>
                <a:gd name="connsiteX210" fmla="*/ 164034 w 1362600"/>
                <a:gd name="connsiteY210" fmla="*/ 148453 h 2396328"/>
                <a:gd name="connsiteX211" fmla="*/ 189907 w 1362600"/>
                <a:gd name="connsiteY211" fmla="*/ 93512 h 2396328"/>
                <a:gd name="connsiteX212" fmla="*/ 217490 w 1362600"/>
                <a:gd name="connsiteY212" fmla="*/ 43504 h 2396328"/>
                <a:gd name="connsiteX213" fmla="*/ 250633 w 1362600"/>
                <a:gd name="connsiteY213"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102423 w 1295643"/>
                <a:gd name="connsiteY193" fmla="*/ 1242790 h 2396328"/>
                <a:gd name="connsiteX194" fmla="*/ 71418 w 1295643"/>
                <a:gd name="connsiteY194" fmla="*/ 1217450 h 2396328"/>
                <a:gd name="connsiteX195" fmla="*/ 53457 w 1295643"/>
                <a:gd name="connsiteY195" fmla="*/ 1033789 h 2396328"/>
                <a:gd name="connsiteX196" fmla="*/ 61582 w 1295643"/>
                <a:gd name="connsiteY196" fmla="*/ 1029080 h 2396328"/>
                <a:gd name="connsiteX197" fmla="*/ 41055 w 1295643"/>
                <a:gd name="connsiteY197" fmla="*/ 971672 h 2396328"/>
                <a:gd name="connsiteX198" fmla="*/ 25018 w 1295643"/>
                <a:gd name="connsiteY198" fmla="*/ 910004 h 2396328"/>
                <a:gd name="connsiteX199" fmla="*/ 11547 w 1295643"/>
                <a:gd name="connsiteY199" fmla="*/ 843178 h 2396328"/>
                <a:gd name="connsiteX200" fmla="*/ 5346 w 1295643"/>
                <a:gd name="connsiteY200" fmla="*/ 775006 h 2396328"/>
                <a:gd name="connsiteX201" fmla="*/ 0 w 1295643"/>
                <a:gd name="connsiteY201" fmla="*/ 703694 h 2396328"/>
                <a:gd name="connsiteX202" fmla="*/ 0 w 1295643"/>
                <a:gd name="connsiteY202" fmla="*/ 630813 h 2396328"/>
                <a:gd name="connsiteX203" fmla="*/ 3635 w 1295643"/>
                <a:gd name="connsiteY203" fmla="*/ 557260 h 2396328"/>
                <a:gd name="connsiteX204" fmla="*/ 11547 w 1295643"/>
                <a:gd name="connsiteY204" fmla="*/ 484379 h 2396328"/>
                <a:gd name="connsiteX205" fmla="*/ 23307 w 1295643"/>
                <a:gd name="connsiteY205" fmla="*/ 411722 h 2396328"/>
                <a:gd name="connsiteX206" fmla="*/ 35709 w 1295643"/>
                <a:gd name="connsiteY206" fmla="*/ 341532 h 2396328"/>
                <a:gd name="connsiteX207" fmla="*/ 53457 w 1295643"/>
                <a:gd name="connsiteY207" fmla="*/ 273360 h 2396328"/>
                <a:gd name="connsiteX208" fmla="*/ 74839 w 1295643"/>
                <a:gd name="connsiteY208" fmla="*/ 209225 h 2396328"/>
                <a:gd name="connsiteX209" fmla="*/ 97077 w 1295643"/>
                <a:gd name="connsiteY209" fmla="*/ 148453 h 2396328"/>
                <a:gd name="connsiteX210" fmla="*/ 122950 w 1295643"/>
                <a:gd name="connsiteY210" fmla="*/ 93512 h 2396328"/>
                <a:gd name="connsiteX211" fmla="*/ 150533 w 1295643"/>
                <a:gd name="connsiteY211" fmla="*/ 43504 h 2396328"/>
                <a:gd name="connsiteX212" fmla="*/ 183676 w 1295643"/>
                <a:gd name="connsiteY212"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102423 w 1295643"/>
                <a:gd name="connsiteY193" fmla="*/ 1242790 h 2396328"/>
                <a:gd name="connsiteX194" fmla="*/ 71418 w 1295643"/>
                <a:gd name="connsiteY194" fmla="*/ 1217450 h 2396328"/>
                <a:gd name="connsiteX195" fmla="*/ 53457 w 1295643"/>
                <a:gd name="connsiteY195" fmla="*/ 1033789 h 2396328"/>
                <a:gd name="connsiteX196" fmla="*/ 41055 w 1295643"/>
                <a:gd name="connsiteY196" fmla="*/ 971672 h 2396328"/>
                <a:gd name="connsiteX197" fmla="*/ 25018 w 1295643"/>
                <a:gd name="connsiteY197" fmla="*/ 910004 h 2396328"/>
                <a:gd name="connsiteX198" fmla="*/ 11547 w 1295643"/>
                <a:gd name="connsiteY198" fmla="*/ 843178 h 2396328"/>
                <a:gd name="connsiteX199" fmla="*/ 5346 w 1295643"/>
                <a:gd name="connsiteY199" fmla="*/ 775006 h 2396328"/>
                <a:gd name="connsiteX200" fmla="*/ 0 w 1295643"/>
                <a:gd name="connsiteY200" fmla="*/ 703694 h 2396328"/>
                <a:gd name="connsiteX201" fmla="*/ 0 w 1295643"/>
                <a:gd name="connsiteY201" fmla="*/ 630813 h 2396328"/>
                <a:gd name="connsiteX202" fmla="*/ 3635 w 1295643"/>
                <a:gd name="connsiteY202" fmla="*/ 557260 h 2396328"/>
                <a:gd name="connsiteX203" fmla="*/ 11547 w 1295643"/>
                <a:gd name="connsiteY203" fmla="*/ 484379 h 2396328"/>
                <a:gd name="connsiteX204" fmla="*/ 23307 w 1295643"/>
                <a:gd name="connsiteY204" fmla="*/ 411722 h 2396328"/>
                <a:gd name="connsiteX205" fmla="*/ 35709 w 1295643"/>
                <a:gd name="connsiteY205" fmla="*/ 341532 h 2396328"/>
                <a:gd name="connsiteX206" fmla="*/ 53457 w 1295643"/>
                <a:gd name="connsiteY206" fmla="*/ 273360 h 2396328"/>
                <a:gd name="connsiteX207" fmla="*/ 74839 w 1295643"/>
                <a:gd name="connsiteY207" fmla="*/ 209225 h 2396328"/>
                <a:gd name="connsiteX208" fmla="*/ 97077 w 1295643"/>
                <a:gd name="connsiteY208" fmla="*/ 148453 h 2396328"/>
                <a:gd name="connsiteX209" fmla="*/ 122950 w 1295643"/>
                <a:gd name="connsiteY209" fmla="*/ 93512 h 2396328"/>
                <a:gd name="connsiteX210" fmla="*/ 150533 w 1295643"/>
                <a:gd name="connsiteY210" fmla="*/ 43504 h 2396328"/>
                <a:gd name="connsiteX211" fmla="*/ 183676 w 1295643"/>
                <a:gd name="connsiteY211"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102423 w 1295643"/>
                <a:gd name="connsiteY193" fmla="*/ 1242790 h 2396328"/>
                <a:gd name="connsiteX194" fmla="*/ 53457 w 1295643"/>
                <a:gd name="connsiteY194" fmla="*/ 1033789 h 2396328"/>
                <a:gd name="connsiteX195" fmla="*/ 41055 w 1295643"/>
                <a:gd name="connsiteY195" fmla="*/ 971672 h 2396328"/>
                <a:gd name="connsiteX196" fmla="*/ 25018 w 1295643"/>
                <a:gd name="connsiteY196" fmla="*/ 910004 h 2396328"/>
                <a:gd name="connsiteX197" fmla="*/ 11547 w 1295643"/>
                <a:gd name="connsiteY197" fmla="*/ 843178 h 2396328"/>
                <a:gd name="connsiteX198" fmla="*/ 5346 w 1295643"/>
                <a:gd name="connsiteY198" fmla="*/ 775006 h 2396328"/>
                <a:gd name="connsiteX199" fmla="*/ 0 w 1295643"/>
                <a:gd name="connsiteY199" fmla="*/ 703694 h 2396328"/>
                <a:gd name="connsiteX200" fmla="*/ 0 w 1295643"/>
                <a:gd name="connsiteY200" fmla="*/ 630813 h 2396328"/>
                <a:gd name="connsiteX201" fmla="*/ 3635 w 1295643"/>
                <a:gd name="connsiteY201" fmla="*/ 557260 h 2396328"/>
                <a:gd name="connsiteX202" fmla="*/ 11547 w 1295643"/>
                <a:gd name="connsiteY202" fmla="*/ 484379 h 2396328"/>
                <a:gd name="connsiteX203" fmla="*/ 23307 w 1295643"/>
                <a:gd name="connsiteY203" fmla="*/ 411722 h 2396328"/>
                <a:gd name="connsiteX204" fmla="*/ 35709 w 1295643"/>
                <a:gd name="connsiteY204" fmla="*/ 341532 h 2396328"/>
                <a:gd name="connsiteX205" fmla="*/ 53457 w 1295643"/>
                <a:gd name="connsiteY205" fmla="*/ 273360 h 2396328"/>
                <a:gd name="connsiteX206" fmla="*/ 74839 w 1295643"/>
                <a:gd name="connsiteY206" fmla="*/ 209225 h 2396328"/>
                <a:gd name="connsiteX207" fmla="*/ 97077 w 1295643"/>
                <a:gd name="connsiteY207" fmla="*/ 148453 h 2396328"/>
                <a:gd name="connsiteX208" fmla="*/ 122950 w 1295643"/>
                <a:gd name="connsiteY208" fmla="*/ 93512 h 2396328"/>
                <a:gd name="connsiteX209" fmla="*/ 150533 w 1295643"/>
                <a:gd name="connsiteY209" fmla="*/ 43504 h 2396328"/>
                <a:gd name="connsiteX210" fmla="*/ 183676 w 1295643"/>
                <a:gd name="connsiteY210"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53457 w 1295643"/>
                <a:gd name="connsiteY193" fmla="*/ 1033789 h 2396328"/>
                <a:gd name="connsiteX194" fmla="*/ 41055 w 1295643"/>
                <a:gd name="connsiteY194" fmla="*/ 971672 h 2396328"/>
                <a:gd name="connsiteX195" fmla="*/ 25018 w 1295643"/>
                <a:gd name="connsiteY195" fmla="*/ 910004 h 2396328"/>
                <a:gd name="connsiteX196" fmla="*/ 11547 w 1295643"/>
                <a:gd name="connsiteY196" fmla="*/ 843178 h 2396328"/>
                <a:gd name="connsiteX197" fmla="*/ 5346 w 1295643"/>
                <a:gd name="connsiteY197" fmla="*/ 775006 h 2396328"/>
                <a:gd name="connsiteX198" fmla="*/ 0 w 1295643"/>
                <a:gd name="connsiteY198" fmla="*/ 703694 h 2396328"/>
                <a:gd name="connsiteX199" fmla="*/ 0 w 1295643"/>
                <a:gd name="connsiteY199" fmla="*/ 630813 h 2396328"/>
                <a:gd name="connsiteX200" fmla="*/ 3635 w 1295643"/>
                <a:gd name="connsiteY200" fmla="*/ 557260 h 2396328"/>
                <a:gd name="connsiteX201" fmla="*/ 11547 w 1295643"/>
                <a:gd name="connsiteY201" fmla="*/ 484379 h 2396328"/>
                <a:gd name="connsiteX202" fmla="*/ 23307 w 1295643"/>
                <a:gd name="connsiteY202" fmla="*/ 411722 h 2396328"/>
                <a:gd name="connsiteX203" fmla="*/ 35709 w 1295643"/>
                <a:gd name="connsiteY203" fmla="*/ 341532 h 2396328"/>
                <a:gd name="connsiteX204" fmla="*/ 53457 w 1295643"/>
                <a:gd name="connsiteY204" fmla="*/ 273360 h 2396328"/>
                <a:gd name="connsiteX205" fmla="*/ 74839 w 1295643"/>
                <a:gd name="connsiteY205" fmla="*/ 209225 h 2396328"/>
                <a:gd name="connsiteX206" fmla="*/ 97077 w 1295643"/>
                <a:gd name="connsiteY206" fmla="*/ 148453 h 2396328"/>
                <a:gd name="connsiteX207" fmla="*/ 122950 w 1295643"/>
                <a:gd name="connsiteY207" fmla="*/ 93512 h 2396328"/>
                <a:gd name="connsiteX208" fmla="*/ 150533 w 1295643"/>
                <a:gd name="connsiteY208" fmla="*/ 43504 h 2396328"/>
                <a:gd name="connsiteX209" fmla="*/ 183676 w 1295643"/>
                <a:gd name="connsiteY20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53457 w 1295643"/>
                <a:gd name="connsiteY193" fmla="*/ 1033789 h 2396328"/>
                <a:gd name="connsiteX194" fmla="*/ 41055 w 1295643"/>
                <a:gd name="connsiteY194" fmla="*/ 971672 h 2396328"/>
                <a:gd name="connsiteX195" fmla="*/ 25018 w 1295643"/>
                <a:gd name="connsiteY195" fmla="*/ 910004 h 2396328"/>
                <a:gd name="connsiteX196" fmla="*/ 11547 w 1295643"/>
                <a:gd name="connsiteY196" fmla="*/ 843178 h 2396328"/>
                <a:gd name="connsiteX197" fmla="*/ 5346 w 1295643"/>
                <a:gd name="connsiteY197" fmla="*/ 775006 h 2396328"/>
                <a:gd name="connsiteX198" fmla="*/ 0 w 1295643"/>
                <a:gd name="connsiteY198" fmla="*/ 703694 h 2396328"/>
                <a:gd name="connsiteX199" fmla="*/ 0 w 1295643"/>
                <a:gd name="connsiteY199" fmla="*/ 630813 h 2396328"/>
                <a:gd name="connsiteX200" fmla="*/ 3635 w 1295643"/>
                <a:gd name="connsiteY200" fmla="*/ 557260 h 2396328"/>
                <a:gd name="connsiteX201" fmla="*/ 11547 w 1295643"/>
                <a:gd name="connsiteY201" fmla="*/ 484379 h 2396328"/>
                <a:gd name="connsiteX202" fmla="*/ 23307 w 1295643"/>
                <a:gd name="connsiteY202" fmla="*/ 411722 h 2396328"/>
                <a:gd name="connsiteX203" fmla="*/ 35709 w 1295643"/>
                <a:gd name="connsiteY203" fmla="*/ 341532 h 2396328"/>
                <a:gd name="connsiteX204" fmla="*/ 53457 w 1295643"/>
                <a:gd name="connsiteY204" fmla="*/ 273360 h 2396328"/>
                <a:gd name="connsiteX205" fmla="*/ 74839 w 1295643"/>
                <a:gd name="connsiteY205" fmla="*/ 209225 h 2396328"/>
                <a:gd name="connsiteX206" fmla="*/ 97077 w 1295643"/>
                <a:gd name="connsiteY206" fmla="*/ 148453 h 2396328"/>
                <a:gd name="connsiteX207" fmla="*/ 122950 w 1295643"/>
                <a:gd name="connsiteY207" fmla="*/ 93512 h 2396328"/>
                <a:gd name="connsiteX208" fmla="*/ 150533 w 1295643"/>
                <a:gd name="connsiteY208" fmla="*/ 43504 h 2396328"/>
                <a:gd name="connsiteX209" fmla="*/ 183676 w 1295643"/>
                <a:gd name="connsiteY20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53457 w 1295643"/>
                <a:gd name="connsiteY193" fmla="*/ 1033789 h 2396328"/>
                <a:gd name="connsiteX194" fmla="*/ 41055 w 1295643"/>
                <a:gd name="connsiteY194" fmla="*/ 971672 h 2396328"/>
                <a:gd name="connsiteX195" fmla="*/ 25018 w 1295643"/>
                <a:gd name="connsiteY195" fmla="*/ 910004 h 2396328"/>
                <a:gd name="connsiteX196" fmla="*/ 11547 w 1295643"/>
                <a:gd name="connsiteY196" fmla="*/ 843178 h 2396328"/>
                <a:gd name="connsiteX197" fmla="*/ 5346 w 1295643"/>
                <a:gd name="connsiteY197" fmla="*/ 775006 h 2396328"/>
                <a:gd name="connsiteX198" fmla="*/ 0 w 1295643"/>
                <a:gd name="connsiteY198" fmla="*/ 703694 h 2396328"/>
                <a:gd name="connsiteX199" fmla="*/ 0 w 1295643"/>
                <a:gd name="connsiteY199" fmla="*/ 630813 h 2396328"/>
                <a:gd name="connsiteX200" fmla="*/ 3635 w 1295643"/>
                <a:gd name="connsiteY200" fmla="*/ 557260 h 2396328"/>
                <a:gd name="connsiteX201" fmla="*/ 11547 w 1295643"/>
                <a:gd name="connsiteY201" fmla="*/ 484379 h 2396328"/>
                <a:gd name="connsiteX202" fmla="*/ 23307 w 1295643"/>
                <a:gd name="connsiteY202" fmla="*/ 411722 h 2396328"/>
                <a:gd name="connsiteX203" fmla="*/ 35709 w 1295643"/>
                <a:gd name="connsiteY203" fmla="*/ 341532 h 2396328"/>
                <a:gd name="connsiteX204" fmla="*/ 53457 w 1295643"/>
                <a:gd name="connsiteY204" fmla="*/ 273360 h 2396328"/>
                <a:gd name="connsiteX205" fmla="*/ 74839 w 1295643"/>
                <a:gd name="connsiteY205" fmla="*/ 209225 h 2396328"/>
                <a:gd name="connsiteX206" fmla="*/ 97077 w 1295643"/>
                <a:gd name="connsiteY206" fmla="*/ 148453 h 2396328"/>
                <a:gd name="connsiteX207" fmla="*/ 122950 w 1295643"/>
                <a:gd name="connsiteY207" fmla="*/ 93512 h 2396328"/>
                <a:gd name="connsiteX208" fmla="*/ 150533 w 1295643"/>
                <a:gd name="connsiteY208" fmla="*/ 43504 h 2396328"/>
                <a:gd name="connsiteX209" fmla="*/ 183676 w 1295643"/>
                <a:gd name="connsiteY20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65267 w 1295643"/>
                <a:gd name="connsiteY148" fmla="*/ 1400104 h 2396328"/>
                <a:gd name="connsiteX149" fmla="*/ 633565 w 1295643"/>
                <a:gd name="connsiteY149" fmla="*/ 1404474 h 2396328"/>
                <a:gd name="connsiteX150" fmla="*/ 597856 w 1295643"/>
                <a:gd name="connsiteY150" fmla="*/ 1410528 h 2396328"/>
                <a:gd name="connsiteX151" fmla="*/ 564071 w 1295643"/>
                <a:gd name="connsiteY151" fmla="*/ 1419274 h 2396328"/>
                <a:gd name="connsiteX152" fmla="*/ 536488 w 1295643"/>
                <a:gd name="connsiteY152" fmla="*/ 1427347 h 2396328"/>
                <a:gd name="connsiteX153" fmla="*/ 515105 w 1295643"/>
                <a:gd name="connsiteY153" fmla="*/ 1438559 h 2396328"/>
                <a:gd name="connsiteX154" fmla="*/ 499069 w 1295643"/>
                <a:gd name="connsiteY154" fmla="*/ 1452014 h 2396328"/>
                <a:gd name="connsiteX155" fmla="*/ 473196 w 1295643"/>
                <a:gd name="connsiteY155" fmla="*/ 1490810 h 2396328"/>
                <a:gd name="connsiteX156" fmla="*/ 455234 w 1295643"/>
                <a:gd name="connsiteY156" fmla="*/ 1532968 h 2396328"/>
                <a:gd name="connsiteX157" fmla="*/ 441122 w 1295643"/>
                <a:gd name="connsiteY157" fmla="*/ 1576921 h 2396328"/>
                <a:gd name="connsiteX158" fmla="*/ 432997 w 1295643"/>
                <a:gd name="connsiteY158" fmla="*/ 1621771 h 2396328"/>
                <a:gd name="connsiteX159" fmla="*/ 429575 w 1295643"/>
                <a:gd name="connsiteY159" fmla="*/ 1669088 h 2396328"/>
                <a:gd name="connsiteX160" fmla="*/ 427651 w 1295643"/>
                <a:gd name="connsiteY160" fmla="*/ 1716629 h 2396328"/>
                <a:gd name="connsiteX161" fmla="*/ 429575 w 1295643"/>
                <a:gd name="connsiteY161" fmla="*/ 1764169 h 2396328"/>
                <a:gd name="connsiteX162" fmla="*/ 432997 w 1295643"/>
                <a:gd name="connsiteY162" fmla="*/ 1812832 h 2396328"/>
                <a:gd name="connsiteX163" fmla="*/ 437487 w 1295643"/>
                <a:gd name="connsiteY163" fmla="*/ 1861045 h 2396328"/>
                <a:gd name="connsiteX164" fmla="*/ 442833 w 1295643"/>
                <a:gd name="connsiteY164" fmla="*/ 1908362 h 2396328"/>
                <a:gd name="connsiteX165" fmla="*/ 443688 w 1295643"/>
                <a:gd name="connsiteY165" fmla="*/ 1977879 h 2396328"/>
                <a:gd name="connsiteX166" fmla="*/ 439197 w 1295643"/>
                <a:gd name="connsiteY166" fmla="*/ 2047396 h 2396328"/>
                <a:gd name="connsiteX167" fmla="*/ 431286 w 1295643"/>
                <a:gd name="connsiteY167" fmla="*/ 2114223 h 2396328"/>
                <a:gd name="connsiteX168" fmla="*/ 421450 w 1295643"/>
                <a:gd name="connsiteY168" fmla="*/ 2179703 h 2396328"/>
                <a:gd name="connsiteX169" fmla="*/ 409476 w 1295643"/>
                <a:gd name="connsiteY169" fmla="*/ 2396328 h 2396328"/>
                <a:gd name="connsiteX170" fmla="*/ 50891 w 1295643"/>
                <a:gd name="connsiteY170" fmla="*/ 2396328 h 2396328"/>
                <a:gd name="connsiteX171" fmla="*/ 91945 w 1295643"/>
                <a:gd name="connsiteY171" fmla="*/ 2308198 h 2396328"/>
                <a:gd name="connsiteX172" fmla="*/ 142622 w 1295643"/>
                <a:gd name="connsiteY172" fmla="*/ 2208407 h 2396328"/>
                <a:gd name="connsiteX173" fmla="*/ 160369 w 1295643"/>
                <a:gd name="connsiteY173" fmla="*/ 2172303 h 2396328"/>
                <a:gd name="connsiteX174" fmla="*/ 175551 w 1295643"/>
                <a:gd name="connsiteY174" fmla="*/ 2132162 h 2396328"/>
                <a:gd name="connsiteX175" fmla="*/ 189877 w 1295643"/>
                <a:gd name="connsiteY175" fmla="*/ 2087537 h 2396328"/>
                <a:gd name="connsiteX176" fmla="*/ 203134 w 1295643"/>
                <a:gd name="connsiteY176" fmla="*/ 2039996 h 2396328"/>
                <a:gd name="connsiteX177" fmla="*/ 213826 w 1295643"/>
                <a:gd name="connsiteY177" fmla="*/ 1988643 h 2396328"/>
                <a:gd name="connsiteX178" fmla="*/ 221951 w 1295643"/>
                <a:gd name="connsiteY178" fmla="*/ 1936393 h 2396328"/>
                <a:gd name="connsiteX179" fmla="*/ 229863 w 1295643"/>
                <a:gd name="connsiteY179" fmla="*/ 1881676 h 2396328"/>
                <a:gd name="connsiteX180" fmla="*/ 235208 w 1295643"/>
                <a:gd name="connsiteY180" fmla="*/ 1826286 h 2396328"/>
                <a:gd name="connsiteX181" fmla="*/ 239699 w 1295643"/>
                <a:gd name="connsiteY181" fmla="*/ 1768654 h 2396328"/>
                <a:gd name="connsiteX182" fmla="*/ 239699 w 1295643"/>
                <a:gd name="connsiteY182" fmla="*/ 1711919 h 2396328"/>
                <a:gd name="connsiteX183" fmla="*/ 239699 w 1295643"/>
                <a:gd name="connsiteY183" fmla="*/ 1655857 h 2396328"/>
                <a:gd name="connsiteX184" fmla="*/ 235208 w 1295643"/>
                <a:gd name="connsiteY184" fmla="*/ 1599570 h 2396328"/>
                <a:gd name="connsiteX185" fmla="*/ 229007 w 1295643"/>
                <a:gd name="connsiteY185" fmla="*/ 1545526 h 2396328"/>
                <a:gd name="connsiteX186" fmla="*/ 221096 w 1295643"/>
                <a:gd name="connsiteY186" fmla="*/ 1492828 h 2396328"/>
                <a:gd name="connsiteX187" fmla="*/ 209335 w 1295643"/>
                <a:gd name="connsiteY187" fmla="*/ 1441923 h 2396328"/>
                <a:gd name="connsiteX188" fmla="*/ 193298 w 1295643"/>
                <a:gd name="connsiteY188" fmla="*/ 1394607 h 2396328"/>
                <a:gd name="connsiteX189" fmla="*/ 175551 w 1295643"/>
                <a:gd name="connsiteY189" fmla="*/ 1349757 h 2396328"/>
                <a:gd name="connsiteX190" fmla="*/ 154168 w 1295643"/>
                <a:gd name="connsiteY190" fmla="*/ 1309616 h 2396328"/>
                <a:gd name="connsiteX191" fmla="*/ 130220 w 1295643"/>
                <a:gd name="connsiteY191" fmla="*/ 1274185 h 2396328"/>
                <a:gd name="connsiteX192" fmla="*/ 53457 w 1295643"/>
                <a:gd name="connsiteY192" fmla="*/ 1033789 h 2396328"/>
                <a:gd name="connsiteX193" fmla="*/ 41055 w 1295643"/>
                <a:gd name="connsiteY193" fmla="*/ 971672 h 2396328"/>
                <a:gd name="connsiteX194" fmla="*/ 25018 w 1295643"/>
                <a:gd name="connsiteY194" fmla="*/ 910004 h 2396328"/>
                <a:gd name="connsiteX195" fmla="*/ 11547 w 1295643"/>
                <a:gd name="connsiteY195" fmla="*/ 843178 h 2396328"/>
                <a:gd name="connsiteX196" fmla="*/ 5346 w 1295643"/>
                <a:gd name="connsiteY196" fmla="*/ 775006 h 2396328"/>
                <a:gd name="connsiteX197" fmla="*/ 0 w 1295643"/>
                <a:gd name="connsiteY197" fmla="*/ 703694 h 2396328"/>
                <a:gd name="connsiteX198" fmla="*/ 0 w 1295643"/>
                <a:gd name="connsiteY198" fmla="*/ 630813 h 2396328"/>
                <a:gd name="connsiteX199" fmla="*/ 3635 w 1295643"/>
                <a:gd name="connsiteY199" fmla="*/ 557260 h 2396328"/>
                <a:gd name="connsiteX200" fmla="*/ 11547 w 1295643"/>
                <a:gd name="connsiteY200" fmla="*/ 484379 h 2396328"/>
                <a:gd name="connsiteX201" fmla="*/ 23307 w 1295643"/>
                <a:gd name="connsiteY201" fmla="*/ 411722 h 2396328"/>
                <a:gd name="connsiteX202" fmla="*/ 35709 w 1295643"/>
                <a:gd name="connsiteY202" fmla="*/ 341532 h 2396328"/>
                <a:gd name="connsiteX203" fmla="*/ 53457 w 1295643"/>
                <a:gd name="connsiteY203" fmla="*/ 273360 h 2396328"/>
                <a:gd name="connsiteX204" fmla="*/ 74839 w 1295643"/>
                <a:gd name="connsiteY204" fmla="*/ 209225 h 2396328"/>
                <a:gd name="connsiteX205" fmla="*/ 97077 w 1295643"/>
                <a:gd name="connsiteY205" fmla="*/ 148453 h 2396328"/>
                <a:gd name="connsiteX206" fmla="*/ 122950 w 1295643"/>
                <a:gd name="connsiteY206" fmla="*/ 93512 h 2396328"/>
                <a:gd name="connsiteX207" fmla="*/ 150533 w 1295643"/>
                <a:gd name="connsiteY207" fmla="*/ 43504 h 2396328"/>
                <a:gd name="connsiteX208" fmla="*/ 183676 w 1295643"/>
                <a:gd name="connsiteY208"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633565 w 1295643"/>
                <a:gd name="connsiteY148" fmla="*/ 1404474 h 2396328"/>
                <a:gd name="connsiteX149" fmla="*/ 597856 w 1295643"/>
                <a:gd name="connsiteY149" fmla="*/ 1410528 h 2396328"/>
                <a:gd name="connsiteX150" fmla="*/ 564071 w 1295643"/>
                <a:gd name="connsiteY150" fmla="*/ 1419274 h 2396328"/>
                <a:gd name="connsiteX151" fmla="*/ 536488 w 1295643"/>
                <a:gd name="connsiteY151" fmla="*/ 1427347 h 2396328"/>
                <a:gd name="connsiteX152" fmla="*/ 515105 w 1295643"/>
                <a:gd name="connsiteY152" fmla="*/ 1438559 h 2396328"/>
                <a:gd name="connsiteX153" fmla="*/ 499069 w 1295643"/>
                <a:gd name="connsiteY153" fmla="*/ 1452014 h 2396328"/>
                <a:gd name="connsiteX154" fmla="*/ 473196 w 1295643"/>
                <a:gd name="connsiteY154" fmla="*/ 1490810 h 2396328"/>
                <a:gd name="connsiteX155" fmla="*/ 455234 w 1295643"/>
                <a:gd name="connsiteY155" fmla="*/ 1532968 h 2396328"/>
                <a:gd name="connsiteX156" fmla="*/ 441122 w 1295643"/>
                <a:gd name="connsiteY156" fmla="*/ 1576921 h 2396328"/>
                <a:gd name="connsiteX157" fmla="*/ 432997 w 1295643"/>
                <a:gd name="connsiteY157" fmla="*/ 1621771 h 2396328"/>
                <a:gd name="connsiteX158" fmla="*/ 429575 w 1295643"/>
                <a:gd name="connsiteY158" fmla="*/ 1669088 h 2396328"/>
                <a:gd name="connsiteX159" fmla="*/ 427651 w 1295643"/>
                <a:gd name="connsiteY159" fmla="*/ 1716629 h 2396328"/>
                <a:gd name="connsiteX160" fmla="*/ 429575 w 1295643"/>
                <a:gd name="connsiteY160" fmla="*/ 1764169 h 2396328"/>
                <a:gd name="connsiteX161" fmla="*/ 432997 w 1295643"/>
                <a:gd name="connsiteY161" fmla="*/ 1812832 h 2396328"/>
                <a:gd name="connsiteX162" fmla="*/ 437487 w 1295643"/>
                <a:gd name="connsiteY162" fmla="*/ 1861045 h 2396328"/>
                <a:gd name="connsiteX163" fmla="*/ 442833 w 1295643"/>
                <a:gd name="connsiteY163" fmla="*/ 1908362 h 2396328"/>
                <a:gd name="connsiteX164" fmla="*/ 443688 w 1295643"/>
                <a:gd name="connsiteY164" fmla="*/ 1977879 h 2396328"/>
                <a:gd name="connsiteX165" fmla="*/ 439197 w 1295643"/>
                <a:gd name="connsiteY165" fmla="*/ 2047396 h 2396328"/>
                <a:gd name="connsiteX166" fmla="*/ 431286 w 1295643"/>
                <a:gd name="connsiteY166" fmla="*/ 2114223 h 2396328"/>
                <a:gd name="connsiteX167" fmla="*/ 421450 w 1295643"/>
                <a:gd name="connsiteY167" fmla="*/ 2179703 h 2396328"/>
                <a:gd name="connsiteX168" fmla="*/ 409476 w 1295643"/>
                <a:gd name="connsiteY168" fmla="*/ 2396328 h 2396328"/>
                <a:gd name="connsiteX169" fmla="*/ 50891 w 1295643"/>
                <a:gd name="connsiteY169" fmla="*/ 2396328 h 2396328"/>
                <a:gd name="connsiteX170" fmla="*/ 91945 w 1295643"/>
                <a:gd name="connsiteY170" fmla="*/ 2308198 h 2396328"/>
                <a:gd name="connsiteX171" fmla="*/ 142622 w 1295643"/>
                <a:gd name="connsiteY171" fmla="*/ 2208407 h 2396328"/>
                <a:gd name="connsiteX172" fmla="*/ 160369 w 1295643"/>
                <a:gd name="connsiteY172" fmla="*/ 2172303 h 2396328"/>
                <a:gd name="connsiteX173" fmla="*/ 175551 w 1295643"/>
                <a:gd name="connsiteY173" fmla="*/ 2132162 h 2396328"/>
                <a:gd name="connsiteX174" fmla="*/ 189877 w 1295643"/>
                <a:gd name="connsiteY174" fmla="*/ 2087537 h 2396328"/>
                <a:gd name="connsiteX175" fmla="*/ 203134 w 1295643"/>
                <a:gd name="connsiteY175" fmla="*/ 2039996 h 2396328"/>
                <a:gd name="connsiteX176" fmla="*/ 213826 w 1295643"/>
                <a:gd name="connsiteY176" fmla="*/ 1988643 h 2396328"/>
                <a:gd name="connsiteX177" fmla="*/ 221951 w 1295643"/>
                <a:gd name="connsiteY177" fmla="*/ 1936393 h 2396328"/>
                <a:gd name="connsiteX178" fmla="*/ 229863 w 1295643"/>
                <a:gd name="connsiteY178" fmla="*/ 1881676 h 2396328"/>
                <a:gd name="connsiteX179" fmla="*/ 235208 w 1295643"/>
                <a:gd name="connsiteY179" fmla="*/ 1826286 h 2396328"/>
                <a:gd name="connsiteX180" fmla="*/ 239699 w 1295643"/>
                <a:gd name="connsiteY180" fmla="*/ 1768654 h 2396328"/>
                <a:gd name="connsiteX181" fmla="*/ 239699 w 1295643"/>
                <a:gd name="connsiteY181" fmla="*/ 1711919 h 2396328"/>
                <a:gd name="connsiteX182" fmla="*/ 239699 w 1295643"/>
                <a:gd name="connsiteY182" fmla="*/ 1655857 h 2396328"/>
                <a:gd name="connsiteX183" fmla="*/ 235208 w 1295643"/>
                <a:gd name="connsiteY183" fmla="*/ 1599570 h 2396328"/>
                <a:gd name="connsiteX184" fmla="*/ 229007 w 1295643"/>
                <a:gd name="connsiteY184" fmla="*/ 1545526 h 2396328"/>
                <a:gd name="connsiteX185" fmla="*/ 221096 w 1295643"/>
                <a:gd name="connsiteY185" fmla="*/ 1492828 h 2396328"/>
                <a:gd name="connsiteX186" fmla="*/ 209335 w 1295643"/>
                <a:gd name="connsiteY186" fmla="*/ 1441923 h 2396328"/>
                <a:gd name="connsiteX187" fmla="*/ 193298 w 1295643"/>
                <a:gd name="connsiteY187" fmla="*/ 1394607 h 2396328"/>
                <a:gd name="connsiteX188" fmla="*/ 175551 w 1295643"/>
                <a:gd name="connsiteY188" fmla="*/ 1349757 h 2396328"/>
                <a:gd name="connsiteX189" fmla="*/ 154168 w 1295643"/>
                <a:gd name="connsiteY189" fmla="*/ 1309616 h 2396328"/>
                <a:gd name="connsiteX190" fmla="*/ 130220 w 1295643"/>
                <a:gd name="connsiteY190" fmla="*/ 1274185 h 2396328"/>
                <a:gd name="connsiteX191" fmla="*/ 53457 w 1295643"/>
                <a:gd name="connsiteY191" fmla="*/ 1033789 h 2396328"/>
                <a:gd name="connsiteX192" fmla="*/ 41055 w 1295643"/>
                <a:gd name="connsiteY192" fmla="*/ 971672 h 2396328"/>
                <a:gd name="connsiteX193" fmla="*/ 25018 w 1295643"/>
                <a:gd name="connsiteY193" fmla="*/ 910004 h 2396328"/>
                <a:gd name="connsiteX194" fmla="*/ 11547 w 1295643"/>
                <a:gd name="connsiteY194" fmla="*/ 843178 h 2396328"/>
                <a:gd name="connsiteX195" fmla="*/ 5346 w 1295643"/>
                <a:gd name="connsiteY195" fmla="*/ 775006 h 2396328"/>
                <a:gd name="connsiteX196" fmla="*/ 0 w 1295643"/>
                <a:gd name="connsiteY196" fmla="*/ 703694 h 2396328"/>
                <a:gd name="connsiteX197" fmla="*/ 0 w 1295643"/>
                <a:gd name="connsiteY197" fmla="*/ 630813 h 2396328"/>
                <a:gd name="connsiteX198" fmla="*/ 3635 w 1295643"/>
                <a:gd name="connsiteY198" fmla="*/ 557260 h 2396328"/>
                <a:gd name="connsiteX199" fmla="*/ 11547 w 1295643"/>
                <a:gd name="connsiteY199" fmla="*/ 484379 h 2396328"/>
                <a:gd name="connsiteX200" fmla="*/ 23307 w 1295643"/>
                <a:gd name="connsiteY200" fmla="*/ 411722 h 2396328"/>
                <a:gd name="connsiteX201" fmla="*/ 35709 w 1295643"/>
                <a:gd name="connsiteY201" fmla="*/ 341532 h 2396328"/>
                <a:gd name="connsiteX202" fmla="*/ 53457 w 1295643"/>
                <a:gd name="connsiteY202" fmla="*/ 273360 h 2396328"/>
                <a:gd name="connsiteX203" fmla="*/ 74839 w 1295643"/>
                <a:gd name="connsiteY203" fmla="*/ 209225 h 2396328"/>
                <a:gd name="connsiteX204" fmla="*/ 97077 w 1295643"/>
                <a:gd name="connsiteY204" fmla="*/ 148453 h 2396328"/>
                <a:gd name="connsiteX205" fmla="*/ 122950 w 1295643"/>
                <a:gd name="connsiteY205" fmla="*/ 93512 h 2396328"/>
                <a:gd name="connsiteX206" fmla="*/ 150533 w 1295643"/>
                <a:gd name="connsiteY206" fmla="*/ 43504 h 2396328"/>
                <a:gd name="connsiteX207" fmla="*/ 183676 w 1295643"/>
                <a:gd name="connsiteY207"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633565 w 1295643"/>
                <a:gd name="connsiteY148" fmla="*/ 1404474 h 2396328"/>
                <a:gd name="connsiteX149" fmla="*/ 597856 w 1295643"/>
                <a:gd name="connsiteY149" fmla="*/ 1410528 h 2396328"/>
                <a:gd name="connsiteX150" fmla="*/ 536488 w 1295643"/>
                <a:gd name="connsiteY150" fmla="*/ 1427347 h 2396328"/>
                <a:gd name="connsiteX151" fmla="*/ 515105 w 1295643"/>
                <a:gd name="connsiteY151" fmla="*/ 1438559 h 2396328"/>
                <a:gd name="connsiteX152" fmla="*/ 499069 w 1295643"/>
                <a:gd name="connsiteY152" fmla="*/ 1452014 h 2396328"/>
                <a:gd name="connsiteX153" fmla="*/ 473196 w 1295643"/>
                <a:gd name="connsiteY153" fmla="*/ 1490810 h 2396328"/>
                <a:gd name="connsiteX154" fmla="*/ 455234 w 1295643"/>
                <a:gd name="connsiteY154" fmla="*/ 1532968 h 2396328"/>
                <a:gd name="connsiteX155" fmla="*/ 441122 w 1295643"/>
                <a:gd name="connsiteY155" fmla="*/ 1576921 h 2396328"/>
                <a:gd name="connsiteX156" fmla="*/ 432997 w 1295643"/>
                <a:gd name="connsiteY156" fmla="*/ 1621771 h 2396328"/>
                <a:gd name="connsiteX157" fmla="*/ 429575 w 1295643"/>
                <a:gd name="connsiteY157" fmla="*/ 1669088 h 2396328"/>
                <a:gd name="connsiteX158" fmla="*/ 427651 w 1295643"/>
                <a:gd name="connsiteY158" fmla="*/ 1716629 h 2396328"/>
                <a:gd name="connsiteX159" fmla="*/ 429575 w 1295643"/>
                <a:gd name="connsiteY159" fmla="*/ 1764169 h 2396328"/>
                <a:gd name="connsiteX160" fmla="*/ 432997 w 1295643"/>
                <a:gd name="connsiteY160" fmla="*/ 1812832 h 2396328"/>
                <a:gd name="connsiteX161" fmla="*/ 437487 w 1295643"/>
                <a:gd name="connsiteY161" fmla="*/ 1861045 h 2396328"/>
                <a:gd name="connsiteX162" fmla="*/ 442833 w 1295643"/>
                <a:gd name="connsiteY162" fmla="*/ 1908362 h 2396328"/>
                <a:gd name="connsiteX163" fmla="*/ 443688 w 1295643"/>
                <a:gd name="connsiteY163" fmla="*/ 1977879 h 2396328"/>
                <a:gd name="connsiteX164" fmla="*/ 439197 w 1295643"/>
                <a:gd name="connsiteY164" fmla="*/ 2047396 h 2396328"/>
                <a:gd name="connsiteX165" fmla="*/ 431286 w 1295643"/>
                <a:gd name="connsiteY165" fmla="*/ 2114223 h 2396328"/>
                <a:gd name="connsiteX166" fmla="*/ 421450 w 1295643"/>
                <a:gd name="connsiteY166" fmla="*/ 2179703 h 2396328"/>
                <a:gd name="connsiteX167" fmla="*/ 409476 w 1295643"/>
                <a:gd name="connsiteY167" fmla="*/ 2396328 h 2396328"/>
                <a:gd name="connsiteX168" fmla="*/ 50891 w 1295643"/>
                <a:gd name="connsiteY168" fmla="*/ 2396328 h 2396328"/>
                <a:gd name="connsiteX169" fmla="*/ 91945 w 1295643"/>
                <a:gd name="connsiteY169" fmla="*/ 2308198 h 2396328"/>
                <a:gd name="connsiteX170" fmla="*/ 142622 w 1295643"/>
                <a:gd name="connsiteY170" fmla="*/ 2208407 h 2396328"/>
                <a:gd name="connsiteX171" fmla="*/ 160369 w 1295643"/>
                <a:gd name="connsiteY171" fmla="*/ 2172303 h 2396328"/>
                <a:gd name="connsiteX172" fmla="*/ 175551 w 1295643"/>
                <a:gd name="connsiteY172" fmla="*/ 2132162 h 2396328"/>
                <a:gd name="connsiteX173" fmla="*/ 189877 w 1295643"/>
                <a:gd name="connsiteY173" fmla="*/ 2087537 h 2396328"/>
                <a:gd name="connsiteX174" fmla="*/ 203134 w 1295643"/>
                <a:gd name="connsiteY174" fmla="*/ 2039996 h 2396328"/>
                <a:gd name="connsiteX175" fmla="*/ 213826 w 1295643"/>
                <a:gd name="connsiteY175" fmla="*/ 1988643 h 2396328"/>
                <a:gd name="connsiteX176" fmla="*/ 221951 w 1295643"/>
                <a:gd name="connsiteY176" fmla="*/ 1936393 h 2396328"/>
                <a:gd name="connsiteX177" fmla="*/ 229863 w 1295643"/>
                <a:gd name="connsiteY177" fmla="*/ 1881676 h 2396328"/>
                <a:gd name="connsiteX178" fmla="*/ 235208 w 1295643"/>
                <a:gd name="connsiteY178" fmla="*/ 1826286 h 2396328"/>
                <a:gd name="connsiteX179" fmla="*/ 239699 w 1295643"/>
                <a:gd name="connsiteY179" fmla="*/ 1768654 h 2396328"/>
                <a:gd name="connsiteX180" fmla="*/ 239699 w 1295643"/>
                <a:gd name="connsiteY180" fmla="*/ 1711919 h 2396328"/>
                <a:gd name="connsiteX181" fmla="*/ 239699 w 1295643"/>
                <a:gd name="connsiteY181" fmla="*/ 1655857 h 2396328"/>
                <a:gd name="connsiteX182" fmla="*/ 235208 w 1295643"/>
                <a:gd name="connsiteY182" fmla="*/ 1599570 h 2396328"/>
                <a:gd name="connsiteX183" fmla="*/ 229007 w 1295643"/>
                <a:gd name="connsiteY183" fmla="*/ 1545526 h 2396328"/>
                <a:gd name="connsiteX184" fmla="*/ 221096 w 1295643"/>
                <a:gd name="connsiteY184" fmla="*/ 1492828 h 2396328"/>
                <a:gd name="connsiteX185" fmla="*/ 209335 w 1295643"/>
                <a:gd name="connsiteY185" fmla="*/ 1441923 h 2396328"/>
                <a:gd name="connsiteX186" fmla="*/ 193298 w 1295643"/>
                <a:gd name="connsiteY186" fmla="*/ 1394607 h 2396328"/>
                <a:gd name="connsiteX187" fmla="*/ 175551 w 1295643"/>
                <a:gd name="connsiteY187" fmla="*/ 1349757 h 2396328"/>
                <a:gd name="connsiteX188" fmla="*/ 154168 w 1295643"/>
                <a:gd name="connsiteY188" fmla="*/ 1309616 h 2396328"/>
                <a:gd name="connsiteX189" fmla="*/ 130220 w 1295643"/>
                <a:gd name="connsiteY189" fmla="*/ 1274185 h 2396328"/>
                <a:gd name="connsiteX190" fmla="*/ 53457 w 1295643"/>
                <a:gd name="connsiteY190" fmla="*/ 1033789 h 2396328"/>
                <a:gd name="connsiteX191" fmla="*/ 41055 w 1295643"/>
                <a:gd name="connsiteY191" fmla="*/ 971672 h 2396328"/>
                <a:gd name="connsiteX192" fmla="*/ 25018 w 1295643"/>
                <a:gd name="connsiteY192" fmla="*/ 910004 h 2396328"/>
                <a:gd name="connsiteX193" fmla="*/ 11547 w 1295643"/>
                <a:gd name="connsiteY193" fmla="*/ 843178 h 2396328"/>
                <a:gd name="connsiteX194" fmla="*/ 5346 w 1295643"/>
                <a:gd name="connsiteY194" fmla="*/ 775006 h 2396328"/>
                <a:gd name="connsiteX195" fmla="*/ 0 w 1295643"/>
                <a:gd name="connsiteY195" fmla="*/ 703694 h 2396328"/>
                <a:gd name="connsiteX196" fmla="*/ 0 w 1295643"/>
                <a:gd name="connsiteY196" fmla="*/ 630813 h 2396328"/>
                <a:gd name="connsiteX197" fmla="*/ 3635 w 1295643"/>
                <a:gd name="connsiteY197" fmla="*/ 557260 h 2396328"/>
                <a:gd name="connsiteX198" fmla="*/ 11547 w 1295643"/>
                <a:gd name="connsiteY198" fmla="*/ 484379 h 2396328"/>
                <a:gd name="connsiteX199" fmla="*/ 23307 w 1295643"/>
                <a:gd name="connsiteY199" fmla="*/ 411722 h 2396328"/>
                <a:gd name="connsiteX200" fmla="*/ 35709 w 1295643"/>
                <a:gd name="connsiteY200" fmla="*/ 341532 h 2396328"/>
                <a:gd name="connsiteX201" fmla="*/ 53457 w 1295643"/>
                <a:gd name="connsiteY201" fmla="*/ 273360 h 2396328"/>
                <a:gd name="connsiteX202" fmla="*/ 74839 w 1295643"/>
                <a:gd name="connsiteY202" fmla="*/ 209225 h 2396328"/>
                <a:gd name="connsiteX203" fmla="*/ 97077 w 1295643"/>
                <a:gd name="connsiteY203" fmla="*/ 148453 h 2396328"/>
                <a:gd name="connsiteX204" fmla="*/ 122950 w 1295643"/>
                <a:gd name="connsiteY204" fmla="*/ 93512 h 2396328"/>
                <a:gd name="connsiteX205" fmla="*/ 150533 w 1295643"/>
                <a:gd name="connsiteY205" fmla="*/ 43504 h 2396328"/>
                <a:gd name="connsiteX206" fmla="*/ 183676 w 1295643"/>
                <a:gd name="connsiteY20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633565 w 1295643"/>
                <a:gd name="connsiteY148" fmla="*/ 1404474 h 2396328"/>
                <a:gd name="connsiteX149" fmla="*/ 536488 w 1295643"/>
                <a:gd name="connsiteY149" fmla="*/ 1427347 h 2396328"/>
                <a:gd name="connsiteX150" fmla="*/ 515105 w 1295643"/>
                <a:gd name="connsiteY150" fmla="*/ 1438559 h 2396328"/>
                <a:gd name="connsiteX151" fmla="*/ 499069 w 1295643"/>
                <a:gd name="connsiteY151" fmla="*/ 1452014 h 2396328"/>
                <a:gd name="connsiteX152" fmla="*/ 473196 w 1295643"/>
                <a:gd name="connsiteY152" fmla="*/ 1490810 h 2396328"/>
                <a:gd name="connsiteX153" fmla="*/ 455234 w 1295643"/>
                <a:gd name="connsiteY153" fmla="*/ 1532968 h 2396328"/>
                <a:gd name="connsiteX154" fmla="*/ 441122 w 1295643"/>
                <a:gd name="connsiteY154" fmla="*/ 1576921 h 2396328"/>
                <a:gd name="connsiteX155" fmla="*/ 432997 w 1295643"/>
                <a:gd name="connsiteY155" fmla="*/ 1621771 h 2396328"/>
                <a:gd name="connsiteX156" fmla="*/ 429575 w 1295643"/>
                <a:gd name="connsiteY156" fmla="*/ 1669088 h 2396328"/>
                <a:gd name="connsiteX157" fmla="*/ 427651 w 1295643"/>
                <a:gd name="connsiteY157" fmla="*/ 1716629 h 2396328"/>
                <a:gd name="connsiteX158" fmla="*/ 429575 w 1295643"/>
                <a:gd name="connsiteY158" fmla="*/ 1764169 h 2396328"/>
                <a:gd name="connsiteX159" fmla="*/ 432997 w 1295643"/>
                <a:gd name="connsiteY159" fmla="*/ 1812832 h 2396328"/>
                <a:gd name="connsiteX160" fmla="*/ 437487 w 1295643"/>
                <a:gd name="connsiteY160" fmla="*/ 1861045 h 2396328"/>
                <a:gd name="connsiteX161" fmla="*/ 442833 w 1295643"/>
                <a:gd name="connsiteY161" fmla="*/ 1908362 h 2396328"/>
                <a:gd name="connsiteX162" fmla="*/ 443688 w 1295643"/>
                <a:gd name="connsiteY162" fmla="*/ 1977879 h 2396328"/>
                <a:gd name="connsiteX163" fmla="*/ 439197 w 1295643"/>
                <a:gd name="connsiteY163" fmla="*/ 2047396 h 2396328"/>
                <a:gd name="connsiteX164" fmla="*/ 431286 w 1295643"/>
                <a:gd name="connsiteY164" fmla="*/ 2114223 h 2396328"/>
                <a:gd name="connsiteX165" fmla="*/ 421450 w 1295643"/>
                <a:gd name="connsiteY165" fmla="*/ 2179703 h 2396328"/>
                <a:gd name="connsiteX166" fmla="*/ 409476 w 1295643"/>
                <a:gd name="connsiteY166" fmla="*/ 2396328 h 2396328"/>
                <a:gd name="connsiteX167" fmla="*/ 50891 w 1295643"/>
                <a:gd name="connsiteY167" fmla="*/ 2396328 h 2396328"/>
                <a:gd name="connsiteX168" fmla="*/ 91945 w 1295643"/>
                <a:gd name="connsiteY168" fmla="*/ 2308198 h 2396328"/>
                <a:gd name="connsiteX169" fmla="*/ 142622 w 1295643"/>
                <a:gd name="connsiteY169" fmla="*/ 2208407 h 2396328"/>
                <a:gd name="connsiteX170" fmla="*/ 160369 w 1295643"/>
                <a:gd name="connsiteY170" fmla="*/ 2172303 h 2396328"/>
                <a:gd name="connsiteX171" fmla="*/ 175551 w 1295643"/>
                <a:gd name="connsiteY171" fmla="*/ 2132162 h 2396328"/>
                <a:gd name="connsiteX172" fmla="*/ 189877 w 1295643"/>
                <a:gd name="connsiteY172" fmla="*/ 2087537 h 2396328"/>
                <a:gd name="connsiteX173" fmla="*/ 203134 w 1295643"/>
                <a:gd name="connsiteY173" fmla="*/ 2039996 h 2396328"/>
                <a:gd name="connsiteX174" fmla="*/ 213826 w 1295643"/>
                <a:gd name="connsiteY174" fmla="*/ 1988643 h 2396328"/>
                <a:gd name="connsiteX175" fmla="*/ 221951 w 1295643"/>
                <a:gd name="connsiteY175" fmla="*/ 1936393 h 2396328"/>
                <a:gd name="connsiteX176" fmla="*/ 229863 w 1295643"/>
                <a:gd name="connsiteY176" fmla="*/ 1881676 h 2396328"/>
                <a:gd name="connsiteX177" fmla="*/ 235208 w 1295643"/>
                <a:gd name="connsiteY177" fmla="*/ 1826286 h 2396328"/>
                <a:gd name="connsiteX178" fmla="*/ 239699 w 1295643"/>
                <a:gd name="connsiteY178" fmla="*/ 1768654 h 2396328"/>
                <a:gd name="connsiteX179" fmla="*/ 239699 w 1295643"/>
                <a:gd name="connsiteY179" fmla="*/ 1711919 h 2396328"/>
                <a:gd name="connsiteX180" fmla="*/ 239699 w 1295643"/>
                <a:gd name="connsiteY180" fmla="*/ 1655857 h 2396328"/>
                <a:gd name="connsiteX181" fmla="*/ 235208 w 1295643"/>
                <a:gd name="connsiteY181" fmla="*/ 1599570 h 2396328"/>
                <a:gd name="connsiteX182" fmla="*/ 229007 w 1295643"/>
                <a:gd name="connsiteY182" fmla="*/ 1545526 h 2396328"/>
                <a:gd name="connsiteX183" fmla="*/ 221096 w 1295643"/>
                <a:gd name="connsiteY183" fmla="*/ 1492828 h 2396328"/>
                <a:gd name="connsiteX184" fmla="*/ 209335 w 1295643"/>
                <a:gd name="connsiteY184" fmla="*/ 1441923 h 2396328"/>
                <a:gd name="connsiteX185" fmla="*/ 193298 w 1295643"/>
                <a:gd name="connsiteY185" fmla="*/ 1394607 h 2396328"/>
                <a:gd name="connsiteX186" fmla="*/ 175551 w 1295643"/>
                <a:gd name="connsiteY186" fmla="*/ 1349757 h 2396328"/>
                <a:gd name="connsiteX187" fmla="*/ 154168 w 1295643"/>
                <a:gd name="connsiteY187" fmla="*/ 1309616 h 2396328"/>
                <a:gd name="connsiteX188" fmla="*/ 130220 w 1295643"/>
                <a:gd name="connsiteY188" fmla="*/ 1274185 h 2396328"/>
                <a:gd name="connsiteX189" fmla="*/ 53457 w 1295643"/>
                <a:gd name="connsiteY189" fmla="*/ 1033789 h 2396328"/>
                <a:gd name="connsiteX190" fmla="*/ 41055 w 1295643"/>
                <a:gd name="connsiteY190" fmla="*/ 971672 h 2396328"/>
                <a:gd name="connsiteX191" fmla="*/ 25018 w 1295643"/>
                <a:gd name="connsiteY191" fmla="*/ 910004 h 2396328"/>
                <a:gd name="connsiteX192" fmla="*/ 11547 w 1295643"/>
                <a:gd name="connsiteY192" fmla="*/ 843178 h 2396328"/>
                <a:gd name="connsiteX193" fmla="*/ 5346 w 1295643"/>
                <a:gd name="connsiteY193" fmla="*/ 775006 h 2396328"/>
                <a:gd name="connsiteX194" fmla="*/ 0 w 1295643"/>
                <a:gd name="connsiteY194" fmla="*/ 703694 h 2396328"/>
                <a:gd name="connsiteX195" fmla="*/ 0 w 1295643"/>
                <a:gd name="connsiteY195" fmla="*/ 630813 h 2396328"/>
                <a:gd name="connsiteX196" fmla="*/ 3635 w 1295643"/>
                <a:gd name="connsiteY196" fmla="*/ 557260 h 2396328"/>
                <a:gd name="connsiteX197" fmla="*/ 11547 w 1295643"/>
                <a:gd name="connsiteY197" fmla="*/ 484379 h 2396328"/>
                <a:gd name="connsiteX198" fmla="*/ 23307 w 1295643"/>
                <a:gd name="connsiteY198" fmla="*/ 411722 h 2396328"/>
                <a:gd name="connsiteX199" fmla="*/ 35709 w 1295643"/>
                <a:gd name="connsiteY199" fmla="*/ 341532 h 2396328"/>
                <a:gd name="connsiteX200" fmla="*/ 53457 w 1295643"/>
                <a:gd name="connsiteY200" fmla="*/ 273360 h 2396328"/>
                <a:gd name="connsiteX201" fmla="*/ 74839 w 1295643"/>
                <a:gd name="connsiteY201" fmla="*/ 209225 h 2396328"/>
                <a:gd name="connsiteX202" fmla="*/ 97077 w 1295643"/>
                <a:gd name="connsiteY202" fmla="*/ 148453 h 2396328"/>
                <a:gd name="connsiteX203" fmla="*/ 122950 w 1295643"/>
                <a:gd name="connsiteY203" fmla="*/ 93512 h 2396328"/>
                <a:gd name="connsiteX204" fmla="*/ 150533 w 1295643"/>
                <a:gd name="connsiteY204" fmla="*/ 43504 h 2396328"/>
                <a:gd name="connsiteX205" fmla="*/ 183676 w 1295643"/>
                <a:gd name="connsiteY205"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536488 w 1295643"/>
                <a:gd name="connsiteY148" fmla="*/ 1427347 h 2396328"/>
                <a:gd name="connsiteX149" fmla="*/ 515105 w 1295643"/>
                <a:gd name="connsiteY149" fmla="*/ 1438559 h 2396328"/>
                <a:gd name="connsiteX150" fmla="*/ 499069 w 1295643"/>
                <a:gd name="connsiteY150" fmla="*/ 1452014 h 2396328"/>
                <a:gd name="connsiteX151" fmla="*/ 473196 w 1295643"/>
                <a:gd name="connsiteY151" fmla="*/ 1490810 h 2396328"/>
                <a:gd name="connsiteX152" fmla="*/ 455234 w 1295643"/>
                <a:gd name="connsiteY152" fmla="*/ 1532968 h 2396328"/>
                <a:gd name="connsiteX153" fmla="*/ 441122 w 1295643"/>
                <a:gd name="connsiteY153" fmla="*/ 1576921 h 2396328"/>
                <a:gd name="connsiteX154" fmla="*/ 432997 w 1295643"/>
                <a:gd name="connsiteY154" fmla="*/ 1621771 h 2396328"/>
                <a:gd name="connsiteX155" fmla="*/ 429575 w 1295643"/>
                <a:gd name="connsiteY155" fmla="*/ 1669088 h 2396328"/>
                <a:gd name="connsiteX156" fmla="*/ 427651 w 1295643"/>
                <a:gd name="connsiteY156" fmla="*/ 1716629 h 2396328"/>
                <a:gd name="connsiteX157" fmla="*/ 429575 w 1295643"/>
                <a:gd name="connsiteY157" fmla="*/ 1764169 h 2396328"/>
                <a:gd name="connsiteX158" fmla="*/ 432997 w 1295643"/>
                <a:gd name="connsiteY158" fmla="*/ 1812832 h 2396328"/>
                <a:gd name="connsiteX159" fmla="*/ 437487 w 1295643"/>
                <a:gd name="connsiteY159" fmla="*/ 1861045 h 2396328"/>
                <a:gd name="connsiteX160" fmla="*/ 442833 w 1295643"/>
                <a:gd name="connsiteY160" fmla="*/ 1908362 h 2396328"/>
                <a:gd name="connsiteX161" fmla="*/ 443688 w 1295643"/>
                <a:gd name="connsiteY161" fmla="*/ 1977879 h 2396328"/>
                <a:gd name="connsiteX162" fmla="*/ 439197 w 1295643"/>
                <a:gd name="connsiteY162" fmla="*/ 2047396 h 2396328"/>
                <a:gd name="connsiteX163" fmla="*/ 431286 w 1295643"/>
                <a:gd name="connsiteY163" fmla="*/ 2114223 h 2396328"/>
                <a:gd name="connsiteX164" fmla="*/ 421450 w 1295643"/>
                <a:gd name="connsiteY164" fmla="*/ 2179703 h 2396328"/>
                <a:gd name="connsiteX165" fmla="*/ 409476 w 1295643"/>
                <a:gd name="connsiteY165" fmla="*/ 2396328 h 2396328"/>
                <a:gd name="connsiteX166" fmla="*/ 50891 w 1295643"/>
                <a:gd name="connsiteY166" fmla="*/ 2396328 h 2396328"/>
                <a:gd name="connsiteX167" fmla="*/ 91945 w 1295643"/>
                <a:gd name="connsiteY167" fmla="*/ 2308198 h 2396328"/>
                <a:gd name="connsiteX168" fmla="*/ 142622 w 1295643"/>
                <a:gd name="connsiteY168" fmla="*/ 2208407 h 2396328"/>
                <a:gd name="connsiteX169" fmla="*/ 160369 w 1295643"/>
                <a:gd name="connsiteY169" fmla="*/ 2172303 h 2396328"/>
                <a:gd name="connsiteX170" fmla="*/ 175551 w 1295643"/>
                <a:gd name="connsiteY170" fmla="*/ 2132162 h 2396328"/>
                <a:gd name="connsiteX171" fmla="*/ 189877 w 1295643"/>
                <a:gd name="connsiteY171" fmla="*/ 2087537 h 2396328"/>
                <a:gd name="connsiteX172" fmla="*/ 203134 w 1295643"/>
                <a:gd name="connsiteY172" fmla="*/ 2039996 h 2396328"/>
                <a:gd name="connsiteX173" fmla="*/ 213826 w 1295643"/>
                <a:gd name="connsiteY173" fmla="*/ 1988643 h 2396328"/>
                <a:gd name="connsiteX174" fmla="*/ 221951 w 1295643"/>
                <a:gd name="connsiteY174" fmla="*/ 1936393 h 2396328"/>
                <a:gd name="connsiteX175" fmla="*/ 229863 w 1295643"/>
                <a:gd name="connsiteY175" fmla="*/ 1881676 h 2396328"/>
                <a:gd name="connsiteX176" fmla="*/ 235208 w 1295643"/>
                <a:gd name="connsiteY176" fmla="*/ 1826286 h 2396328"/>
                <a:gd name="connsiteX177" fmla="*/ 239699 w 1295643"/>
                <a:gd name="connsiteY177" fmla="*/ 1768654 h 2396328"/>
                <a:gd name="connsiteX178" fmla="*/ 239699 w 1295643"/>
                <a:gd name="connsiteY178" fmla="*/ 1711919 h 2396328"/>
                <a:gd name="connsiteX179" fmla="*/ 239699 w 1295643"/>
                <a:gd name="connsiteY179" fmla="*/ 1655857 h 2396328"/>
                <a:gd name="connsiteX180" fmla="*/ 235208 w 1295643"/>
                <a:gd name="connsiteY180" fmla="*/ 1599570 h 2396328"/>
                <a:gd name="connsiteX181" fmla="*/ 229007 w 1295643"/>
                <a:gd name="connsiteY181" fmla="*/ 1545526 h 2396328"/>
                <a:gd name="connsiteX182" fmla="*/ 221096 w 1295643"/>
                <a:gd name="connsiteY182" fmla="*/ 1492828 h 2396328"/>
                <a:gd name="connsiteX183" fmla="*/ 209335 w 1295643"/>
                <a:gd name="connsiteY183" fmla="*/ 1441923 h 2396328"/>
                <a:gd name="connsiteX184" fmla="*/ 193298 w 1295643"/>
                <a:gd name="connsiteY184" fmla="*/ 1394607 h 2396328"/>
                <a:gd name="connsiteX185" fmla="*/ 175551 w 1295643"/>
                <a:gd name="connsiteY185" fmla="*/ 1349757 h 2396328"/>
                <a:gd name="connsiteX186" fmla="*/ 154168 w 1295643"/>
                <a:gd name="connsiteY186" fmla="*/ 1309616 h 2396328"/>
                <a:gd name="connsiteX187" fmla="*/ 130220 w 1295643"/>
                <a:gd name="connsiteY187" fmla="*/ 1274185 h 2396328"/>
                <a:gd name="connsiteX188" fmla="*/ 53457 w 1295643"/>
                <a:gd name="connsiteY188" fmla="*/ 1033789 h 2396328"/>
                <a:gd name="connsiteX189" fmla="*/ 41055 w 1295643"/>
                <a:gd name="connsiteY189" fmla="*/ 971672 h 2396328"/>
                <a:gd name="connsiteX190" fmla="*/ 25018 w 1295643"/>
                <a:gd name="connsiteY190" fmla="*/ 910004 h 2396328"/>
                <a:gd name="connsiteX191" fmla="*/ 11547 w 1295643"/>
                <a:gd name="connsiteY191" fmla="*/ 843178 h 2396328"/>
                <a:gd name="connsiteX192" fmla="*/ 5346 w 1295643"/>
                <a:gd name="connsiteY192" fmla="*/ 775006 h 2396328"/>
                <a:gd name="connsiteX193" fmla="*/ 0 w 1295643"/>
                <a:gd name="connsiteY193" fmla="*/ 703694 h 2396328"/>
                <a:gd name="connsiteX194" fmla="*/ 0 w 1295643"/>
                <a:gd name="connsiteY194" fmla="*/ 630813 h 2396328"/>
                <a:gd name="connsiteX195" fmla="*/ 3635 w 1295643"/>
                <a:gd name="connsiteY195" fmla="*/ 557260 h 2396328"/>
                <a:gd name="connsiteX196" fmla="*/ 11547 w 1295643"/>
                <a:gd name="connsiteY196" fmla="*/ 484379 h 2396328"/>
                <a:gd name="connsiteX197" fmla="*/ 23307 w 1295643"/>
                <a:gd name="connsiteY197" fmla="*/ 411722 h 2396328"/>
                <a:gd name="connsiteX198" fmla="*/ 35709 w 1295643"/>
                <a:gd name="connsiteY198" fmla="*/ 341532 h 2396328"/>
                <a:gd name="connsiteX199" fmla="*/ 53457 w 1295643"/>
                <a:gd name="connsiteY199" fmla="*/ 273360 h 2396328"/>
                <a:gd name="connsiteX200" fmla="*/ 74839 w 1295643"/>
                <a:gd name="connsiteY200" fmla="*/ 209225 h 2396328"/>
                <a:gd name="connsiteX201" fmla="*/ 97077 w 1295643"/>
                <a:gd name="connsiteY201" fmla="*/ 148453 h 2396328"/>
                <a:gd name="connsiteX202" fmla="*/ 122950 w 1295643"/>
                <a:gd name="connsiteY202" fmla="*/ 93512 h 2396328"/>
                <a:gd name="connsiteX203" fmla="*/ 150533 w 1295643"/>
                <a:gd name="connsiteY203" fmla="*/ 43504 h 2396328"/>
                <a:gd name="connsiteX204" fmla="*/ 183676 w 1295643"/>
                <a:gd name="connsiteY204"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36488 w 1295643"/>
                <a:gd name="connsiteY147" fmla="*/ 1427347 h 2396328"/>
                <a:gd name="connsiteX148" fmla="*/ 515105 w 1295643"/>
                <a:gd name="connsiteY148" fmla="*/ 1438559 h 2396328"/>
                <a:gd name="connsiteX149" fmla="*/ 499069 w 1295643"/>
                <a:gd name="connsiteY149" fmla="*/ 1452014 h 2396328"/>
                <a:gd name="connsiteX150" fmla="*/ 473196 w 1295643"/>
                <a:gd name="connsiteY150" fmla="*/ 1490810 h 2396328"/>
                <a:gd name="connsiteX151" fmla="*/ 455234 w 1295643"/>
                <a:gd name="connsiteY151" fmla="*/ 1532968 h 2396328"/>
                <a:gd name="connsiteX152" fmla="*/ 441122 w 1295643"/>
                <a:gd name="connsiteY152" fmla="*/ 1576921 h 2396328"/>
                <a:gd name="connsiteX153" fmla="*/ 432997 w 1295643"/>
                <a:gd name="connsiteY153" fmla="*/ 1621771 h 2396328"/>
                <a:gd name="connsiteX154" fmla="*/ 429575 w 1295643"/>
                <a:gd name="connsiteY154" fmla="*/ 1669088 h 2396328"/>
                <a:gd name="connsiteX155" fmla="*/ 427651 w 1295643"/>
                <a:gd name="connsiteY155" fmla="*/ 1716629 h 2396328"/>
                <a:gd name="connsiteX156" fmla="*/ 429575 w 1295643"/>
                <a:gd name="connsiteY156" fmla="*/ 1764169 h 2396328"/>
                <a:gd name="connsiteX157" fmla="*/ 432997 w 1295643"/>
                <a:gd name="connsiteY157" fmla="*/ 1812832 h 2396328"/>
                <a:gd name="connsiteX158" fmla="*/ 437487 w 1295643"/>
                <a:gd name="connsiteY158" fmla="*/ 1861045 h 2396328"/>
                <a:gd name="connsiteX159" fmla="*/ 442833 w 1295643"/>
                <a:gd name="connsiteY159" fmla="*/ 1908362 h 2396328"/>
                <a:gd name="connsiteX160" fmla="*/ 443688 w 1295643"/>
                <a:gd name="connsiteY160" fmla="*/ 1977879 h 2396328"/>
                <a:gd name="connsiteX161" fmla="*/ 439197 w 1295643"/>
                <a:gd name="connsiteY161" fmla="*/ 2047396 h 2396328"/>
                <a:gd name="connsiteX162" fmla="*/ 431286 w 1295643"/>
                <a:gd name="connsiteY162" fmla="*/ 2114223 h 2396328"/>
                <a:gd name="connsiteX163" fmla="*/ 421450 w 1295643"/>
                <a:gd name="connsiteY163" fmla="*/ 2179703 h 2396328"/>
                <a:gd name="connsiteX164" fmla="*/ 409476 w 1295643"/>
                <a:gd name="connsiteY164" fmla="*/ 2396328 h 2396328"/>
                <a:gd name="connsiteX165" fmla="*/ 50891 w 1295643"/>
                <a:gd name="connsiteY165" fmla="*/ 2396328 h 2396328"/>
                <a:gd name="connsiteX166" fmla="*/ 91945 w 1295643"/>
                <a:gd name="connsiteY166" fmla="*/ 2308198 h 2396328"/>
                <a:gd name="connsiteX167" fmla="*/ 142622 w 1295643"/>
                <a:gd name="connsiteY167" fmla="*/ 2208407 h 2396328"/>
                <a:gd name="connsiteX168" fmla="*/ 160369 w 1295643"/>
                <a:gd name="connsiteY168" fmla="*/ 2172303 h 2396328"/>
                <a:gd name="connsiteX169" fmla="*/ 175551 w 1295643"/>
                <a:gd name="connsiteY169" fmla="*/ 2132162 h 2396328"/>
                <a:gd name="connsiteX170" fmla="*/ 189877 w 1295643"/>
                <a:gd name="connsiteY170" fmla="*/ 2087537 h 2396328"/>
                <a:gd name="connsiteX171" fmla="*/ 203134 w 1295643"/>
                <a:gd name="connsiteY171" fmla="*/ 2039996 h 2396328"/>
                <a:gd name="connsiteX172" fmla="*/ 213826 w 1295643"/>
                <a:gd name="connsiteY172" fmla="*/ 1988643 h 2396328"/>
                <a:gd name="connsiteX173" fmla="*/ 221951 w 1295643"/>
                <a:gd name="connsiteY173" fmla="*/ 1936393 h 2396328"/>
                <a:gd name="connsiteX174" fmla="*/ 229863 w 1295643"/>
                <a:gd name="connsiteY174" fmla="*/ 1881676 h 2396328"/>
                <a:gd name="connsiteX175" fmla="*/ 235208 w 1295643"/>
                <a:gd name="connsiteY175" fmla="*/ 1826286 h 2396328"/>
                <a:gd name="connsiteX176" fmla="*/ 239699 w 1295643"/>
                <a:gd name="connsiteY176" fmla="*/ 1768654 h 2396328"/>
                <a:gd name="connsiteX177" fmla="*/ 239699 w 1295643"/>
                <a:gd name="connsiteY177" fmla="*/ 1711919 h 2396328"/>
                <a:gd name="connsiteX178" fmla="*/ 239699 w 1295643"/>
                <a:gd name="connsiteY178" fmla="*/ 1655857 h 2396328"/>
                <a:gd name="connsiteX179" fmla="*/ 235208 w 1295643"/>
                <a:gd name="connsiteY179" fmla="*/ 1599570 h 2396328"/>
                <a:gd name="connsiteX180" fmla="*/ 229007 w 1295643"/>
                <a:gd name="connsiteY180" fmla="*/ 1545526 h 2396328"/>
                <a:gd name="connsiteX181" fmla="*/ 221096 w 1295643"/>
                <a:gd name="connsiteY181" fmla="*/ 1492828 h 2396328"/>
                <a:gd name="connsiteX182" fmla="*/ 209335 w 1295643"/>
                <a:gd name="connsiteY182" fmla="*/ 1441923 h 2396328"/>
                <a:gd name="connsiteX183" fmla="*/ 193298 w 1295643"/>
                <a:gd name="connsiteY183" fmla="*/ 1394607 h 2396328"/>
                <a:gd name="connsiteX184" fmla="*/ 175551 w 1295643"/>
                <a:gd name="connsiteY184" fmla="*/ 1349757 h 2396328"/>
                <a:gd name="connsiteX185" fmla="*/ 154168 w 1295643"/>
                <a:gd name="connsiteY185" fmla="*/ 1309616 h 2396328"/>
                <a:gd name="connsiteX186" fmla="*/ 130220 w 1295643"/>
                <a:gd name="connsiteY186" fmla="*/ 1274185 h 2396328"/>
                <a:gd name="connsiteX187" fmla="*/ 53457 w 1295643"/>
                <a:gd name="connsiteY187" fmla="*/ 1033789 h 2396328"/>
                <a:gd name="connsiteX188" fmla="*/ 41055 w 1295643"/>
                <a:gd name="connsiteY188" fmla="*/ 971672 h 2396328"/>
                <a:gd name="connsiteX189" fmla="*/ 25018 w 1295643"/>
                <a:gd name="connsiteY189" fmla="*/ 910004 h 2396328"/>
                <a:gd name="connsiteX190" fmla="*/ 11547 w 1295643"/>
                <a:gd name="connsiteY190" fmla="*/ 843178 h 2396328"/>
                <a:gd name="connsiteX191" fmla="*/ 5346 w 1295643"/>
                <a:gd name="connsiteY191" fmla="*/ 775006 h 2396328"/>
                <a:gd name="connsiteX192" fmla="*/ 0 w 1295643"/>
                <a:gd name="connsiteY192" fmla="*/ 703694 h 2396328"/>
                <a:gd name="connsiteX193" fmla="*/ 0 w 1295643"/>
                <a:gd name="connsiteY193" fmla="*/ 630813 h 2396328"/>
                <a:gd name="connsiteX194" fmla="*/ 3635 w 1295643"/>
                <a:gd name="connsiteY194" fmla="*/ 557260 h 2396328"/>
                <a:gd name="connsiteX195" fmla="*/ 11547 w 1295643"/>
                <a:gd name="connsiteY195" fmla="*/ 484379 h 2396328"/>
                <a:gd name="connsiteX196" fmla="*/ 23307 w 1295643"/>
                <a:gd name="connsiteY196" fmla="*/ 411722 h 2396328"/>
                <a:gd name="connsiteX197" fmla="*/ 35709 w 1295643"/>
                <a:gd name="connsiteY197" fmla="*/ 341532 h 2396328"/>
                <a:gd name="connsiteX198" fmla="*/ 53457 w 1295643"/>
                <a:gd name="connsiteY198" fmla="*/ 273360 h 2396328"/>
                <a:gd name="connsiteX199" fmla="*/ 74839 w 1295643"/>
                <a:gd name="connsiteY199" fmla="*/ 209225 h 2396328"/>
                <a:gd name="connsiteX200" fmla="*/ 97077 w 1295643"/>
                <a:gd name="connsiteY200" fmla="*/ 148453 h 2396328"/>
                <a:gd name="connsiteX201" fmla="*/ 122950 w 1295643"/>
                <a:gd name="connsiteY201" fmla="*/ 93512 h 2396328"/>
                <a:gd name="connsiteX202" fmla="*/ 150533 w 1295643"/>
                <a:gd name="connsiteY202" fmla="*/ 43504 h 2396328"/>
                <a:gd name="connsiteX203" fmla="*/ 183676 w 1295643"/>
                <a:gd name="connsiteY203"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36488 w 1295643"/>
                <a:gd name="connsiteY146" fmla="*/ 1427347 h 2396328"/>
                <a:gd name="connsiteX147" fmla="*/ 515105 w 1295643"/>
                <a:gd name="connsiteY147" fmla="*/ 1438559 h 2396328"/>
                <a:gd name="connsiteX148" fmla="*/ 499069 w 1295643"/>
                <a:gd name="connsiteY148" fmla="*/ 1452014 h 2396328"/>
                <a:gd name="connsiteX149" fmla="*/ 473196 w 1295643"/>
                <a:gd name="connsiteY149" fmla="*/ 1490810 h 2396328"/>
                <a:gd name="connsiteX150" fmla="*/ 455234 w 1295643"/>
                <a:gd name="connsiteY150" fmla="*/ 1532968 h 2396328"/>
                <a:gd name="connsiteX151" fmla="*/ 441122 w 1295643"/>
                <a:gd name="connsiteY151" fmla="*/ 1576921 h 2396328"/>
                <a:gd name="connsiteX152" fmla="*/ 432997 w 1295643"/>
                <a:gd name="connsiteY152" fmla="*/ 1621771 h 2396328"/>
                <a:gd name="connsiteX153" fmla="*/ 429575 w 1295643"/>
                <a:gd name="connsiteY153" fmla="*/ 1669088 h 2396328"/>
                <a:gd name="connsiteX154" fmla="*/ 427651 w 1295643"/>
                <a:gd name="connsiteY154" fmla="*/ 1716629 h 2396328"/>
                <a:gd name="connsiteX155" fmla="*/ 429575 w 1295643"/>
                <a:gd name="connsiteY155" fmla="*/ 1764169 h 2396328"/>
                <a:gd name="connsiteX156" fmla="*/ 432997 w 1295643"/>
                <a:gd name="connsiteY156" fmla="*/ 1812832 h 2396328"/>
                <a:gd name="connsiteX157" fmla="*/ 437487 w 1295643"/>
                <a:gd name="connsiteY157" fmla="*/ 1861045 h 2396328"/>
                <a:gd name="connsiteX158" fmla="*/ 442833 w 1295643"/>
                <a:gd name="connsiteY158" fmla="*/ 1908362 h 2396328"/>
                <a:gd name="connsiteX159" fmla="*/ 443688 w 1295643"/>
                <a:gd name="connsiteY159" fmla="*/ 1977879 h 2396328"/>
                <a:gd name="connsiteX160" fmla="*/ 439197 w 1295643"/>
                <a:gd name="connsiteY160" fmla="*/ 2047396 h 2396328"/>
                <a:gd name="connsiteX161" fmla="*/ 431286 w 1295643"/>
                <a:gd name="connsiteY161" fmla="*/ 2114223 h 2396328"/>
                <a:gd name="connsiteX162" fmla="*/ 421450 w 1295643"/>
                <a:gd name="connsiteY162" fmla="*/ 2179703 h 2396328"/>
                <a:gd name="connsiteX163" fmla="*/ 409476 w 1295643"/>
                <a:gd name="connsiteY163" fmla="*/ 2396328 h 2396328"/>
                <a:gd name="connsiteX164" fmla="*/ 50891 w 1295643"/>
                <a:gd name="connsiteY164" fmla="*/ 2396328 h 2396328"/>
                <a:gd name="connsiteX165" fmla="*/ 91945 w 1295643"/>
                <a:gd name="connsiteY165" fmla="*/ 2308198 h 2396328"/>
                <a:gd name="connsiteX166" fmla="*/ 142622 w 1295643"/>
                <a:gd name="connsiteY166" fmla="*/ 2208407 h 2396328"/>
                <a:gd name="connsiteX167" fmla="*/ 160369 w 1295643"/>
                <a:gd name="connsiteY167" fmla="*/ 2172303 h 2396328"/>
                <a:gd name="connsiteX168" fmla="*/ 175551 w 1295643"/>
                <a:gd name="connsiteY168" fmla="*/ 2132162 h 2396328"/>
                <a:gd name="connsiteX169" fmla="*/ 189877 w 1295643"/>
                <a:gd name="connsiteY169" fmla="*/ 2087537 h 2396328"/>
                <a:gd name="connsiteX170" fmla="*/ 203134 w 1295643"/>
                <a:gd name="connsiteY170" fmla="*/ 2039996 h 2396328"/>
                <a:gd name="connsiteX171" fmla="*/ 213826 w 1295643"/>
                <a:gd name="connsiteY171" fmla="*/ 1988643 h 2396328"/>
                <a:gd name="connsiteX172" fmla="*/ 221951 w 1295643"/>
                <a:gd name="connsiteY172" fmla="*/ 1936393 h 2396328"/>
                <a:gd name="connsiteX173" fmla="*/ 229863 w 1295643"/>
                <a:gd name="connsiteY173" fmla="*/ 1881676 h 2396328"/>
                <a:gd name="connsiteX174" fmla="*/ 235208 w 1295643"/>
                <a:gd name="connsiteY174" fmla="*/ 1826286 h 2396328"/>
                <a:gd name="connsiteX175" fmla="*/ 239699 w 1295643"/>
                <a:gd name="connsiteY175" fmla="*/ 1768654 h 2396328"/>
                <a:gd name="connsiteX176" fmla="*/ 239699 w 1295643"/>
                <a:gd name="connsiteY176" fmla="*/ 1711919 h 2396328"/>
                <a:gd name="connsiteX177" fmla="*/ 239699 w 1295643"/>
                <a:gd name="connsiteY177" fmla="*/ 1655857 h 2396328"/>
                <a:gd name="connsiteX178" fmla="*/ 235208 w 1295643"/>
                <a:gd name="connsiteY178" fmla="*/ 1599570 h 2396328"/>
                <a:gd name="connsiteX179" fmla="*/ 229007 w 1295643"/>
                <a:gd name="connsiteY179" fmla="*/ 1545526 h 2396328"/>
                <a:gd name="connsiteX180" fmla="*/ 221096 w 1295643"/>
                <a:gd name="connsiteY180" fmla="*/ 1492828 h 2396328"/>
                <a:gd name="connsiteX181" fmla="*/ 209335 w 1295643"/>
                <a:gd name="connsiteY181" fmla="*/ 1441923 h 2396328"/>
                <a:gd name="connsiteX182" fmla="*/ 193298 w 1295643"/>
                <a:gd name="connsiteY182" fmla="*/ 1394607 h 2396328"/>
                <a:gd name="connsiteX183" fmla="*/ 175551 w 1295643"/>
                <a:gd name="connsiteY183" fmla="*/ 1349757 h 2396328"/>
                <a:gd name="connsiteX184" fmla="*/ 154168 w 1295643"/>
                <a:gd name="connsiteY184" fmla="*/ 1309616 h 2396328"/>
                <a:gd name="connsiteX185" fmla="*/ 130220 w 1295643"/>
                <a:gd name="connsiteY185" fmla="*/ 1274185 h 2396328"/>
                <a:gd name="connsiteX186" fmla="*/ 53457 w 1295643"/>
                <a:gd name="connsiteY186" fmla="*/ 1033789 h 2396328"/>
                <a:gd name="connsiteX187" fmla="*/ 41055 w 1295643"/>
                <a:gd name="connsiteY187" fmla="*/ 971672 h 2396328"/>
                <a:gd name="connsiteX188" fmla="*/ 25018 w 1295643"/>
                <a:gd name="connsiteY188" fmla="*/ 910004 h 2396328"/>
                <a:gd name="connsiteX189" fmla="*/ 11547 w 1295643"/>
                <a:gd name="connsiteY189" fmla="*/ 843178 h 2396328"/>
                <a:gd name="connsiteX190" fmla="*/ 5346 w 1295643"/>
                <a:gd name="connsiteY190" fmla="*/ 775006 h 2396328"/>
                <a:gd name="connsiteX191" fmla="*/ 0 w 1295643"/>
                <a:gd name="connsiteY191" fmla="*/ 703694 h 2396328"/>
                <a:gd name="connsiteX192" fmla="*/ 0 w 1295643"/>
                <a:gd name="connsiteY192" fmla="*/ 630813 h 2396328"/>
                <a:gd name="connsiteX193" fmla="*/ 3635 w 1295643"/>
                <a:gd name="connsiteY193" fmla="*/ 557260 h 2396328"/>
                <a:gd name="connsiteX194" fmla="*/ 11547 w 1295643"/>
                <a:gd name="connsiteY194" fmla="*/ 484379 h 2396328"/>
                <a:gd name="connsiteX195" fmla="*/ 23307 w 1295643"/>
                <a:gd name="connsiteY195" fmla="*/ 411722 h 2396328"/>
                <a:gd name="connsiteX196" fmla="*/ 35709 w 1295643"/>
                <a:gd name="connsiteY196" fmla="*/ 341532 h 2396328"/>
                <a:gd name="connsiteX197" fmla="*/ 53457 w 1295643"/>
                <a:gd name="connsiteY197" fmla="*/ 273360 h 2396328"/>
                <a:gd name="connsiteX198" fmla="*/ 74839 w 1295643"/>
                <a:gd name="connsiteY198" fmla="*/ 209225 h 2396328"/>
                <a:gd name="connsiteX199" fmla="*/ 97077 w 1295643"/>
                <a:gd name="connsiteY199" fmla="*/ 148453 h 2396328"/>
                <a:gd name="connsiteX200" fmla="*/ 122950 w 1295643"/>
                <a:gd name="connsiteY200" fmla="*/ 93512 h 2396328"/>
                <a:gd name="connsiteX201" fmla="*/ 150533 w 1295643"/>
                <a:gd name="connsiteY201" fmla="*/ 43504 h 2396328"/>
                <a:gd name="connsiteX202" fmla="*/ 183676 w 1295643"/>
                <a:gd name="connsiteY202"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36488 w 1295643"/>
                <a:gd name="connsiteY145" fmla="*/ 1427347 h 2396328"/>
                <a:gd name="connsiteX146" fmla="*/ 515105 w 1295643"/>
                <a:gd name="connsiteY146" fmla="*/ 1438559 h 2396328"/>
                <a:gd name="connsiteX147" fmla="*/ 499069 w 1295643"/>
                <a:gd name="connsiteY147" fmla="*/ 1452014 h 2396328"/>
                <a:gd name="connsiteX148" fmla="*/ 473196 w 1295643"/>
                <a:gd name="connsiteY148" fmla="*/ 1490810 h 2396328"/>
                <a:gd name="connsiteX149" fmla="*/ 455234 w 1295643"/>
                <a:gd name="connsiteY149" fmla="*/ 1532968 h 2396328"/>
                <a:gd name="connsiteX150" fmla="*/ 441122 w 1295643"/>
                <a:gd name="connsiteY150" fmla="*/ 1576921 h 2396328"/>
                <a:gd name="connsiteX151" fmla="*/ 432997 w 1295643"/>
                <a:gd name="connsiteY151" fmla="*/ 1621771 h 2396328"/>
                <a:gd name="connsiteX152" fmla="*/ 429575 w 1295643"/>
                <a:gd name="connsiteY152" fmla="*/ 1669088 h 2396328"/>
                <a:gd name="connsiteX153" fmla="*/ 427651 w 1295643"/>
                <a:gd name="connsiteY153" fmla="*/ 1716629 h 2396328"/>
                <a:gd name="connsiteX154" fmla="*/ 429575 w 1295643"/>
                <a:gd name="connsiteY154" fmla="*/ 1764169 h 2396328"/>
                <a:gd name="connsiteX155" fmla="*/ 432997 w 1295643"/>
                <a:gd name="connsiteY155" fmla="*/ 1812832 h 2396328"/>
                <a:gd name="connsiteX156" fmla="*/ 437487 w 1295643"/>
                <a:gd name="connsiteY156" fmla="*/ 1861045 h 2396328"/>
                <a:gd name="connsiteX157" fmla="*/ 442833 w 1295643"/>
                <a:gd name="connsiteY157" fmla="*/ 1908362 h 2396328"/>
                <a:gd name="connsiteX158" fmla="*/ 443688 w 1295643"/>
                <a:gd name="connsiteY158" fmla="*/ 1977879 h 2396328"/>
                <a:gd name="connsiteX159" fmla="*/ 439197 w 1295643"/>
                <a:gd name="connsiteY159" fmla="*/ 2047396 h 2396328"/>
                <a:gd name="connsiteX160" fmla="*/ 431286 w 1295643"/>
                <a:gd name="connsiteY160" fmla="*/ 2114223 h 2396328"/>
                <a:gd name="connsiteX161" fmla="*/ 421450 w 1295643"/>
                <a:gd name="connsiteY161" fmla="*/ 2179703 h 2396328"/>
                <a:gd name="connsiteX162" fmla="*/ 409476 w 1295643"/>
                <a:gd name="connsiteY162" fmla="*/ 2396328 h 2396328"/>
                <a:gd name="connsiteX163" fmla="*/ 50891 w 1295643"/>
                <a:gd name="connsiteY163" fmla="*/ 2396328 h 2396328"/>
                <a:gd name="connsiteX164" fmla="*/ 91945 w 1295643"/>
                <a:gd name="connsiteY164" fmla="*/ 2308198 h 2396328"/>
                <a:gd name="connsiteX165" fmla="*/ 142622 w 1295643"/>
                <a:gd name="connsiteY165" fmla="*/ 2208407 h 2396328"/>
                <a:gd name="connsiteX166" fmla="*/ 160369 w 1295643"/>
                <a:gd name="connsiteY166" fmla="*/ 2172303 h 2396328"/>
                <a:gd name="connsiteX167" fmla="*/ 175551 w 1295643"/>
                <a:gd name="connsiteY167" fmla="*/ 2132162 h 2396328"/>
                <a:gd name="connsiteX168" fmla="*/ 189877 w 1295643"/>
                <a:gd name="connsiteY168" fmla="*/ 2087537 h 2396328"/>
                <a:gd name="connsiteX169" fmla="*/ 203134 w 1295643"/>
                <a:gd name="connsiteY169" fmla="*/ 2039996 h 2396328"/>
                <a:gd name="connsiteX170" fmla="*/ 213826 w 1295643"/>
                <a:gd name="connsiteY170" fmla="*/ 1988643 h 2396328"/>
                <a:gd name="connsiteX171" fmla="*/ 221951 w 1295643"/>
                <a:gd name="connsiteY171" fmla="*/ 1936393 h 2396328"/>
                <a:gd name="connsiteX172" fmla="*/ 229863 w 1295643"/>
                <a:gd name="connsiteY172" fmla="*/ 1881676 h 2396328"/>
                <a:gd name="connsiteX173" fmla="*/ 235208 w 1295643"/>
                <a:gd name="connsiteY173" fmla="*/ 1826286 h 2396328"/>
                <a:gd name="connsiteX174" fmla="*/ 239699 w 1295643"/>
                <a:gd name="connsiteY174" fmla="*/ 1768654 h 2396328"/>
                <a:gd name="connsiteX175" fmla="*/ 239699 w 1295643"/>
                <a:gd name="connsiteY175" fmla="*/ 1711919 h 2396328"/>
                <a:gd name="connsiteX176" fmla="*/ 239699 w 1295643"/>
                <a:gd name="connsiteY176" fmla="*/ 1655857 h 2396328"/>
                <a:gd name="connsiteX177" fmla="*/ 235208 w 1295643"/>
                <a:gd name="connsiteY177" fmla="*/ 1599570 h 2396328"/>
                <a:gd name="connsiteX178" fmla="*/ 229007 w 1295643"/>
                <a:gd name="connsiteY178" fmla="*/ 1545526 h 2396328"/>
                <a:gd name="connsiteX179" fmla="*/ 221096 w 1295643"/>
                <a:gd name="connsiteY179" fmla="*/ 1492828 h 2396328"/>
                <a:gd name="connsiteX180" fmla="*/ 209335 w 1295643"/>
                <a:gd name="connsiteY180" fmla="*/ 1441923 h 2396328"/>
                <a:gd name="connsiteX181" fmla="*/ 193298 w 1295643"/>
                <a:gd name="connsiteY181" fmla="*/ 1394607 h 2396328"/>
                <a:gd name="connsiteX182" fmla="*/ 175551 w 1295643"/>
                <a:gd name="connsiteY182" fmla="*/ 1349757 h 2396328"/>
                <a:gd name="connsiteX183" fmla="*/ 154168 w 1295643"/>
                <a:gd name="connsiteY183" fmla="*/ 1309616 h 2396328"/>
                <a:gd name="connsiteX184" fmla="*/ 130220 w 1295643"/>
                <a:gd name="connsiteY184" fmla="*/ 1274185 h 2396328"/>
                <a:gd name="connsiteX185" fmla="*/ 53457 w 1295643"/>
                <a:gd name="connsiteY185" fmla="*/ 1033789 h 2396328"/>
                <a:gd name="connsiteX186" fmla="*/ 41055 w 1295643"/>
                <a:gd name="connsiteY186" fmla="*/ 971672 h 2396328"/>
                <a:gd name="connsiteX187" fmla="*/ 25018 w 1295643"/>
                <a:gd name="connsiteY187" fmla="*/ 910004 h 2396328"/>
                <a:gd name="connsiteX188" fmla="*/ 11547 w 1295643"/>
                <a:gd name="connsiteY188" fmla="*/ 843178 h 2396328"/>
                <a:gd name="connsiteX189" fmla="*/ 5346 w 1295643"/>
                <a:gd name="connsiteY189" fmla="*/ 775006 h 2396328"/>
                <a:gd name="connsiteX190" fmla="*/ 0 w 1295643"/>
                <a:gd name="connsiteY190" fmla="*/ 703694 h 2396328"/>
                <a:gd name="connsiteX191" fmla="*/ 0 w 1295643"/>
                <a:gd name="connsiteY191" fmla="*/ 630813 h 2396328"/>
                <a:gd name="connsiteX192" fmla="*/ 3635 w 1295643"/>
                <a:gd name="connsiteY192" fmla="*/ 557260 h 2396328"/>
                <a:gd name="connsiteX193" fmla="*/ 11547 w 1295643"/>
                <a:gd name="connsiteY193" fmla="*/ 484379 h 2396328"/>
                <a:gd name="connsiteX194" fmla="*/ 23307 w 1295643"/>
                <a:gd name="connsiteY194" fmla="*/ 411722 h 2396328"/>
                <a:gd name="connsiteX195" fmla="*/ 35709 w 1295643"/>
                <a:gd name="connsiteY195" fmla="*/ 341532 h 2396328"/>
                <a:gd name="connsiteX196" fmla="*/ 53457 w 1295643"/>
                <a:gd name="connsiteY196" fmla="*/ 273360 h 2396328"/>
                <a:gd name="connsiteX197" fmla="*/ 74839 w 1295643"/>
                <a:gd name="connsiteY197" fmla="*/ 209225 h 2396328"/>
                <a:gd name="connsiteX198" fmla="*/ 97077 w 1295643"/>
                <a:gd name="connsiteY198" fmla="*/ 148453 h 2396328"/>
                <a:gd name="connsiteX199" fmla="*/ 122950 w 1295643"/>
                <a:gd name="connsiteY199" fmla="*/ 93512 h 2396328"/>
                <a:gd name="connsiteX200" fmla="*/ 150533 w 1295643"/>
                <a:gd name="connsiteY200" fmla="*/ 43504 h 2396328"/>
                <a:gd name="connsiteX201" fmla="*/ 183676 w 1295643"/>
                <a:gd name="connsiteY201"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5105 w 1295643"/>
                <a:gd name="connsiteY145" fmla="*/ 1438559 h 2396328"/>
                <a:gd name="connsiteX146" fmla="*/ 499069 w 1295643"/>
                <a:gd name="connsiteY146" fmla="*/ 1452014 h 2396328"/>
                <a:gd name="connsiteX147" fmla="*/ 473196 w 1295643"/>
                <a:gd name="connsiteY147" fmla="*/ 1490810 h 2396328"/>
                <a:gd name="connsiteX148" fmla="*/ 455234 w 1295643"/>
                <a:gd name="connsiteY148" fmla="*/ 1532968 h 2396328"/>
                <a:gd name="connsiteX149" fmla="*/ 441122 w 1295643"/>
                <a:gd name="connsiteY149" fmla="*/ 1576921 h 2396328"/>
                <a:gd name="connsiteX150" fmla="*/ 432997 w 1295643"/>
                <a:gd name="connsiteY150" fmla="*/ 1621771 h 2396328"/>
                <a:gd name="connsiteX151" fmla="*/ 429575 w 1295643"/>
                <a:gd name="connsiteY151" fmla="*/ 1669088 h 2396328"/>
                <a:gd name="connsiteX152" fmla="*/ 427651 w 1295643"/>
                <a:gd name="connsiteY152" fmla="*/ 1716629 h 2396328"/>
                <a:gd name="connsiteX153" fmla="*/ 429575 w 1295643"/>
                <a:gd name="connsiteY153" fmla="*/ 1764169 h 2396328"/>
                <a:gd name="connsiteX154" fmla="*/ 432997 w 1295643"/>
                <a:gd name="connsiteY154" fmla="*/ 1812832 h 2396328"/>
                <a:gd name="connsiteX155" fmla="*/ 437487 w 1295643"/>
                <a:gd name="connsiteY155" fmla="*/ 1861045 h 2396328"/>
                <a:gd name="connsiteX156" fmla="*/ 442833 w 1295643"/>
                <a:gd name="connsiteY156" fmla="*/ 1908362 h 2396328"/>
                <a:gd name="connsiteX157" fmla="*/ 443688 w 1295643"/>
                <a:gd name="connsiteY157" fmla="*/ 1977879 h 2396328"/>
                <a:gd name="connsiteX158" fmla="*/ 439197 w 1295643"/>
                <a:gd name="connsiteY158" fmla="*/ 2047396 h 2396328"/>
                <a:gd name="connsiteX159" fmla="*/ 431286 w 1295643"/>
                <a:gd name="connsiteY159" fmla="*/ 2114223 h 2396328"/>
                <a:gd name="connsiteX160" fmla="*/ 421450 w 1295643"/>
                <a:gd name="connsiteY160" fmla="*/ 2179703 h 2396328"/>
                <a:gd name="connsiteX161" fmla="*/ 409476 w 1295643"/>
                <a:gd name="connsiteY161" fmla="*/ 2396328 h 2396328"/>
                <a:gd name="connsiteX162" fmla="*/ 50891 w 1295643"/>
                <a:gd name="connsiteY162" fmla="*/ 2396328 h 2396328"/>
                <a:gd name="connsiteX163" fmla="*/ 91945 w 1295643"/>
                <a:gd name="connsiteY163" fmla="*/ 2308198 h 2396328"/>
                <a:gd name="connsiteX164" fmla="*/ 142622 w 1295643"/>
                <a:gd name="connsiteY164" fmla="*/ 2208407 h 2396328"/>
                <a:gd name="connsiteX165" fmla="*/ 160369 w 1295643"/>
                <a:gd name="connsiteY165" fmla="*/ 2172303 h 2396328"/>
                <a:gd name="connsiteX166" fmla="*/ 175551 w 1295643"/>
                <a:gd name="connsiteY166" fmla="*/ 2132162 h 2396328"/>
                <a:gd name="connsiteX167" fmla="*/ 189877 w 1295643"/>
                <a:gd name="connsiteY167" fmla="*/ 2087537 h 2396328"/>
                <a:gd name="connsiteX168" fmla="*/ 203134 w 1295643"/>
                <a:gd name="connsiteY168" fmla="*/ 2039996 h 2396328"/>
                <a:gd name="connsiteX169" fmla="*/ 213826 w 1295643"/>
                <a:gd name="connsiteY169" fmla="*/ 1988643 h 2396328"/>
                <a:gd name="connsiteX170" fmla="*/ 221951 w 1295643"/>
                <a:gd name="connsiteY170" fmla="*/ 1936393 h 2396328"/>
                <a:gd name="connsiteX171" fmla="*/ 229863 w 1295643"/>
                <a:gd name="connsiteY171" fmla="*/ 1881676 h 2396328"/>
                <a:gd name="connsiteX172" fmla="*/ 235208 w 1295643"/>
                <a:gd name="connsiteY172" fmla="*/ 1826286 h 2396328"/>
                <a:gd name="connsiteX173" fmla="*/ 239699 w 1295643"/>
                <a:gd name="connsiteY173" fmla="*/ 1768654 h 2396328"/>
                <a:gd name="connsiteX174" fmla="*/ 239699 w 1295643"/>
                <a:gd name="connsiteY174" fmla="*/ 1711919 h 2396328"/>
                <a:gd name="connsiteX175" fmla="*/ 239699 w 1295643"/>
                <a:gd name="connsiteY175" fmla="*/ 1655857 h 2396328"/>
                <a:gd name="connsiteX176" fmla="*/ 235208 w 1295643"/>
                <a:gd name="connsiteY176" fmla="*/ 1599570 h 2396328"/>
                <a:gd name="connsiteX177" fmla="*/ 229007 w 1295643"/>
                <a:gd name="connsiteY177" fmla="*/ 1545526 h 2396328"/>
                <a:gd name="connsiteX178" fmla="*/ 221096 w 1295643"/>
                <a:gd name="connsiteY178" fmla="*/ 1492828 h 2396328"/>
                <a:gd name="connsiteX179" fmla="*/ 209335 w 1295643"/>
                <a:gd name="connsiteY179" fmla="*/ 1441923 h 2396328"/>
                <a:gd name="connsiteX180" fmla="*/ 193298 w 1295643"/>
                <a:gd name="connsiteY180" fmla="*/ 1394607 h 2396328"/>
                <a:gd name="connsiteX181" fmla="*/ 175551 w 1295643"/>
                <a:gd name="connsiteY181" fmla="*/ 1349757 h 2396328"/>
                <a:gd name="connsiteX182" fmla="*/ 154168 w 1295643"/>
                <a:gd name="connsiteY182" fmla="*/ 1309616 h 2396328"/>
                <a:gd name="connsiteX183" fmla="*/ 130220 w 1295643"/>
                <a:gd name="connsiteY183" fmla="*/ 1274185 h 2396328"/>
                <a:gd name="connsiteX184" fmla="*/ 53457 w 1295643"/>
                <a:gd name="connsiteY184" fmla="*/ 1033789 h 2396328"/>
                <a:gd name="connsiteX185" fmla="*/ 41055 w 1295643"/>
                <a:gd name="connsiteY185" fmla="*/ 971672 h 2396328"/>
                <a:gd name="connsiteX186" fmla="*/ 25018 w 1295643"/>
                <a:gd name="connsiteY186" fmla="*/ 910004 h 2396328"/>
                <a:gd name="connsiteX187" fmla="*/ 11547 w 1295643"/>
                <a:gd name="connsiteY187" fmla="*/ 843178 h 2396328"/>
                <a:gd name="connsiteX188" fmla="*/ 5346 w 1295643"/>
                <a:gd name="connsiteY188" fmla="*/ 775006 h 2396328"/>
                <a:gd name="connsiteX189" fmla="*/ 0 w 1295643"/>
                <a:gd name="connsiteY189" fmla="*/ 703694 h 2396328"/>
                <a:gd name="connsiteX190" fmla="*/ 0 w 1295643"/>
                <a:gd name="connsiteY190" fmla="*/ 630813 h 2396328"/>
                <a:gd name="connsiteX191" fmla="*/ 3635 w 1295643"/>
                <a:gd name="connsiteY191" fmla="*/ 557260 h 2396328"/>
                <a:gd name="connsiteX192" fmla="*/ 11547 w 1295643"/>
                <a:gd name="connsiteY192" fmla="*/ 484379 h 2396328"/>
                <a:gd name="connsiteX193" fmla="*/ 23307 w 1295643"/>
                <a:gd name="connsiteY193" fmla="*/ 411722 h 2396328"/>
                <a:gd name="connsiteX194" fmla="*/ 35709 w 1295643"/>
                <a:gd name="connsiteY194" fmla="*/ 341532 h 2396328"/>
                <a:gd name="connsiteX195" fmla="*/ 53457 w 1295643"/>
                <a:gd name="connsiteY195" fmla="*/ 273360 h 2396328"/>
                <a:gd name="connsiteX196" fmla="*/ 74839 w 1295643"/>
                <a:gd name="connsiteY196" fmla="*/ 209225 h 2396328"/>
                <a:gd name="connsiteX197" fmla="*/ 97077 w 1295643"/>
                <a:gd name="connsiteY197" fmla="*/ 148453 h 2396328"/>
                <a:gd name="connsiteX198" fmla="*/ 122950 w 1295643"/>
                <a:gd name="connsiteY198" fmla="*/ 93512 h 2396328"/>
                <a:gd name="connsiteX199" fmla="*/ 150533 w 1295643"/>
                <a:gd name="connsiteY199" fmla="*/ 43504 h 2396328"/>
                <a:gd name="connsiteX200" fmla="*/ 183676 w 1295643"/>
                <a:gd name="connsiteY200"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499069 w 1295643"/>
                <a:gd name="connsiteY145" fmla="*/ 1452014 h 2396328"/>
                <a:gd name="connsiteX146" fmla="*/ 473196 w 1295643"/>
                <a:gd name="connsiteY146" fmla="*/ 1490810 h 2396328"/>
                <a:gd name="connsiteX147" fmla="*/ 455234 w 1295643"/>
                <a:gd name="connsiteY147" fmla="*/ 1532968 h 2396328"/>
                <a:gd name="connsiteX148" fmla="*/ 441122 w 1295643"/>
                <a:gd name="connsiteY148" fmla="*/ 1576921 h 2396328"/>
                <a:gd name="connsiteX149" fmla="*/ 432997 w 1295643"/>
                <a:gd name="connsiteY149" fmla="*/ 1621771 h 2396328"/>
                <a:gd name="connsiteX150" fmla="*/ 429575 w 1295643"/>
                <a:gd name="connsiteY150" fmla="*/ 1669088 h 2396328"/>
                <a:gd name="connsiteX151" fmla="*/ 427651 w 1295643"/>
                <a:gd name="connsiteY151" fmla="*/ 1716629 h 2396328"/>
                <a:gd name="connsiteX152" fmla="*/ 429575 w 1295643"/>
                <a:gd name="connsiteY152" fmla="*/ 1764169 h 2396328"/>
                <a:gd name="connsiteX153" fmla="*/ 432997 w 1295643"/>
                <a:gd name="connsiteY153" fmla="*/ 1812832 h 2396328"/>
                <a:gd name="connsiteX154" fmla="*/ 437487 w 1295643"/>
                <a:gd name="connsiteY154" fmla="*/ 1861045 h 2396328"/>
                <a:gd name="connsiteX155" fmla="*/ 442833 w 1295643"/>
                <a:gd name="connsiteY155" fmla="*/ 1908362 h 2396328"/>
                <a:gd name="connsiteX156" fmla="*/ 443688 w 1295643"/>
                <a:gd name="connsiteY156" fmla="*/ 1977879 h 2396328"/>
                <a:gd name="connsiteX157" fmla="*/ 439197 w 1295643"/>
                <a:gd name="connsiteY157" fmla="*/ 2047396 h 2396328"/>
                <a:gd name="connsiteX158" fmla="*/ 431286 w 1295643"/>
                <a:gd name="connsiteY158" fmla="*/ 2114223 h 2396328"/>
                <a:gd name="connsiteX159" fmla="*/ 421450 w 1295643"/>
                <a:gd name="connsiteY159" fmla="*/ 2179703 h 2396328"/>
                <a:gd name="connsiteX160" fmla="*/ 409476 w 1295643"/>
                <a:gd name="connsiteY160" fmla="*/ 2396328 h 2396328"/>
                <a:gd name="connsiteX161" fmla="*/ 50891 w 1295643"/>
                <a:gd name="connsiteY161" fmla="*/ 2396328 h 2396328"/>
                <a:gd name="connsiteX162" fmla="*/ 91945 w 1295643"/>
                <a:gd name="connsiteY162" fmla="*/ 2308198 h 2396328"/>
                <a:gd name="connsiteX163" fmla="*/ 142622 w 1295643"/>
                <a:gd name="connsiteY163" fmla="*/ 2208407 h 2396328"/>
                <a:gd name="connsiteX164" fmla="*/ 160369 w 1295643"/>
                <a:gd name="connsiteY164" fmla="*/ 2172303 h 2396328"/>
                <a:gd name="connsiteX165" fmla="*/ 175551 w 1295643"/>
                <a:gd name="connsiteY165" fmla="*/ 2132162 h 2396328"/>
                <a:gd name="connsiteX166" fmla="*/ 189877 w 1295643"/>
                <a:gd name="connsiteY166" fmla="*/ 2087537 h 2396328"/>
                <a:gd name="connsiteX167" fmla="*/ 203134 w 1295643"/>
                <a:gd name="connsiteY167" fmla="*/ 2039996 h 2396328"/>
                <a:gd name="connsiteX168" fmla="*/ 213826 w 1295643"/>
                <a:gd name="connsiteY168" fmla="*/ 1988643 h 2396328"/>
                <a:gd name="connsiteX169" fmla="*/ 221951 w 1295643"/>
                <a:gd name="connsiteY169" fmla="*/ 1936393 h 2396328"/>
                <a:gd name="connsiteX170" fmla="*/ 229863 w 1295643"/>
                <a:gd name="connsiteY170" fmla="*/ 1881676 h 2396328"/>
                <a:gd name="connsiteX171" fmla="*/ 235208 w 1295643"/>
                <a:gd name="connsiteY171" fmla="*/ 1826286 h 2396328"/>
                <a:gd name="connsiteX172" fmla="*/ 239699 w 1295643"/>
                <a:gd name="connsiteY172" fmla="*/ 1768654 h 2396328"/>
                <a:gd name="connsiteX173" fmla="*/ 239699 w 1295643"/>
                <a:gd name="connsiteY173" fmla="*/ 1711919 h 2396328"/>
                <a:gd name="connsiteX174" fmla="*/ 239699 w 1295643"/>
                <a:gd name="connsiteY174" fmla="*/ 1655857 h 2396328"/>
                <a:gd name="connsiteX175" fmla="*/ 235208 w 1295643"/>
                <a:gd name="connsiteY175" fmla="*/ 1599570 h 2396328"/>
                <a:gd name="connsiteX176" fmla="*/ 229007 w 1295643"/>
                <a:gd name="connsiteY176" fmla="*/ 1545526 h 2396328"/>
                <a:gd name="connsiteX177" fmla="*/ 221096 w 1295643"/>
                <a:gd name="connsiteY177" fmla="*/ 1492828 h 2396328"/>
                <a:gd name="connsiteX178" fmla="*/ 209335 w 1295643"/>
                <a:gd name="connsiteY178" fmla="*/ 1441923 h 2396328"/>
                <a:gd name="connsiteX179" fmla="*/ 193298 w 1295643"/>
                <a:gd name="connsiteY179" fmla="*/ 1394607 h 2396328"/>
                <a:gd name="connsiteX180" fmla="*/ 175551 w 1295643"/>
                <a:gd name="connsiteY180" fmla="*/ 1349757 h 2396328"/>
                <a:gd name="connsiteX181" fmla="*/ 154168 w 1295643"/>
                <a:gd name="connsiteY181" fmla="*/ 1309616 h 2396328"/>
                <a:gd name="connsiteX182" fmla="*/ 130220 w 1295643"/>
                <a:gd name="connsiteY182" fmla="*/ 1274185 h 2396328"/>
                <a:gd name="connsiteX183" fmla="*/ 53457 w 1295643"/>
                <a:gd name="connsiteY183" fmla="*/ 1033789 h 2396328"/>
                <a:gd name="connsiteX184" fmla="*/ 41055 w 1295643"/>
                <a:gd name="connsiteY184" fmla="*/ 971672 h 2396328"/>
                <a:gd name="connsiteX185" fmla="*/ 25018 w 1295643"/>
                <a:gd name="connsiteY185" fmla="*/ 910004 h 2396328"/>
                <a:gd name="connsiteX186" fmla="*/ 11547 w 1295643"/>
                <a:gd name="connsiteY186" fmla="*/ 843178 h 2396328"/>
                <a:gd name="connsiteX187" fmla="*/ 5346 w 1295643"/>
                <a:gd name="connsiteY187" fmla="*/ 775006 h 2396328"/>
                <a:gd name="connsiteX188" fmla="*/ 0 w 1295643"/>
                <a:gd name="connsiteY188" fmla="*/ 703694 h 2396328"/>
                <a:gd name="connsiteX189" fmla="*/ 0 w 1295643"/>
                <a:gd name="connsiteY189" fmla="*/ 630813 h 2396328"/>
                <a:gd name="connsiteX190" fmla="*/ 3635 w 1295643"/>
                <a:gd name="connsiteY190" fmla="*/ 557260 h 2396328"/>
                <a:gd name="connsiteX191" fmla="*/ 11547 w 1295643"/>
                <a:gd name="connsiteY191" fmla="*/ 484379 h 2396328"/>
                <a:gd name="connsiteX192" fmla="*/ 23307 w 1295643"/>
                <a:gd name="connsiteY192" fmla="*/ 411722 h 2396328"/>
                <a:gd name="connsiteX193" fmla="*/ 35709 w 1295643"/>
                <a:gd name="connsiteY193" fmla="*/ 341532 h 2396328"/>
                <a:gd name="connsiteX194" fmla="*/ 53457 w 1295643"/>
                <a:gd name="connsiteY194" fmla="*/ 273360 h 2396328"/>
                <a:gd name="connsiteX195" fmla="*/ 74839 w 1295643"/>
                <a:gd name="connsiteY195" fmla="*/ 209225 h 2396328"/>
                <a:gd name="connsiteX196" fmla="*/ 97077 w 1295643"/>
                <a:gd name="connsiteY196" fmla="*/ 148453 h 2396328"/>
                <a:gd name="connsiteX197" fmla="*/ 122950 w 1295643"/>
                <a:gd name="connsiteY197" fmla="*/ 93512 h 2396328"/>
                <a:gd name="connsiteX198" fmla="*/ 150533 w 1295643"/>
                <a:gd name="connsiteY198" fmla="*/ 43504 h 2396328"/>
                <a:gd name="connsiteX199" fmla="*/ 183676 w 1295643"/>
                <a:gd name="connsiteY19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499069 w 1295643"/>
                <a:gd name="connsiteY144" fmla="*/ 1452014 h 2396328"/>
                <a:gd name="connsiteX145" fmla="*/ 473196 w 1295643"/>
                <a:gd name="connsiteY145" fmla="*/ 1490810 h 2396328"/>
                <a:gd name="connsiteX146" fmla="*/ 455234 w 1295643"/>
                <a:gd name="connsiteY146" fmla="*/ 1532968 h 2396328"/>
                <a:gd name="connsiteX147" fmla="*/ 441122 w 1295643"/>
                <a:gd name="connsiteY147" fmla="*/ 1576921 h 2396328"/>
                <a:gd name="connsiteX148" fmla="*/ 432997 w 1295643"/>
                <a:gd name="connsiteY148" fmla="*/ 1621771 h 2396328"/>
                <a:gd name="connsiteX149" fmla="*/ 429575 w 1295643"/>
                <a:gd name="connsiteY149" fmla="*/ 1669088 h 2396328"/>
                <a:gd name="connsiteX150" fmla="*/ 427651 w 1295643"/>
                <a:gd name="connsiteY150" fmla="*/ 1716629 h 2396328"/>
                <a:gd name="connsiteX151" fmla="*/ 429575 w 1295643"/>
                <a:gd name="connsiteY151" fmla="*/ 1764169 h 2396328"/>
                <a:gd name="connsiteX152" fmla="*/ 432997 w 1295643"/>
                <a:gd name="connsiteY152" fmla="*/ 1812832 h 2396328"/>
                <a:gd name="connsiteX153" fmla="*/ 437487 w 1295643"/>
                <a:gd name="connsiteY153" fmla="*/ 1861045 h 2396328"/>
                <a:gd name="connsiteX154" fmla="*/ 442833 w 1295643"/>
                <a:gd name="connsiteY154" fmla="*/ 1908362 h 2396328"/>
                <a:gd name="connsiteX155" fmla="*/ 443688 w 1295643"/>
                <a:gd name="connsiteY155" fmla="*/ 1977879 h 2396328"/>
                <a:gd name="connsiteX156" fmla="*/ 439197 w 1295643"/>
                <a:gd name="connsiteY156" fmla="*/ 2047396 h 2396328"/>
                <a:gd name="connsiteX157" fmla="*/ 431286 w 1295643"/>
                <a:gd name="connsiteY157" fmla="*/ 2114223 h 2396328"/>
                <a:gd name="connsiteX158" fmla="*/ 421450 w 1295643"/>
                <a:gd name="connsiteY158" fmla="*/ 2179703 h 2396328"/>
                <a:gd name="connsiteX159" fmla="*/ 409476 w 1295643"/>
                <a:gd name="connsiteY159" fmla="*/ 2396328 h 2396328"/>
                <a:gd name="connsiteX160" fmla="*/ 50891 w 1295643"/>
                <a:gd name="connsiteY160" fmla="*/ 2396328 h 2396328"/>
                <a:gd name="connsiteX161" fmla="*/ 91945 w 1295643"/>
                <a:gd name="connsiteY161" fmla="*/ 2308198 h 2396328"/>
                <a:gd name="connsiteX162" fmla="*/ 142622 w 1295643"/>
                <a:gd name="connsiteY162" fmla="*/ 2208407 h 2396328"/>
                <a:gd name="connsiteX163" fmla="*/ 160369 w 1295643"/>
                <a:gd name="connsiteY163" fmla="*/ 2172303 h 2396328"/>
                <a:gd name="connsiteX164" fmla="*/ 175551 w 1295643"/>
                <a:gd name="connsiteY164" fmla="*/ 2132162 h 2396328"/>
                <a:gd name="connsiteX165" fmla="*/ 189877 w 1295643"/>
                <a:gd name="connsiteY165" fmla="*/ 2087537 h 2396328"/>
                <a:gd name="connsiteX166" fmla="*/ 203134 w 1295643"/>
                <a:gd name="connsiteY166" fmla="*/ 2039996 h 2396328"/>
                <a:gd name="connsiteX167" fmla="*/ 213826 w 1295643"/>
                <a:gd name="connsiteY167" fmla="*/ 1988643 h 2396328"/>
                <a:gd name="connsiteX168" fmla="*/ 221951 w 1295643"/>
                <a:gd name="connsiteY168" fmla="*/ 1936393 h 2396328"/>
                <a:gd name="connsiteX169" fmla="*/ 229863 w 1295643"/>
                <a:gd name="connsiteY169" fmla="*/ 1881676 h 2396328"/>
                <a:gd name="connsiteX170" fmla="*/ 235208 w 1295643"/>
                <a:gd name="connsiteY170" fmla="*/ 1826286 h 2396328"/>
                <a:gd name="connsiteX171" fmla="*/ 239699 w 1295643"/>
                <a:gd name="connsiteY171" fmla="*/ 1768654 h 2396328"/>
                <a:gd name="connsiteX172" fmla="*/ 239699 w 1295643"/>
                <a:gd name="connsiteY172" fmla="*/ 1711919 h 2396328"/>
                <a:gd name="connsiteX173" fmla="*/ 239699 w 1295643"/>
                <a:gd name="connsiteY173" fmla="*/ 1655857 h 2396328"/>
                <a:gd name="connsiteX174" fmla="*/ 235208 w 1295643"/>
                <a:gd name="connsiteY174" fmla="*/ 1599570 h 2396328"/>
                <a:gd name="connsiteX175" fmla="*/ 229007 w 1295643"/>
                <a:gd name="connsiteY175" fmla="*/ 1545526 h 2396328"/>
                <a:gd name="connsiteX176" fmla="*/ 221096 w 1295643"/>
                <a:gd name="connsiteY176" fmla="*/ 1492828 h 2396328"/>
                <a:gd name="connsiteX177" fmla="*/ 209335 w 1295643"/>
                <a:gd name="connsiteY177" fmla="*/ 1441923 h 2396328"/>
                <a:gd name="connsiteX178" fmla="*/ 193298 w 1295643"/>
                <a:gd name="connsiteY178" fmla="*/ 1394607 h 2396328"/>
                <a:gd name="connsiteX179" fmla="*/ 175551 w 1295643"/>
                <a:gd name="connsiteY179" fmla="*/ 1349757 h 2396328"/>
                <a:gd name="connsiteX180" fmla="*/ 154168 w 1295643"/>
                <a:gd name="connsiteY180" fmla="*/ 1309616 h 2396328"/>
                <a:gd name="connsiteX181" fmla="*/ 130220 w 1295643"/>
                <a:gd name="connsiteY181" fmla="*/ 1274185 h 2396328"/>
                <a:gd name="connsiteX182" fmla="*/ 53457 w 1295643"/>
                <a:gd name="connsiteY182" fmla="*/ 1033789 h 2396328"/>
                <a:gd name="connsiteX183" fmla="*/ 41055 w 1295643"/>
                <a:gd name="connsiteY183" fmla="*/ 971672 h 2396328"/>
                <a:gd name="connsiteX184" fmla="*/ 25018 w 1295643"/>
                <a:gd name="connsiteY184" fmla="*/ 910004 h 2396328"/>
                <a:gd name="connsiteX185" fmla="*/ 11547 w 1295643"/>
                <a:gd name="connsiteY185" fmla="*/ 843178 h 2396328"/>
                <a:gd name="connsiteX186" fmla="*/ 5346 w 1295643"/>
                <a:gd name="connsiteY186" fmla="*/ 775006 h 2396328"/>
                <a:gd name="connsiteX187" fmla="*/ 0 w 1295643"/>
                <a:gd name="connsiteY187" fmla="*/ 703694 h 2396328"/>
                <a:gd name="connsiteX188" fmla="*/ 0 w 1295643"/>
                <a:gd name="connsiteY188" fmla="*/ 630813 h 2396328"/>
                <a:gd name="connsiteX189" fmla="*/ 3635 w 1295643"/>
                <a:gd name="connsiteY189" fmla="*/ 557260 h 2396328"/>
                <a:gd name="connsiteX190" fmla="*/ 11547 w 1295643"/>
                <a:gd name="connsiteY190" fmla="*/ 484379 h 2396328"/>
                <a:gd name="connsiteX191" fmla="*/ 23307 w 1295643"/>
                <a:gd name="connsiteY191" fmla="*/ 411722 h 2396328"/>
                <a:gd name="connsiteX192" fmla="*/ 35709 w 1295643"/>
                <a:gd name="connsiteY192" fmla="*/ 341532 h 2396328"/>
                <a:gd name="connsiteX193" fmla="*/ 53457 w 1295643"/>
                <a:gd name="connsiteY193" fmla="*/ 273360 h 2396328"/>
                <a:gd name="connsiteX194" fmla="*/ 74839 w 1295643"/>
                <a:gd name="connsiteY194" fmla="*/ 209225 h 2396328"/>
                <a:gd name="connsiteX195" fmla="*/ 97077 w 1295643"/>
                <a:gd name="connsiteY195" fmla="*/ 148453 h 2396328"/>
                <a:gd name="connsiteX196" fmla="*/ 122950 w 1295643"/>
                <a:gd name="connsiteY196" fmla="*/ 93512 h 2396328"/>
                <a:gd name="connsiteX197" fmla="*/ 150533 w 1295643"/>
                <a:gd name="connsiteY197" fmla="*/ 43504 h 2396328"/>
                <a:gd name="connsiteX198" fmla="*/ 183676 w 1295643"/>
                <a:gd name="connsiteY198"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99069 w 1295643"/>
                <a:gd name="connsiteY143" fmla="*/ 1452014 h 2396328"/>
                <a:gd name="connsiteX144" fmla="*/ 473196 w 1295643"/>
                <a:gd name="connsiteY144" fmla="*/ 1490810 h 2396328"/>
                <a:gd name="connsiteX145" fmla="*/ 455234 w 1295643"/>
                <a:gd name="connsiteY145" fmla="*/ 1532968 h 2396328"/>
                <a:gd name="connsiteX146" fmla="*/ 441122 w 1295643"/>
                <a:gd name="connsiteY146" fmla="*/ 1576921 h 2396328"/>
                <a:gd name="connsiteX147" fmla="*/ 432997 w 1295643"/>
                <a:gd name="connsiteY147" fmla="*/ 1621771 h 2396328"/>
                <a:gd name="connsiteX148" fmla="*/ 429575 w 1295643"/>
                <a:gd name="connsiteY148" fmla="*/ 1669088 h 2396328"/>
                <a:gd name="connsiteX149" fmla="*/ 427651 w 1295643"/>
                <a:gd name="connsiteY149" fmla="*/ 1716629 h 2396328"/>
                <a:gd name="connsiteX150" fmla="*/ 429575 w 1295643"/>
                <a:gd name="connsiteY150" fmla="*/ 1764169 h 2396328"/>
                <a:gd name="connsiteX151" fmla="*/ 432997 w 1295643"/>
                <a:gd name="connsiteY151" fmla="*/ 1812832 h 2396328"/>
                <a:gd name="connsiteX152" fmla="*/ 437487 w 1295643"/>
                <a:gd name="connsiteY152" fmla="*/ 1861045 h 2396328"/>
                <a:gd name="connsiteX153" fmla="*/ 442833 w 1295643"/>
                <a:gd name="connsiteY153" fmla="*/ 1908362 h 2396328"/>
                <a:gd name="connsiteX154" fmla="*/ 443688 w 1295643"/>
                <a:gd name="connsiteY154" fmla="*/ 1977879 h 2396328"/>
                <a:gd name="connsiteX155" fmla="*/ 439197 w 1295643"/>
                <a:gd name="connsiteY155" fmla="*/ 2047396 h 2396328"/>
                <a:gd name="connsiteX156" fmla="*/ 431286 w 1295643"/>
                <a:gd name="connsiteY156" fmla="*/ 2114223 h 2396328"/>
                <a:gd name="connsiteX157" fmla="*/ 421450 w 1295643"/>
                <a:gd name="connsiteY157" fmla="*/ 2179703 h 2396328"/>
                <a:gd name="connsiteX158" fmla="*/ 409476 w 1295643"/>
                <a:gd name="connsiteY158" fmla="*/ 2396328 h 2396328"/>
                <a:gd name="connsiteX159" fmla="*/ 50891 w 1295643"/>
                <a:gd name="connsiteY159" fmla="*/ 2396328 h 2396328"/>
                <a:gd name="connsiteX160" fmla="*/ 91945 w 1295643"/>
                <a:gd name="connsiteY160" fmla="*/ 2308198 h 2396328"/>
                <a:gd name="connsiteX161" fmla="*/ 142622 w 1295643"/>
                <a:gd name="connsiteY161" fmla="*/ 2208407 h 2396328"/>
                <a:gd name="connsiteX162" fmla="*/ 160369 w 1295643"/>
                <a:gd name="connsiteY162" fmla="*/ 2172303 h 2396328"/>
                <a:gd name="connsiteX163" fmla="*/ 175551 w 1295643"/>
                <a:gd name="connsiteY163" fmla="*/ 2132162 h 2396328"/>
                <a:gd name="connsiteX164" fmla="*/ 189877 w 1295643"/>
                <a:gd name="connsiteY164" fmla="*/ 2087537 h 2396328"/>
                <a:gd name="connsiteX165" fmla="*/ 203134 w 1295643"/>
                <a:gd name="connsiteY165" fmla="*/ 2039996 h 2396328"/>
                <a:gd name="connsiteX166" fmla="*/ 213826 w 1295643"/>
                <a:gd name="connsiteY166" fmla="*/ 1988643 h 2396328"/>
                <a:gd name="connsiteX167" fmla="*/ 221951 w 1295643"/>
                <a:gd name="connsiteY167" fmla="*/ 1936393 h 2396328"/>
                <a:gd name="connsiteX168" fmla="*/ 229863 w 1295643"/>
                <a:gd name="connsiteY168" fmla="*/ 1881676 h 2396328"/>
                <a:gd name="connsiteX169" fmla="*/ 235208 w 1295643"/>
                <a:gd name="connsiteY169" fmla="*/ 1826286 h 2396328"/>
                <a:gd name="connsiteX170" fmla="*/ 239699 w 1295643"/>
                <a:gd name="connsiteY170" fmla="*/ 1768654 h 2396328"/>
                <a:gd name="connsiteX171" fmla="*/ 239699 w 1295643"/>
                <a:gd name="connsiteY171" fmla="*/ 1711919 h 2396328"/>
                <a:gd name="connsiteX172" fmla="*/ 239699 w 1295643"/>
                <a:gd name="connsiteY172" fmla="*/ 1655857 h 2396328"/>
                <a:gd name="connsiteX173" fmla="*/ 235208 w 1295643"/>
                <a:gd name="connsiteY173" fmla="*/ 1599570 h 2396328"/>
                <a:gd name="connsiteX174" fmla="*/ 229007 w 1295643"/>
                <a:gd name="connsiteY174" fmla="*/ 1545526 h 2396328"/>
                <a:gd name="connsiteX175" fmla="*/ 221096 w 1295643"/>
                <a:gd name="connsiteY175" fmla="*/ 1492828 h 2396328"/>
                <a:gd name="connsiteX176" fmla="*/ 209335 w 1295643"/>
                <a:gd name="connsiteY176" fmla="*/ 1441923 h 2396328"/>
                <a:gd name="connsiteX177" fmla="*/ 193298 w 1295643"/>
                <a:gd name="connsiteY177" fmla="*/ 1394607 h 2396328"/>
                <a:gd name="connsiteX178" fmla="*/ 175551 w 1295643"/>
                <a:gd name="connsiteY178" fmla="*/ 1349757 h 2396328"/>
                <a:gd name="connsiteX179" fmla="*/ 154168 w 1295643"/>
                <a:gd name="connsiteY179" fmla="*/ 1309616 h 2396328"/>
                <a:gd name="connsiteX180" fmla="*/ 130220 w 1295643"/>
                <a:gd name="connsiteY180" fmla="*/ 1274185 h 2396328"/>
                <a:gd name="connsiteX181" fmla="*/ 53457 w 1295643"/>
                <a:gd name="connsiteY181" fmla="*/ 1033789 h 2396328"/>
                <a:gd name="connsiteX182" fmla="*/ 41055 w 1295643"/>
                <a:gd name="connsiteY182" fmla="*/ 971672 h 2396328"/>
                <a:gd name="connsiteX183" fmla="*/ 25018 w 1295643"/>
                <a:gd name="connsiteY183" fmla="*/ 910004 h 2396328"/>
                <a:gd name="connsiteX184" fmla="*/ 11547 w 1295643"/>
                <a:gd name="connsiteY184" fmla="*/ 843178 h 2396328"/>
                <a:gd name="connsiteX185" fmla="*/ 5346 w 1295643"/>
                <a:gd name="connsiteY185" fmla="*/ 775006 h 2396328"/>
                <a:gd name="connsiteX186" fmla="*/ 0 w 1295643"/>
                <a:gd name="connsiteY186" fmla="*/ 703694 h 2396328"/>
                <a:gd name="connsiteX187" fmla="*/ 0 w 1295643"/>
                <a:gd name="connsiteY187" fmla="*/ 630813 h 2396328"/>
                <a:gd name="connsiteX188" fmla="*/ 3635 w 1295643"/>
                <a:gd name="connsiteY188" fmla="*/ 557260 h 2396328"/>
                <a:gd name="connsiteX189" fmla="*/ 11547 w 1295643"/>
                <a:gd name="connsiteY189" fmla="*/ 484379 h 2396328"/>
                <a:gd name="connsiteX190" fmla="*/ 23307 w 1295643"/>
                <a:gd name="connsiteY190" fmla="*/ 411722 h 2396328"/>
                <a:gd name="connsiteX191" fmla="*/ 35709 w 1295643"/>
                <a:gd name="connsiteY191" fmla="*/ 341532 h 2396328"/>
                <a:gd name="connsiteX192" fmla="*/ 53457 w 1295643"/>
                <a:gd name="connsiteY192" fmla="*/ 273360 h 2396328"/>
                <a:gd name="connsiteX193" fmla="*/ 74839 w 1295643"/>
                <a:gd name="connsiteY193" fmla="*/ 209225 h 2396328"/>
                <a:gd name="connsiteX194" fmla="*/ 97077 w 1295643"/>
                <a:gd name="connsiteY194" fmla="*/ 148453 h 2396328"/>
                <a:gd name="connsiteX195" fmla="*/ 122950 w 1295643"/>
                <a:gd name="connsiteY195" fmla="*/ 93512 h 2396328"/>
                <a:gd name="connsiteX196" fmla="*/ 150533 w 1295643"/>
                <a:gd name="connsiteY196" fmla="*/ 43504 h 2396328"/>
                <a:gd name="connsiteX197" fmla="*/ 183676 w 1295643"/>
                <a:gd name="connsiteY197"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73196 w 1295643"/>
                <a:gd name="connsiteY143" fmla="*/ 1490810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73196 w 1295643"/>
                <a:gd name="connsiteY143" fmla="*/ 1490810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73196 w 1295643"/>
                <a:gd name="connsiteY143" fmla="*/ 1490810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62532 w 1295643"/>
                <a:gd name="connsiteY143" fmla="*/ 1477481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95643" h="2396328">
                  <a:moveTo>
                    <a:pt x="1294499" y="1033789"/>
                  </a:moveTo>
                  <a:lnTo>
                    <a:pt x="1295643" y="1034469"/>
                  </a:lnTo>
                  <a:lnTo>
                    <a:pt x="1293086" y="1035347"/>
                  </a:lnTo>
                  <a:lnTo>
                    <a:pt x="1294499" y="1033789"/>
                  </a:lnTo>
                  <a:close/>
                  <a:moveTo>
                    <a:pt x="183676" y="0"/>
                  </a:moveTo>
                  <a:cubicBezTo>
                    <a:pt x="182393" y="3588"/>
                    <a:pt x="181324" y="7176"/>
                    <a:pt x="180041" y="10764"/>
                  </a:cubicBezTo>
                  <a:cubicBezTo>
                    <a:pt x="179400" y="13231"/>
                    <a:pt x="178972" y="15473"/>
                    <a:pt x="178331" y="17940"/>
                  </a:cubicBezTo>
                  <a:lnTo>
                    <a:pt x="176406" y="22649"/>
                  </a:lnTo>
                  <a:lnTo>
                    <a:pt x="176406" y="25340"/>
                  </a:lnTo>
                  <a:lnTo>
                    <a:pt x="178331" y="26686"/>
                  </a:lnTo>
                  <a:lnTo>
                    <a:pt x="178331" y="28031"/>
                  </a:lnTo>
                  <a:lnTo>
                    <a:pt x="180041" y="28031"/>
                  </a:lnTo>
                  <a:lnTo>
                    <a:pt x="180041" y="30050"/>
                  </a:lnTo>
                  <a:cubicBezTo>
                    <a:pt x="179400" y="31395"/>
                    <a:pt x="178972" y="32741"/>
                    <a:pt x="178331" y="34086"/>
                  </a:cubicBezTo>
                  <a:lnTo>
                    <a:pt x="176406" y="40141"/>
                  </a:lnTo>
                  <a:lnTo>
                    <a:pt x="173840" y="49559"/>
                  </a:lnTo>
                  <a:cubicBezTo>
                    <a:pt x="172130" y="54044"/>
                    <a:pt x="170205" y="58305"/>
                    <a:pt x="168495" y="62790"/>
                  </a:cubicBezTo>
                  <a:cubicBezTo>
                    <a:pt x="165715" y="69069"/>
                    <a:pt x="163149" y="75348"/>
                    <a:pt x="160369" y="81627"/>
                  </a:cubicBezTo>
                  <a:cubicBezTo>
                    <a:pt x="157803" y="89251"/>
                    <a:pt x="155024" y="96652"/>
                    <a:pt x="152458" y="104276"/>
                  </a:cubicBezTo>
                  <a:cubicBezTo>
                    <a:pt x="148181" y="114143"/>
                    <a:pt x="144119" y="123786"/>
                    <a:pt x="139842" y="133653"/>
                  </a:cubicBezTo>
                  <a:cubicBezTo>
                    <a:pt x="134924" y="145538"/>
                    <a:pt x="129792" y="157199"/>
                    <a:pt x="124874" y="169084"/>
                  </a:cubicBezTo>
                  <a:cubicBezTo>
                    <a:pt x="118887" y="187473"/>
                    <a:pt x="112900" y="206085"/>
                    <a:pt x="106913" y="224474"/>
                  </a:cubicBezTo>
                  <a:cubicBezTo>
                    <a:pt x="102850" y="244208"/>
                    <a:pt x="98574" y="264166"/>
                    <a:pt x="94511" y="283900"/>
                  </a:cubicBezTo>
                  <a:cubicBezTo>
                    <a:pt x="91304" y="304306"/>
                    <a:pt x="87883" y="324489"/>
                    <a:pt x="84675" y="344896"/>
                  </a:cubicBezTo>
                  <a:cubicBezTo>
                    <a:pt x="80185" y="366423"/>
                    <a:pt x="75908" y="388176"/>
                    <a:pt x="71418" y="409704"/>
                  </a:cubicBezTo>
                  <a:cubicBezTo>
                    <a:pt x="70777" y="414413"/>
                    <a:pt x="70135" y="418898"/>
                    <a:pt x="69494" y="423607"/>
                  </a:cubicBezTo>
                  <a:lnTo>
                    <a:pt x="66928" y="444462"/>
                  </a:lnTo>
                  <a:cubicBezTo>
                    <a:pt x="66286" y="451862"/>
                    <a:pt x="65645" y="459038"/>
                    <a:pt x="65003" y="466439"/>
                  </a:cubicBezTo>
                  <a:cubicBezTo>
                    <a:pt x="64362" y="474512"/>
                    <a:pt x="63934" y="482360"/>
                    <a:pt x="63293" y="490433"/>
                  </a:cubicBezTo>
                  <a:lnTo>
                    <a:pt x="63293" y="515101"/>
                  </a:lnTo>
                  <a:cubicBezTo>
                    <a:pt x="64576" y="522501"/>
                    <a:pt x="65645" y="529901"/>
                    <a:pt x="66928" y="537301"/>
                  </a:cubicBezTo>
                  <a:cubicBezTo>
                    <a:pt x="68424" y="543805"/>
                    <a:pt x="69921" y="550084"/>
                    <a:pt x="71418" y="556587"/>
                  </a:cubicBezTo>
                  <a:cubicBezTo>
                    <a:pt x="73984" y="561072"/>
                    <a:pt x="76764" y="565557"/>
                    <a:pt x="79329" y="570042"/>
                  </a:cubicBezTo>
                  <a:lnTo>
                    <a:pt x="122095" y="567351"/>
                  </a:lnTo>
                  <a:lnTo>
                    <a:pt x="164004" y="556587"/>
                  </a:lnTo>
                  <a:lnTo>
                    <a:pt x="203990" y="539320"/>
                  </a:lnTo>
                  <a:lnTo>
                    <a:pt x="245044" y="515101"/>
                  </a:lnTo>
                  <a:lnTo>
                    <a:pt x="282463" y="487070"/>
                  </a:lnTo>
                  <a:lnTo>
                    <a:pt x="319028" y="452984"/>
                  </a:lnTo>
                  <a:lnTo>
                    <a:pt x="353667" y="416880"/>
                  </a:lnTo>
                  <a:lnTo>
                    <a:pt x="385741" y="378981"/>
                  </a:lnTo>
                  <a:lnTo>
                    <a:pt x="416960" y="338841"/>
                  </a:lnTo>
                  <a:lnTo>
                    <a:pt x="443688" y="297355"/>
                  </a:lnTo>
                  <a:lnTo>
                    <a:pt x="468705" y="257214"/>
                  </a:lnTo>
                  <a:cubicBezTo>
                    <a:pt x="475548" y="244208"/>
                    <a:pt x="482390" y="231425"/>
                    <a:pt x="489233" y="218419"/>
                  </a:cubicBezTo>
                  <a:lnTo>
                    <a:pt x="499069" y="218419"/>
                  </a:lnTo>
                  <a:lnTo>
                    <a:pt x="499069" y="222455"/>
                  </a:lnTo>
                  <a:cubicBezTo>
                    <a:pt x="493723" y="235462"/>
                    <a:pt x="488377" y="248244"/>
                    <a:pt x="483032" y="261251"/>
                  </a:cubicBezTo>
                  <a:cubicBezTo>
                    <a:pt x="477045" y="274706"/>
                    <a:pt x="471057" y="287936"/>
                    <a:pt x="465070" y="301391"/>
                  </a:cubicBezTo>
                  <a:cubicBezTo>
                    <a:pt x="458656" y="314398"/>
                    <a:pt x="452027" y="327180"/>
                    <a:pt x="445612" y="340186"/>
                  </a:cubicBezTo>
                  <a:lnTo>
                    <a:pt x="425940" y="377636"/>
                  </a:lnTo>
                  <a:cubicBezTo>
                    <a:pt x="419098" y="389745"/>
                    <a:pt x="412255" y="402079"/>
                    <a:pt x="405413" y="414189"/>
                  </a:cubicBezTo>
                  <a:lnTo>
                    <a:pt x="382320" y="448274"/>
                  </a:lnTo>
                  <a:lnTo>
                    <a:pt x="358158" y="481015"/>
                  </a:lnTo>
                  <a:lnTo>
                    <a:pt x="328864" y="511064"/>
                  </a:lnTo>
                  <a:lnTo>
                    <a:pt x="298501" y="540665"/>
                  </a:lnTo>
                  <a:lnTo>
                    <a:pt x="262792" y="564660"/>
                  </a:lnTo>
                  <a:lnTo>
                    <a:pt x="221951" y="586636"/>
                  </a:lnTo>
                  <a:lnTo>
                    <a:pt x="176406" y="606146"/>
                  </a:lnTo>
                  <a:lnTo>
                    <a:pt x="128295" y="620722"/>
                  </a:lnTo>
                  <a:lnTo>
                    <a:pt x="71418" y="630813"/>
                  </a:lnTo>
                  <a:cubicBezTo>
                    <a:pt x="72059" y="654135"/>
                    <a:pt x="72487" y="677682"/>
                    <a:pt x="73129" y="701003"/>
                  </a:cubicBezTo>
                  <a:cubicBezTo>
                    <a:pt x="75695" y="723204"/>
                    <a:pt x="78474" y="745629"/>
                    <a:pt x="81040" y="767830"/>
                  </a:cubicBezTo>
                  <a:cubicBezTo>
                    <a:pt x="85530" y="788909"/>
                    <a:pt x="90021" y="810213"/>
                    <a:pt x="94511" y="831292"/>
                  </a:cubicBezTo>
                  <a:cubicBezTo>
                    <a:pt x="100498" y="851250"/>
                    <a:pt x="106271" y="871433"/>
                    <a:pt x="112259" y="891391"/>
                  </a:cubicBezTo>
                  <a:cubicBezTo>
                    <a:pt x="119743" y="910452"/>
                    <a:pt x="127013" y="929738"/>
                    <a:pt x="134496" y="948799"/>
                  </a:cubicBezTo>
                  <a:cubicBezTo>
                    <a:pt x="142622" y="967187"/>
                    <a:pt x="150533" y="985352"/>
                    <a:pt x="158659" y="1003740"/>
                  </a:cubicBezTo>
                  <a:lnTo>
                    <a:pt x="186242" y="1055766"/>
                  </a:lnTo>
                  <a:lnTo>
                    <a:pt x="213826" y="1106446"/>
                  </a:lnTo>
                  <a:cubicBezTo>
                    <a:pt x="216605" y="1110483"/>
                    <a:pt x="219171" y="1114519"/>
                    <a:pt x="221951" y="1118556"/>
                  </a:cubicBezTo>
                  <a:lnTo>
                    <a:pt x="229007" y="1133356"/>
                  </a:lnTo>
                  <a:cubicBezTo>
                    <a:pt x="232215" y="1138738"/>
                    <a:pt x="235636" y="1143896"/>
                    <a:pt x="238843" y="1149278"/>
                  </a:cubicBezTo>
                  <a:lnTo>
                    <a:pt x="247824" y="1166097"/>
                  </a:lnTo>
                  <a:cubicBezTo>
                    <a:pt x="251673" y="1171479"/>
                    <a:pt x="255522" y="1176636"/>
                    <a:pt x="259370" y="1182018"/>
                  </a:cubicBezTo>
                  <a:cubicBezTo>
                    <a:pt x="263861" y="1186503"/>
                    <a:pt x="268137" y="1190988"/>
                    <a:pt x="272628" y="1195473"/>
                  </a:cubicBezTo>
                  <a:cubicBezTo>
                    <a:pt x="277973" y="1199510"/>
                    <a:pt x="283319" y="1203322"/>
                    <a:pt x="288665" y="1207358"/>
                  </a:cubicBezTo>
                  <a:lnTo>
                    <a:pt x="306626" y="1216104"/>
                  </a:lnTo>
                  <a:lnTo>
                    <a:pt x="328008" y="1219468"/>
                  </a:lnTo>
                  <a:lnTo>
                    <a:pt x="350246" y="1218795"/>
                  </a:lnTo>
                  <a:lnTo>
                    <a:pt x="390231" y="1208704"/>
                  </a:lnTo>
                  <a:lnTo>
                    <a:pt x="425940" y="1192109"/>
                  </a:lnTo>
                  <a:lnTo>
                    <a:pt x="460580" y="1171254"/>
                  </a:lnTo>
                  <a:lnTo>
                    <a:pt x="489233" y="1146587"/>
                  </a:lnTo>
                  <a:lnTo>
                    <a:pt x="516816" y="1119901"/>
                  </a:lnTo>
                  <a:cubicBezTo>
                    <a:pt x="525369" y="1110483"/>
                    <a:pt x="534136" y="1101288"/>
                    <a:pt x="542689" y="1091870"/>
                  </a:cubicBezTo>
                  <a:lnTo>
                    <a:pt x="565782" y="1065184"/>
                  </a:lnTo>
                  <a:cubicBezTo>
                    <a:pt x="572411" y="1056663"/>
                    <a:pt x="578825" y="1048141"/>
                    <a:pt x="585454" y="1039620"/>
                  </a:cubicBezTo>
                  <a:lnTo>
                    <a:pt x="629074" y="981539"/>
                  </a:lnTo>
                  <a:lnTo>
                    <a:pt x="670984" y="916059"/>
                  </a:lnTo>
                  <a:lnTo>
                    <a:pt x="712894" y="844523"/>
                  </a:lnTo>
                  <a:lnTo>
                    <a:pt x="752024" y="766484"/>
                  </a:lnTo>
                  <a:cubicBezTo>
                    <a:pt x="763998" y="739126"/>
                    <a:pt x="775759" y="711543"/>
                    <a:pt x="787733" y="684185"/>
                  </a:cubicBezTo>
                  <a:lnTo>
                    <a:pt x="819807" y="596728"/>
                  </a:lnTo>
                  <a:cubicBezTo>
                    <a:pt x="829643" y="566230"/>
                    <a:pt x="839265" y="535732"/>
                    <a:pt x="849101" y="505234"/>
                  </a:cubicBezTo>
                  <a:cubicBezTo>
                    <a:pt x="856157" y="473615"/>
                    <a:pt x="863427" y="441996"/>
                    <a:pt x="870483" y="410376"/>
                  </a:cubicBezTo>
                  <a:cubicBezTo>
                    <a:pt x="875829" y="378084"/>
                    <a:pt x="881174" y="345568"/>
                    <a:pt x="886520" y="313276"/>
                  </a:cubicBezTo>
                  <a:cubicBezTo>
                    <a:pt x="889727" y="280088"/>
                    <a:pt x="893149" y="247123"/>
                    <a:pt x="896356" y="213934"/>
                  </a:cubicBezTo>
                  <a:cubicBezTo>
                    <a:pt x="898922" y="215504"/>
                    <a:pt x="901702" y="216849"/>
                    <a:pt x="904267" y="218419"/>
                  </a:cubicBezTo>
                  <a:lnTo>
                    <a:pt x="910682" y="229856"/>
                  </a:lnTo>
                  <a:cubicBezTo>
                    <a:pt x="912393" y="235462"/>
                    <a:pt x="914317" y="241068"/>
                    <a:pt x="916028" y="246674"/>
                  </a:cubicBezTo>
                  <a:cubicBezTo>
                    <a:pt x="916883" y="254075"/>
                    <a:pt x="917739" y="261251"/>
                    <a:pt x="918594" y="268651"/>
                  </a:cubicBezTo>
                  <a:cubicBezTo>
                    <a:pt x="919235" y="277172"/>
                    <a:pt x="919663" y="285469"/>
                    <a:pt x="920304" y="293991"/>
                  </a:cubicBezTo>
                  <a:lnTo>
                    <a:pt x="920304" y="323368"/>
                  </a:lnTo>
                  <a:lnTo>
                    <a:pt x="920304" y="354763"/>
                  </a:lnTo>
                  <a:cubicBezTo>
                    <a:pt x="919663" y="366199"/>
                    <a:pt x="919235" y="377412"/>
                    <a:pt x="918594" y="388848"/>
                  </a:cubicBezTo>
                  <a:cubicBezTo>
                    <a:pt x="917739" y="400509"/>
                    <a:pt x="916883" y="411946"/>
                    <a:pt x="916028" y="423607"/>
                  </a:cubicBezTo>
                  <a:cubicBezTo>
                    <a:pt x="914745" y="435492"/>
                    <a:pt x="913676" y="447153"/>
                    <a:pt x="912393" y="459038"/>
                  </a:cubicBezTo>
                  <a:cubicBezTo>
                    <a:pt x="910682" y="470924"/>
                    <a:pt x="908758" y="482585"/>
                    <a:pt x="907047" y="494470"/>
                  </a:cubicBezTo>
                  <a:cubicBezTo>
                    <a:pt x="906192" y="505907"/>
                    <a:pt x="905123" y="517119"/>
                    <a:pt x="904267" y="528556"/>
                  </a:cubicBezTo>
                  <a:cubicBezTo>
                    <a:pt x="902557" y="539095"/>
                    <a:pt x="900633" y="549411"/>
                    <a:pt x="898922" y="559951"/>
                  </a:cubicBezTo>
                  <a:cubicBezTo>
                    <a:pt x="897425" y="569818"/>
                    <a:pt x="896142" y="579460"/>
                    <a:pt x="894645" y="589327"/>
                  </a:cubicBezTo>
                  <a:cubicBezTo>
                    <a:pt x="892935" y="597849"/>
                    <a:pt x="891010" y="606146"/>
                    <a:pt x="889300" y="614667"/>
                  </a:cubicBezTo>
                  <a:lnTo>
                    <a:pt x="884809" y="635523"/>
                  </a:lnTo>
                  <a:cubicBezTo>
                    <a:pt x="883527" y="641129"/>
                    <a:pt x="882457" y="646511"/>
                    <a:pt x="881174" y="652117"/>
                  </a:cubicBezTo>
                  <a:lnTo>
                    <a:pt x="817027" y="841832"/>
                  </a:lnTo>
                  <a:lnTo>
                    <a:pt x="868773" y="838020"/>
                  </a:lnTo>
                  <a:lnTo>
                    <a:pt x="916883" y="828601"/>
                  </a:lnTo>
                  <a:lnTo>
                    <a:pt x="962214" y="815146"/>
                  </a:lnTo>
                  <a:lnTo>
                    <a:pt x="1005835" y="797879"/>
                  </a:lnTo>
                  <a:lnTo>
                    <a:pt x="1045178" y="778369"/>
                  </a:lnTo>
                  <a:lnTo>
                    <a:pt x="1080673" y="757066"/>
                  </a:lnTo>
                  <a:lnTo>
                    <a:pt x="1114672" y="735089"/>
                  </a:lnTo>
                  <a:lnTo>
                    <a:pt x="1145890" y="714234"/>
                  </a:lnTo>
                  <a:lnTo>
                    <a:pt x="1148456" y="724325"/>
                  </a:lnTo>
                  <a:cubicBezTo>
                    <a:pt x="1139048" y="735314"/>
                    <a:pt x="1129426" y="746078"/>
                    <a:pt x="1120017" y="757066"/>
                  </a:cubicBezTo>
                  <a:cubicBezTo>
                    <a:pt x="1108471" y="767606"/>
                    <a:pt x="1096710" y="777921"/>
                    <a:pt x="1085164" y="788461"/>
                  </a:cubicBezTo>
                  <a:lnTo>
                    <a:pt x="1043254" y="816492"/>
                  </a:lnTo>
                  <a:lnTo>
                    <a:pt x="996212" y="841832"/>
                  </a:lnTo>
                  <a:lnTo>
                    <a:pt x="946177" y="864705"/>
                  </a:lnTo>
                  <a:lnTo>
                    <a:pt x="892721" y="884664"/>
                  </a:lnTo>
                  <a:lnTo>
                    <a:pt x="837554" y="900137"/>
                  </a:lnTo>
                  <a:lnTo>
                    <a:pt x="781318" y="911349"/>
                  </a:lnTo>
                  <a:lnTo>
                    <a:pt x="769771" y="938259"/>
                  </a:lnTo>
                  <a:cubicBezTo>
                    <a:pt x="764426" y="948799"/>
                    <a:pt x="759080" y="959114"/>
                    <a:pt x="753735" y="969654"/>
                  </a:cubicBezTo>
                  <a:lnTo>
                    <a:pt x="735987" y="1002395"/>
                  </a:lnTo>
                  <a:lnTo>
                    <a:pt x="712894" y="1037826"/>
                  </a:lnTo>
                  <a:cubicBezTo>
                    <a:pt x="704769" y="1050160"/>
                    <a:pt x="696857" y="1062718"/>
                    <a:pt x="688732" y="1075051"/>
                  </a:cubicBezTo>
                  <a:cubicBezTo>
                    <a:pt x="680179" y="1087385"/>
                    <a:pt x="671412" y="1099494"/>
                    <a:pt x="662859" y="1111828"/>
                  </a:cubicBezTo>
                  <a:lnTo>
                    <a:pt x="635275" y="1146587"/>
                  </a:lnTo>
                  <a:lnTo>
                    <a:pt x="607692" y="1180673"/>
                  </a:lnTo>
                  <a:cubicBezTo>
                    <a:pt x="599139" y="1191212"/>
                    <a:pt x="590372" y="1201528"/>
                    <a:pt x="581819" y="1212068"/>
                  </a:cubicBezTo>
                  <a:lnTo>
                    <a:pt x="554235" y="1240099"/>
                  </a:lnTo>
                  <a:lnTo>
                    <a:pt x="530073" y="1264990"/>
                  </a:lnTo>
                  <a:cubicBezTo>
                    <a:pt x="463128" y="1316270"/>
                    <a:pt x="473494" y="1362219"/>
                    <a:pt x="462532" y="1477481"/>
                  </a:cubicBezTo>
                  <a:cubicBezTo>
                    <a:pt x="456545" y="1491608"/>
                    <a:pt x="461221" y="1518841"/>
                    <a:pt x="455234" y="1532968"/>
                  </a:cubicBezTo>
                  <a:cubicBezTo>
                    <a:pt x="450530" y="1547545"/>
                    <a:pt x="445826" y="1562345"/>
                    <a:pt x="441122" y="1576921"/>
                  </a:cubicBezTo>
                  <a:cubicBezTo>
                    <a:pt x="438342" y="1591946"/>
                    <a:pt x="435776" y="1606746"/>
                    <a:pt x="432997" y="1621771"/>
                  </a:cubicBezTo>
                  <a:cubicBezTo>
                    <a:pt x="431927" y="1637469"/>
                    <a:pt x="430645" y="1653390"/>
                    <a:pt x="429575" y="1669088"/>
                  </a:cubicBezTo>
                  <a:cubicBezTo>
                    <a:pt x="428934" y="1685009"/>
                    <a:pt x="428292" y="1700707"/>
                    <a:pt x="427651" y="1716629"/>
                  </a:cubicBezTo>
                  <a:cubicBezTo>
                    <a:pt x="428292" y="1732550"/>
                    <a:pt x="428934" y="1748248"/>
                    <a:pt x="429575" y="1764169"/>
                  </a:cubicBezTo>
                  <a:cubicBezTo>
                    <a:pt x="430645" y="1780315"/>
                    <a:pt x="431927" y="1796686"/>
                    <a:pt x="432997" y="1812832"/>
                  </a:cubicBezTo>
                  <a:cubicBezTo>
                    <a:pt x="434493" y="1828977"/>
                    <a:pt x="435990" y="1844899"/>
                    <a:pt x="437487" y="1861045"/>
                  </a:cubicBezTo>
                  <a:cubicBezTo>
                    <a:pt x="439197" y="1876743"/>
                    <a:pt x="441122" y="1892664"/>
                    <a:pt x="442833" y="1908362"/>
                  </a:cubicBezTo>
                  <a:cubicBezTo>
                    <a:pt x="443046" y="1931459"/>
                    <a:pt x="443474" y="1954781"/>
                    <a:pt x="443688" y="1977879"/>
                  </a:cubicBezTo>
                  <a:cubicBezTo>
                    <a:pt x="442191" y="2000977"/>
                    <a:pt x="440694" y="2024299"/>
                    <a:pt x="439197" y="2047396"/>
                  </a:cubicBezTo>
                  <a:cubicBezTo>
                    <a:pt x="436632" y="2069597"/>
                    <a:pt x="433852" y="2092022"/>
                    <a:pt x="431286" y="2114223"/>
                  </a:cubicBezTo>
                  <a:cubicBezTo>
                    <a:pt x="428079" y="2135975"/>
                    <a:pt x="424657" y="2157951"/>
                    <a:pt x="421450" y="2179703"/>
                  </a:cubicBezTo>
                  <a:cubicBezTo>
                    <a:pt x="414821" y="2253930"/>
                    <a:pt x="416104" y="2322102"/>
                    <a:pt x="409476" y="2396328"/>
                  </a:cubicBezTo>
                  <a:lnTo>
                    <a:pt x="50891" y="2396328"/>
                  </a:lnTo>
                  <a:lnTo>
                    <a:pt x="91945" y="2308198"/>
                  </a:lnTo>
                  <a:lnTo>
                    <a:pt x="142622" y="2208407"/>
                  </a:lnTo>
                  <a:cubicBezTo>
                    <a:pt x="148609" y="2196298"/>
                    <a:pt x="154382" y="2184413"/>
                    <a:pt x="160369" y="2172303"/>
                  </a:cubicBezTo>
                  <a:cubicBezTo>
                    <a:pt x="165501" y="2158848"/>
                    <a:pt x="170419" y="2145617"/>
                    <a:pt x="175551" y="2132162"/>
                  </a:cubicBezTo>
                  <a:cubicBezTo>
                    <a:pt x="180255" y="2117362"/>
                    <a:pt x="185173" y="2102337"/>
                    <a:pt x="189877" y="2087537"/>
                  </a:cubicBezTo>
                  <a:cubicBezTo>
                    <a:pt x="194368" y="2071615"/>
                    <a:pt x="198644" y="2055918"/>
                    <a:pt x="203134" y="2039996"/>
                  </a:cubicBezTo>
                  <a:cubicBezTo>
                    <a:pt x="206769" y="2022953"/>
                    <a:pt x="210191" y="2005686"/>
                    <a:pt x="213826" y="1988643"/>
                  </a:cubicBezTo>
                  <a:cubicBezTo>
                    <a:pt x="216605" y="1971152"/>
                    <a:pt x="219171" y="1953884"/>
                    <a:pt x="221951" y="1936393"/>
                  </a:cubicBezTo>
                  <a:cubicBezTo>
                    <a:pt x="224517" y="1918229"/>
                    <a:pt x="227297" y="1899840"/>
                    <a:pt x="229863" y="1881676"/>
                  </a:cubicBezTo>
                  <a:cubicBezTo>
                    <a:pt x="231573" y="1863288"/>
                    <a:pt x="233498" y="1844675"/>
                    <a:pt x="235208" y="1826286"/>
                  </a:cubicBezTo>
                  <a:cubicBezTo>
                    <a:pt x="236705" y="1807001"/>
                    <a:pt x="238202" y="1787940"/>
                    <a:pt x="239699" y="1768654"/>
                  </a:cubicBezTo>
                  <a:lnTo>
                    <a:pt x="239699" y="1711919"/>
                  </a:lnTo>
                  <a:lnTo>
                    <a:pt x="239699" y="1655857"/>
                  </a:lnTo>
                  <a:cubicBezTo>
                    <a:pt x="238202" y="1637020"/>
                    <a:pt x="236705" y="1618407"/>
                    <a:pt x="235208" y="1599570"/>
                  </a:cubicBezTo>
                  <a:cubicBezTo>
                    <a:pt x="233070" y="1581630"/>
                    <a:pt x="231145" y="1563466"/>
                    <a:pt x="229007" y="1545526"/>
                  </a:cubicBezTo>
                  <a:cubicBezTo>
                    <a:pt x="226441" y="1528035"/>
                    <a:pt x="223662" y="1510319"/>
                    <a:pt x="221096" y="1492828"/>
                  </a:cubicBezTo>
                  <a:cubicBezTo>
                    <a:pt x="217247" y="1475785"/>
                    <a:pt x="213184" y="1458966"/>
                    <a:pt x="209335" y="1441923"/>
                  </a:cubicBezTo>
                  <a:cubicBezTo>
                    <a:pt x="203990" y="1426226"/>
                    <a:pt x="198644" y="1410304"/>
                    <a:pt x="193298" y="1394607"/>
                  </a:cubicBezTo>
                  <a:cubicBezTo>
                    <a:pt x="187311" y="1379582"/>
                    <a:pt x="181538" y="1364781"/>
                    <a:pt x="175551" y="1349757"/>
                  </a:cubicBezTo>
                  <a:cubicBezTo>
                    <a:pt x="168495" y="1336302"/>
                    <a:pt x="161225" y="1323071"/>
                    <a:pt x="154168" y="1309616"/>
                  </a:cubicBezTo>
                  <a:cubicBezTo>
                    <a:pt x="146257" y="1297731"/>
                    <a:pt x="138131" y="1286070"/>
                    <a:pt x="130220" y="1274185"/>
                  </a:cubicBezTo>
                  <a:cubicBezTo>
                    <a:pt x="100105" y="1196223"/>
                    <a:pt x="62986" y="1132194"/>
                    <a:pt x="53457" y="1033789"/>
                  </a:cubicBezTo>
                  <a:cubicBezTo>
                    <a:pt x="48397" y="992826"/>
                    <a:pt x="45795" y="992303"/>
                    <a:pt x="41055" y="971672"/>
                  </a:cubicBezTo>
                  <a:cubicBezTo>
                    <a:pt x="35709" y="951041"/>
                    <a:pt x="30364" y="930635"/>
                    <a:pt x="25018" y="910004"/>
                  </a:cubicBezTo>
                  <a:cubicBezTo>
                    <a:pt x="20528" y="887803"/>
                    <a:pt x="16037" y="865378"/>
                    <a:pt x="11547" y="843178"/>
                  </a:cubicBezTo>
                  <a:cubicBezTo>
                    <a:pt x="9409" y="820528"/>
                    <a:pt x="7484" y="797655"/>
                    <a:pt x="5346" y="775006"/>
                  </a:cubicBezTo>
                  <a:cubicBezTo>
                    <a:pt x="3635" y="751235"/>
                    <a:pt x="1711" y="727465"/>
                    <a:pt x="0" y="703694"/>
                  </a:cubicBezTo>
                  <a:lnTo>
                    <a:pt x="0" y="630813"/>
                  </a:lnTo>
                  <a:cubicBezTo>
                    <a:pt x="1283" y="606370"/>
                    <a:pt x="2352" y="581703"/>
                    <a:pt x="3635" y="557260"/>
                  </a:cubicBezTo>
                  <a:cubicBezTo>
                    <a:pt x="6201" y="533041"/>
                    <a:pt x="8981" y="508598"/>
                    <a:pt x="11547" y="484379"/>
                  </a:cubicBezTo>
                  <a:cubicBezTo>
                    <a:pt x="15396" y="460160"/>
                    <a:pt x="19458" y="435941"/>
                    <a:pt x="23307" y="411722"/>
                  </a:cubicBezTo>
                  <a:cubicBezTo>
                    <a:pt x="27370" y="388400"/>
                    <a:pt x="31647" y="364854"/>
                    <a:pt x="35709" y="341532"/>
                  </a:cubicBezTo>
                  <a:cubicBezTo>
                    <a:pt x="41696" y="318883"/>
                    <a:pt x="47470" y="296009"/>
                    <a:pt x="53457" y="273360"/>
                  </a:cubicBezTo>
                  <a:cubicBezTo>
                    <a:pt x="60513" y="252056"/>
                    <a:pt x="67783" y="230528"/>
                    <a:pt x="74839" y="209225"/>
                  </a:cubicBezTo>
                  <a:cubicBezTo>
                    <a:pt x="82323" y="189042"/>
                    <a:pt x="89593" y="168636"/>
                    <a:pt x="97077" y="148453"/>
                  </a:cubicBezTo>
                  <a:cubicBezTo>
                    <a:pt x="105630" y="130065"/>
                    <a:pt x="114397" y="111901"/>
                    <a:pt x="122950" y="93512"/>
                  </a:cubicBezTo>
                  <a:lnTo>
                    <a:pt x="150533" y="43504"/>
                  </a:lnTo>
                  <a:lnTo>
                    <a:pt x="183676" y="0"/>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ko-KR" altLang="en-US" sz="1800"/>
            </a:p>
          </p:txBody>
        </p:sp>
        <p:grpSp>
          <p:nvGrpSpPr>
            <p:cNvPr id="63" name="그룹 96">
              <a:extLst>
                <a:ext uri="{FF2B5EF4-FFF2-40B4-BE49-F238E27FC236}">
                  <a16:creationId xmlns:a16="http://schemas.microsoft.com/office/drawing/2014/main" id="{C3DD782B-EF94-2941-504B-2EB386746951}"/>
                </a:ext>
              </a:extLst>
            </p:cNvPr>
            <p:cNvGrpSpPr/>
            <p:nvPr/>
          </p:nvGrpSpPr>
          <p:grpSpPr>
            <a:xfrm>
              <a:off x="6451387" y="2774470"/>
              <a:ext cx="438446" cy="438446"/>
              <a:chOff x="2460435" y="1380960"/>
              <a:chExt cx="914400" cy="914400"/>
            </a:xfrm>
            <a:solidFill>
              <a:schemeClr val="accent3"/>
            </a:solidFill>
          </p:grpSpPr>
          <p:sp>
            <p:nvSpPr>
              <p:cNvPr id="80" name="타원 97">
                <a:extLst>
                  <a:ext uri="{FF2B5EF4-FFF2-40B4-BE49-F238E27FC236}">
                    <a16:creationId xmlns:a16="http://schemas.microsoft.com/office/drawing/2014/main" id="{6FA785D8-E0B8-56DD-B789-77DF8DEAD6A7}"/>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타원 98">
                <a:extLst>
                  <a:ext uri="{FF2B5EF4-FFF2-40B4-BE49-F238E27FC236}">
                    <a16:creationId xmlns:a16="http://schemas.microsoft.com/office/drawing/2014/main" id="{664EC159-EA31-FD4F-5452-3273096B8A5E}"/>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Block Arc 11">
                <a:extLst>
                  <a:ext uri="{FF2B5EF4-FFF2-40B4-BE49-F238E27FC236}">
                    <a16:creationId xmlns:a16="http://schemas.microsoft.com/office/drawing/2014/main" id="{A5868FB2-E831-2155-B302-98189841716D}"/>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64" name="그룹 108">
              <a:extLst>
                <a:ext uri="{FF2B5EF4-FFF2-40B4-BE49-F238E27FC236}">
                  <a16:creationId xmlns:a16="http://schemas.microsoft.com/office/drawing/2014/main" id="{6BA30995-6569-E452-DD37-97E45CB496BB}"/>
                </a:ext>
              </a:extLst>
            </p:cNvPr>
            <p:cNvGrpSpPr/>
            <p:nvPr/>
          </p:nvGrpSpPr>
          <p:grpSpPr>
            <a:xfrm>
              <a:off x="7127214" y="2935807"/>
              <a:ext cx="438446" cy="438446"/>
              <a:chOff x="2460435" y="1380960"/>
              <a:chExt cx="914400" cy="914400"/>
            </a:xfrm>
            <a:solidFill>
              <a:schemeClr val="accent3"/>
            </a:solidFill>
          </p:grpSpPr>
          <p:sp>
            <p:nvSpPr>
              <p:cNvPr id="77" name="타원 109">
                <a:extLst>
                  <a:ext uri="{FF2B5EF4-FFF2-40B4-BE49-F238E27FC236}">
                    <a16:creationId xmlns:a16="http://schemas.microsoft.com/office/drawing/2014/main" id="{DA4B9C68-AB56-C9CE-E026-1BA905B1661A}"/>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타원 110">
                <a:extLst>
                  <a:ext uri="{FF2B5EF4-FFF2-40B4-BE49-F238E27FC236}">
                    <a16:creationId xmlns:a16="http://schemas.microsoft.com/office/drawing/2014/main" id="{99503DB8-2590-7BC7-ADB6-7BD2E6DADB85}"/>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Block Arc 11">
                <a:extLst>
                  <a:ext uri="{FF2B5EF4-FFF2-40B4-BE49-F238E27FC236}">
                    <a16:creationId xmlns:a16="http://schemas.microsoft.com/office/drawing/2014/main" id="{DB07ED9F-4341-7978-097E-B5DC79661183}"/>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65" name="그룹 112">
              <a:extLst>
                <a:ext uri="{FF2B5EF4-FFF2-40B4-BE49-F238E27FC236}">
                  <a16:creationId xmlns:a16="http://schemas.microsoft.com/office/drawing/2014/main" id="{CC663A14-286B-2BAD-4940-4CCC0DF84A62}"/>
                </a:ext>
              </a:extLst>
            </p:cNvPr>
            <p:cNvGrpSpPr/>
            <p:nvPr/>
          </p:nvGrpSpPr>
          <p:grpSpPr>
            <a:xfrm>
              <a:off x="6744184" y="3036519"/>
              <a:ext cx="438446" cy="438446"/>
              <a:chOff x="2460435" y="1380960"/>
              <a:chExt cx="914400" cy="914400"/>
            </a:xfrm>
            <a:solidFill>
              <a:schemeClr val="accent3"/>
            </a:solidFill>
          </p:grpSpPr>
          <p:sp>
            <p:nvSpPr>
              <p:cNvPr id="74" name="타원 113">
                <a:extLst>
                  <a:ext uri="{FF2B5EF4-FFF2-40B4-BE49-F238E27FC236}">
                    <a16:creationId xmlns:a16="http://schemas.microsoft.com/office/drawing/2014/main" id="{87B8A553-DE57-D388-06E7-65F3544693C6}"/>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타원 114">
                <a:extLst>
                  <a:ext uri="{FF2B5EF4-FFF2-40B4-BE49-F238E27FC236}">
                    <a16:creationId xmlns:a16="http://schemas.microsoft.com/office/drawing/2014/main" id="{33D1F4DB-5217-AD72-06D4-C2D5402B6876}"/>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Block Arc 11">
                <a:extLst>
                  <a:ext uri="{FF2B5EF4-FFF2-40B4-BE49-F238E27FC236}">
                    <a16:creationId xmlns:a16="http://schemas.microsoft.com/office/drawing/2014/main" id="{066E9EF4-7515-0205-5E59-B84F0B25323C}"/>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66" name="그룹 116">
              <a:extLst>
                <a:ext uri="{FF2B5EF4-FFF2-40B4-BE49-F238E27FC236}">
                  <a16:creationId xmlns:a16="http://schemas.microsoft.com/office/drawing/2014/main" id="{409DCFCE-DEE8-B6B7-6C36-78B59DA28D2E}"/>
                </a:ext>
              </a:extLst>
            </p:cNvPr>
            <p:cNvGrpSpPr/>
            <p:nvPr/>
          </p:nvGrpSpPr>
          <p:grpSpPr>
            <a:xfrm>
              <a:off x="7247814" y="3372938"/>
              <a:ext cx="438446" cy="438446"/>
              <a:chOff x="2460435" y="1380960"/>
              <a:chExt cx="914400" cy="914400"/>
            </a:xfrm>
            <a:solidFill>
              <a:schemeClr val="accent3"/>
            </a:solidFill>
          </p:grpSpPr>
          <p:sp>
            <p:nvSpPr>
              <p:cNvPr id="71" name="타원 117">
                <a:extLst>
                  <a:ext uri="{FF2B5EF4-FFF2-40B4-BE49-F238E27FC236}">
                    <a16:creationId xmlns:a16="http://schemas.microsoft.com/office/drawing/2014/main" id="{6EDEC38C-D5EB-E6F3-1656-F40C2C54ADC6}"/>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2" name="타원 118">
                <a:extLst>
                  <a:ext uri="{FF2B5EF4-FFF2-40B4-BE49-F238E27FC236}">
                    <a16:creationId xmlns:a16="http://schemas.microsoft.com/office/drawing/2014/main" id="{BDB940A0-FCE8-9001-EF6E-986F9F654AED}"/>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3" name="Block Arc 11">
                <a:extLst>
                  <a:ext uri="{FF2B5EF4-FFF2-40B4-BE49-F238E27FC236}">
                    <a16:creationId xmlns:a16="http://schemas.microsoft.com/office/drawing/2014/main" id="{E3A5F3D9-E856-C00F-B710-9D46F336C496}"/>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67" name="그룹 120">
              <a:extLst>
                <a:ext uri="{FF2B5EF4-FFF2-40B4-BE49-F238E27FC236}">
                  <a16:creationId xmlns:a16="http://schemas.microsoft.com/office/drawing/2014/main" id="{1465C397-C1ED-E6E2-0921-79845FEF2D11}"/>
                </a:ext>
              </a:extLst>
            </p:cNvPr>
            <p:cNvGrpSpPr/>
            <p:nvPr/>
          </p:nvGrpSpPr>
          <p:grpSpPr>
            <a:xfrm>
              <a:off x="6282410" y="3345315"/>
              <a:ext cx="438446" cy="438446"/>
              <a:chOff x="2460435" y="1380960"/>
              <a:chExt cx="914400" cy="914400"/>
            </a:xfrm>
            <a:solidFill>
              <a:schemeClr val="accent3"/>
            </a:solidFill>
          </p:grpSpPr>
          <p:sp>
            <p:nvSpPr>
              <p:cNvPr id="68" name="타원 121">
                <a:extLst>
                  <a:ext uri="{FF2B5EF4-FFF2-40B4-BE49-F238E27FC236}">
                    <a16:creationId xmlns:a16="http://schemas.microsoft.com/office/drawing/2014/main" id="{A39B9F81-F16E-93AC-1FD4-F4BBE4BC4C82}"/>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타원 122">
                <a:extLst>
                  <a:ext uri="{FF2B5EF4-FFF2-40B4-BE49-F238E27FC236}">
                    <a16:creationId xmlns:a16="http://schemas.microsoft.com/office/drawing/2014/main" id="{88BB614C-5DD9-58BA-C3B8-077B85B42746}"/>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Block Arc 11">
                <a:extLst>
                  <a:ext uri="{FF2B5EF4-FFF2-40B4-BE49-F238E27FC236}">
                    <a16:creationId xmlns:a16="http://schemas.microsoft.com/office/drawing/2014/main" id="{64EA3D7F-38EF-A6BA-D4EF-976D55CFD5E4}"/>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sp>
        <p:nvSpPr>
          <p:cNvPr id="83" name="Terminador 63">
            <a:extLst>
              <a:ext uri="{FF2B5EF4-FFF2-40B4-BE49-F238E27FC236}">
                <a16:creationId xmlns:a16="http://schemas.microsoft.com/office/drawing/2014/main" id="{AE1EBC4E-F1A9-61DB-949C-7D6F482384E8}"/>
              </a:ext>
            </a:extLst>
          </p:cNvPr>
          <p:cNvSpPr/>
          <p:nvPr/>
        </p:nvSpPr>
        <p:spPr>
          <a:xfrm>
            <a:off x="8862492" y="3304961"/>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Inversiones Financieras y Otras Provisiones</a:t>
            </a:r>
          </a:p>
          <a:p>
            <a:pPr algn="ctr" eaLnBrk="0" hangingPunct="0"/>
            <a:r>
              <a:rPr lang="es-MX" dirty="0">
                <a:solidFill>
                  <a:schemeClr val="bg1"/>
                </a:solidFill>
              </a:rPr>
              <a:t>$0.00</a:t>
            </a:r>
          </a:p>
        </p:txBody>
      </p:sp>
    </p:spTree>
    <p:extLst>
      <p:ext uri="{BB962C8B-B14F-4D97-AF65-F5344CB8AC3E}">
        <p14:creationId xmlns:p14="http://schemas.microsoft.com/office/powerpoint/2010/main" val="38498648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60D0320-8E35-D955-39F4-7CDDD5E0CFBC}"/>
              </a:ext>
            </a:extLst>
          </p:cNvPr>
          <p:cNvSpPr txBox="1"/>
          <p:nvPr/>
        </p:nvSpPr>
        <p:spPr>
          <a:xfrm>
            <a:off x="191344" y="332656"/>
            <a:ext cx="9299341"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Que es el presupuesto ciudadano ?</a:t>
            </a:r>
          </a:p>
        </p:txBody>
      </p:sp>
      <p:sp>
        <p:nvSpPr>
          <p:cNvPr id="2" name="CuadroTexto 1">
            <a:extLst>
              <a:ext uri="{FF2B5EF4-FFF2-40B4-BE49-F238E27FC236}">
                <a16:creationId xmlns:a16="http://schemas.microsoft.com/office/drawing/2014/main" id="{851302A7-2585-4C90-A586-747AFED99876}"/>
              </a:ext>
            </a:extLst>
          </p:cNvPr>
          <p:cNvSpPr txBox="1"/>
          <p:nvPr/>
        </p:nvSpPr>
        <p:spPr>
          <a:xfrm>
            <a:off x="5735960" y="1628800"/>
            <a:ext cx="5653831" cy="4154984"/>
          </a:xfrm>
          <a:prstGeom prst="rect">
            <a:avLst/>
          </a:prstGeom>
          <a:noFill/>
        </p:spPr>
        <p:txBody>
          <a:bodyPr wrap="square" rtlCol="0">
            <a:spAutoFit/>
          </a:bodyPr>
          <a:lstStyle/>
          <a:p>
            <a:pPr algn="just"/>
            <a:r>
              <a:rPr lang="es-MX" sz="2400" dirty="0">
                <a:solidFill>
                  <a:schemeClr val="accent6">
                    <a:lumMod val="50000"/>
                  </a:schemeClr>
                </a:solidFill>
              </a:rPr>
              <a:t>El Presupuesto Ciudadano es una iniciativa del Gobierno para que la ciudadanía conozca, de manera clara y transparente, cómo se usan y a qué se destinan los recursos públicos. El presupuesto ciudadano explica, de forma sencilla, el proceso de elaboración del Presupuesto de Egresos, su contenido y el destino de los recursos públicos, así como su importancia para el buen funcionamiento y desarrollo del país.</a:t>
            </a:r>
          </a:p>
        </p:txBody>
      </p:sp>
      <p:pic>
        <p:nvPicPr>
          <p:cNvPr id="5" name="Imagen 4">
            <a:extLst>
              <a:ext uri="{FF2B5EF4-FFF2-40B4-BE49-F238E27FC236}">
                <a16:creationId xmlns:a16="http://schemas.microsoft.com/office/drawing/2014/main" id="{D4428764-44CB-104F-CD0F-261E7295475F}"/>
              </a:ext>
            </a:extLst>
          </p:cNvPr>
          <p:cNvPicPr>
            <a:picLocks noChangeAspect="1"/>
          </p:cNvPicPr>
          <p:nvPr/>
        </p:nvPicPr>
        <p:blipFill>
          <a:blip r:embed="rId2"/>
          <a:srcRect l="35825" t="65750" r="38169" b="4876"/>
          <a:stretch>
            <a:fillRect/>
          </a:stretch>
        </p:blipFill>
        <p:spPr>
          <a:xfrm>
            <a:off x="2063552" y="2204864"/>
            <a:ext cx="3145040" cy="2664296"/>
          </a:xfrm>
          <a:prstGeom prst="rect">
            <a:avLst/>
          </a:prstGeom>
        </p:spPr>
      </p:pic>
    </p:spTree>
    <p:extLst>
      <p:ext uri="{BB962C8B-B14F-4D97-AF65-F5344CB8AC3E}">
        <p14:creationId xmlns:p14="http://schemas.microsoft.com/office/powerpoint/2010/main" val="413325262"/>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9C7B5-EF2F-7CD8-AA54-E78FA813074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5E3EB5-564F-3E31-3169-1C4A7E59B030}"/>
              </a:ext>
            </a:extLst>
          </p:cNvPr>
          <p:cNvSpPr txBox="1"/>
          <p:nvPr/>
        </p:nvSpPr>
        <p:spPr>
          <a:xfrm>
            <a:off x="191344" y="332656"/>
            <a:ext cx="6228565"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Transparencia financiera</a:t>
            </a:r>
          </a:p>
        </p:txBody>
      </p:sp>
      <p:sp>
        <p:nvSpPr>
          <p:cNvPr id="8" name="Rectángulo 7">
            <a:extLst>
              <a:ext uri="{FF2B5EF4-FFF2-40B4-BE49-F238E27FC236}">
                <a16:creationId xmlns:a16="http://schemas.microsoft.com/office/drawing/2014/main" id="{AE399D6A-26B8-8BE7-9A91-1664E070C319}"/>
              </a:ext>
            </a:extLst>
          </p:cNvPr>
          <p:cNvSpPr/>
          <p:nvPr/>
        </p:nvSpPr>
        <p:spPr>
          <a:xfrm>
            <a:off x="1622184" y="2296358"/>
            <a:ext cx="9740656" cy="3293209"/>
          </a:xfrm>
          <a:prstGeom prst="rect">
            <a:avLst/>
          </a:prstGeom>
        </p:spPr>
        <p:txBody>
          <a:bodyPr wrap="square">
            <a:spAutoFit/>
          </a:bodyPr>
          <a:lstStyle/>
          <a:p>
            <a:pPr algn="just"/>
            <a:r>
              <a:rPr lang="es-MX" sz="1600" dirty="0"/>
              <a:t>La transparencia es un instrumento de la rendición de cuentas que los gobiernos deben a sus  ciudadanos, este proceso de evaluación y dirección del actuar gubernamental y en específico de la cuenta pública, requiere de la participación ciudadana, es por ello se pone a disposición este presupuesto ciudadano, con el propósito de brindar información sencilla, hacia dónde dirige el gobierno municipal el recurso público. Una cooperación mutua entre gobierno  y sociedad, que incluye mecanismos de comunicación.</a:t>
            </a:r>
          </a:p>
          <a:p>
            <a:pPr algn="just"/>
            <a:endParaRPr lang="es-MX" sz="1600" dirty="0"/>
          </a:p>
          <a:p>
            <a:endParaRPr lang="es-MX" sz="1600" dirty="0"/>
          </a:p>
          <a:p>
            <a:endParaRPr lang="es-MX" sz="1600" dirty="0"/>
          </a:p>
          <a:p>
            <a:endParaRPr lang="es-MX" sz="1600" dirty="0"/>
          </a:p>
          <a:p>
            <a:endParaRPr lang="es-MX" sz="1600" dirty="0"/>
          </a:p>
          <a:p>
            <a:endParaRPr lang="es-MX" sz="1600" dirty="0"/>
          </a:p>
          <a:p>
            <a:endParaRPr lang="es-MX" sz="1600" dirty="0"/>
          </a:p>
          <a:p>
            <a:pPr algn="just"/>
            <a:endParaRPr lang="es-MX" sz="1600" dirty="0"/>
          </a:p>
        </p:txBody>
      </p:sp>
      <p:sp>
        <p:nvSpPr>
          <p:cNvPr id="9" name="Proceso alternativo 7">
            <a:extLst>
              <a:ext uri="{FF2B5EF4-FFF2-40B4-BE49-F238E27FC236}">
                <a16:creationId xmlns:a16="http://schemas.microsoft.com/office/drawing/2014/main" id="{26E6340F-00B0-FCBB-81EE-2D84D3FF63D3}"/>
              </a:ext>
            </a:extLst>
          </p:cNvPr>
          <p:cNvSpPr/>
          <p:nvPr/>
        </p:nvSpPr>
        <p:spPr>
          <a:xfrm>
            <a:off x="1699613" y="1414819"/>
            <a:ext cx="9740657" cy="450376"/>
          </a:xfrm>
          <a:prstGeom prst="flowChartAlternateProcess">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70C0"/>
                </a:solidFill>
              </a:rPr>
              <a:t>https://innovacion.tuxtla.gob.mx/informacionfinanciera/portalciudadano/</a:t>
            </a:r>
            <a:endParaRPr lang="ko-KR" altLang="en-US" b="1" dirty="0">
              <a:solidFill>
                <a:srgbClr val="0070C0"/>
              </a:solidFill>
              <a:cs typeface="Arial" pitchFamily="34" charset="0"/>
            </a:endParaRPr>
          </a:p>
        </p:txBody>
      </p:sp>
      <p:sp>
        <p:nvSpPr>
          <p:cNvPr id="10" name="Rectángulo 9">
            <a:extLst>
              <a:ext uri="{FF2B5EF4-FFF2-40B4-BE49-F238E27FC236}">
                <a16:creationId xmlns:a16="http://schemas.microsoft.com/office/drawing/2014/main" id="{B7F71F56-4E5F-E914-3919-C2399542AB05}"/>
              </a:ext>
            </a:extLst>
          </p:cNvPr>
          <p:cNvSpPr/>
          <p:nvPr/>
        </p:nvSpPr>
        <p:spPr>
          <a:xfrm>
            <a:off x="3521941" y="3818976"/>
            <a:ext cx="6096000" cy="646331"/>
          </a:xfrm>
          <a:prstGeom prst="rect">
            <a:avLst/>
          </a:prstGeom>
        </p:spPr>
        <p:txBody>
          <a:bodyPr>
            <a:spAutoFit/>
          </a:bodyPr>
          <a:lstStyle/>
          <a:p>
            <a:pPr algn="ctr"/>
            <a:r>
              <a:rPr lang="es-MX" b="1" i="0" dirty="0">
                <a:solidFill>
                  <a:srgbClr val="000000"/>
                </a:solidFill>
                <a:effectLst/>
                <a:latin typeface="Montserrat"/>
              </a:rPr>
              <a:t>¿No sabes por dónde comenzar?</a:t>
            </a:r>
          </a:p>
          <a:p>
            <a:pPr algn="ctr"/>
            <a:r>
              <a:rPr lang="es-MX" b="1" i="0" dirty="0">
                <a:solidFill>
                  <a:srgbClr val="000000"/>
                </a:solidFill>
                <a:effectLst/>
                <a:latin typeface="Montserrat"/>
              </a:rPr>
              <a:t>Nos puedes encontrar por nuestros siguientes perfil.</a:t>
            </a:r>
          </a:p>
        </p:txBody>
      </p:sp>
      <p:pic>
        <p:nvPicPr>
          <p:cNvPr id="11" name="Imagen 10">
            <a:extLst>
              <a:ext uri="{FF2B5EF4-FFF2-40B4-BE49-F238E27FC236}">
                <a16:creationId xmlns:a16="http://schemas.microsoft.com/office/drawing/2014/main" id="{AAEEE2D2-D9AE-58F7-017F-6AC9CEA27817}"/>
              </a:ext>
            </a:extLst>
          </p:cNvPr>
          <p:cNvPicPr>
            <a:picLocks noChangeAspect="1"/>
          </p:cNvPicPr>
          <p:nvPr/>
        </p:nvPicPr>
        <p:blipFill rotWithShape="1">
          <a:blip r:embed="rId2">
            <a:extLst>
              <a:ext uri="{28A0092B-C50C-407E-A947-70E740481C1C}">
                <a14:useLocalDpi xmlns:a14="http://schemas.microsoft.com/office/drawing/2010/main" val="0"/>
              </a:ext>
            </a:extLst>
          </a:blip>
          <a:srcRect l="10349" t="9289" r="67559" b="67615"/>
          <a:stretch/>
        </p:blipFill>
        <p:spPr>
          <a:xfrm>
            <a:off x="4528483" y="4682919"/>
            <a:ext cx="479644" cy="501446"/>
          </a:xfrm>
          <a:prstGeom prst="rect">
            <a:avLst/>
          </a:prstGeom>
        </p:spPr>
      </p:pic>
      <p:pic>
        <p:nvPicPr>
          <p:cNvPr id="12" name="Imagen 11">
            <a:extLst>
              <a:ext uri="{FF2B5EF4-FFF2-40B4-BE49-F238E27FC236}">
                <a16:creationId xmlns:a16="http://schemas.microsoft.com/office/drawing/2014/main" id="{BE7C337F-BDE7-119D-221E-BE3E53790239}"/>
              </a:ext>
            </a:extLst>
          </p:cNvPr>
          <p:cNvPicPr>
            <a:picLocks noChangeAspect="1"/>
          </p:cNvPicPr>
          <p:nvPr/>
        </p:nvPicPr>
        <p:blipFill rotWithShape="1">
          <a:blip r:embed="rId2">
            <a:extLst>
              <a:ext uri="{28A0092B-C50C-407E-A947-70E740481C1C}">
                <a14:useLocalDpi xmlns:a14="http://schemas.microsoft.com/office/drawing/2010/main" val="0"/>
              </a:ext>
            </a:extLst>
          </a:blip>
          <a:srcRect l="39104" t="8495" r="38530" b="67849"/>
          <a:stretch/>
        </p:blipFill>
        <p:spPr>
          <a:xfrm>
            <a:off x="6252690" y="4679984"/>
            <a:ext cx="479644" cy="507315"/>
          </a:xfrm>
          <a:prstGeom prst="rect">
            <a:avLst/>
          </a:prstGeom>
        </p:spPr>
      </p:pic>
      <p:pic>
        <p:nvPicPr>
          <p:cNvPr id="13" name="Imagen 12">
            <a:extLst>
              <a:ext uri="{FF2B5EF4-FFF2-40B4-BE49-F238E27FC236}">
                <a16:creationId xmlns:a16="http://schemas.microsoft.com/office/drawing/2014/main" id="{1D244266-71EF-FDC6-9360-1F5AD169C4E0}"/>
              </a:ext>
            </a:extLst>
          </p:cNvPr>
          <p:cNvPicPr>
            <a:picLocks noChangeAspect="1"/>
          </p:cNvPicPr>
          <p:nvPr/>
        </p:nvPicPr>
        <p:blipFill rotWithShape="1">
          <a:blip r:embed="rId3"/>
          <a:srcRect l="18063" t="21394" r="78345" b="71466"/>
          <a:stretch/>
        </p:blipFill>
        <p:spPr>
          <a:xfrm>
            <a:off x="4789186" y="5833375"/>
            <a:ext cx="437882" cy="489398"/>
          </a:xfrm>
          <a:prstGeom prst="rect">
            <a:avLst/>
          </a:prstGeom>
        </p:spPr>
      </p:pic>
      <p:pic>
        <p:nvPicPr>
          <p:cNvPr id="14" name="Imagen 13">
            <a:extLst>
              <a:ext uri="{FF2B5EF4-FFF2-40B4-BE49-F238E27FC236}">
                <a16:creationId xmlns:a16="http://schemas.microsoft.com/office/drawing/2014/main" id="{888207D7-55DD-D285-4C30-CADDE95C0F83}"/>
              </a:ext>
            </a:extLst>
          </p:cNvPr>
          <p:cNvPicPr>
            <a:picLocks noChangeAspect="1"/>
          </p:cNvPicPr>
          <p:nvPr/>
        </p:nvPicPr>
        <p:blipFill rotWithShape="1">
          <a:blip r:embed="rId2">
            <a:extLst>
              <a:ext uri="{28A0092B-C50C-407E-A947-70E740481C1C}">
                <a14:useLocalDpi xmlns:a14="http://schemas.microsoft.com/office/drawing/2010/main" val="0"/>
              </a:ext>
            </a:extLst>
          </a:blip>
          <a:srcRect l="10287" t="39032" r="66917" b="38172"/>
          <a:stretch/>
        </p:blipFill>
        <p:spPr>
          <a:xfrm>
            <a:off x="7881923" y="4718953"/>
            <a:ext cx="539977" cy="539977"/>
          </a:xfrm>
          <a:prstGeom prst="rect">
            <a:avLst/>
          </a:prstGeom>
        </p:spPr>
      </p:pic>
      <p:sp>
        <p:nvSpPr>
          <p:cNvPr id="15" name="CuadroTexto 14">
            <a:extLst>
              <a:ext uri="{FF2B5EF4-FFF2-40B4-BE49-F238E27FC236}">
                <a16:creationId xmlns:a16="http://schemas.microsoft.com/office/drawing/2014/main" id="{18869E30-A79A-5EF5-F2B9-EB342BF75352}"/>
              </a:ext>
            </a:extLst>
          </p:cNvPr>
          <p:cNvSpPr txBox="1"/>
          <p:nvPr/>
        </p:nvSpPr>
        <p:spPr>
          <a:xfrm>
            <a:off x="5259055" y="5863245"/>
            <a:ext cx="3528811" cy="369332"/>
          </a:xfrm>
          <a:prstGeom prst="rect">
            <a:avLst/>
          </a:prstGeom>
          <a:noFill/>
        </p:spPr>
        <p:txBody>
          <a:bodyPr wrap="square" rtlCol="0">
            <a:spAutoFit/>
          </a:bodyPr>
          <a:lstStyle/>
          <a:p>
            <a:r>
              <a:rPr lang="es-MX" b="1" dirty="0"/>
              <a:t>Ayuntamiento Tuxtla Gutiérrez</a:t>
            </a:r>
          </a:p>
        </p:txBody>
      </p:sp>
    </p:spTree>
    <p:extLst>
      <p:ext uri="{BB962C8B-B14F-4D97-AF65-F5344CB8AC3E}">
        <p14:creationId xmlns:p14="http://schemas.microsoft.com/office/powerpoint/2010/main" val="660799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A55D0-99EE-D079-64F5-B3B1908BF7F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E2AD5FD-1F2F-BE95-234A-8A348BE88B67}"/>
              </a:ext>
            </a:extLst>
          </p:cNvPr>
          <p:cNvSpPr txBox="1"/>
          <p:nvPr/>
        </p:nvSpPr>
        <p:spPr>
          <a:xfrm>
            <a:off x="191344" y="332656"/>
            <a:ext cx="8592417"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Importancia de la Ley de Ingresos </a:t>
            </a:r>
          </a:p>
        </p:txBody>
      </p:sp>
      <p:sp>
        <p:nvSpPr>
          <p:cNvPr id="4" name="Rectángulo 3">
            <a:extLst>
              <a:ext uri="{FF2B5EF4-FFF2-40B4-BE49-F238E27FC236}">
                <a16:creationId xmlns:a16="http://schemas.microsoft.com/office/drawing/2014/main" id="{4C9704C8-58CB-4241-4D50-8F3138868CD8}"/>
              </a:ext>
            </a:extLst>
          </p:cNvPr>
          <p:cNvSpPr/>
          <p:nvPr/>
        </p:nvSpPr>
        <p:spPr>
          <a:xfrm>
            <a:off x="3863752" y="1484784"/>
            <a:ext cx="7934168" cy="4524315"/>
          </a:xfrm>
          <a:prstGeom prst="rect">
            <a:avLst/>
          </a:prstGeom>
        </p:spPr>
        <p:txBody>
          <a:bodyPr wrap="square">
            <a:spAutoFit/>
          </a:bodyPr>
          <a:lstStyle/>
          <a:p>
            <a:pPr marL="457200" indent="-4572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La Ley de Ingresos es una estimación normativa de los ingresos que obtendrá el Municipio de Tuxtla Gutiérrez.</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Se elabora y presenta al Congreso del Estado con fecha límite al 31 de Agosto de cada ejercicio.</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La vigencia de este documento es de un año, y se diseña de acuerdo a las normativas y necesidades del Ayuntamiento.</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La importancia de la Ley de Ingresos radica en que es el documento que respalda los conceptos bajo los cuales se prevé obtener recursos financieros para llevar a cabo los gastos operativos y funcionales del Municipio y dar cumplimiento a las metas y objetivos establecidos.</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El Plan Municipal de Desarrollo esta elaborado por la Secretaria de Planeación Sustentable y está basado en un diagnóstico de las condiciones sociales, económicas y demográficas del municipio.</a:t>
            </a:r>
            <a:endParaRPr lang="en-US" sz="2000" dirty="0">
              <a:solidFill>
                <a:schemeClr val="accent6">
                  <a:lumMod val="50000"/>
                </a:schemeClr>
              </a:solidFill>
              <a:latin typeface="+mj-lt"/>
              <a:cs typeface="Calibri" panose="020F0502020204030204" pitchFamily="34" charset="0"/>
            </a:endParaRPr>
          </a:p>
        </p:txBody>
      </p:sp>
      <p:pic>
        <p:nvPicPr>
          <p:cNvPr id="8" name="Imagen 7">
            <a:extLst>
              <a:ext uri="{FF2B5EF4-FFF2-40B4-BE49-F238E27FC236}">
                <a16:creationId xmlns:a16="http://schemas.microsoft.com/office/drawing/2014/main" id="{4D399DDB-6CF1-B3FC-2A70-7FA224E2D97C}"/>
              </a:ext>
            </a:extLst>
          </p:cNvPr>
          <p:cNvPicPr>
            <a:picLocks noChangeAspect="1"/>
          </p:cNvPicPr>
          <p:nvPr/>
        </p:nvPicPr>
        <p:blipFill>
          <a:blip r:embed="rId2"/>
          <a:stretch>
            <a:fillRect/>
          </a:stretch>
        </p:blipFill>
        <p:spPr>
          <a:xfrm>
            <a:off x="1127448" y="1196752"/>
            <a:ext cx="2410161" cy="1352739"/>
          </a:xfrm>
          <a:prstGeom prst="rect">
            <a:avLst/>
          </a:prstGeom>
        </p:spPr>
      </p:pic>
    </p:spTree>
    <p:extLst>
      <p:ext uri="{BB962C8B-B14F-4D97-AF65-F5344CB8AC3E}">
        <p14:creationId xmlns:p14="http://schemas.microsoft.com/office/powerpoint/2010/main" val="235925888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D23B2-6B53-0D35-7F8B-02C4275EBE04}"/>
            </a:ext>
          </a:extLst>
        </p:cNvPr>
        <p:cNvGrpSpPr/>
        <p:nvPr/>
      </p:nvGrpSpPr>
      <p:grpSpPr>
        <a:xfrm>
          <a:off x="0" y="0"/>
          <a:ext cx="0" cy="0"/>
          <a:chOff x="0" y="0"/>
          <a:chExt cx="0" cy="0"/>
        </a:xfrm>
      </p:grpSpPr>
      <p:pic>
        <p:nvPicPr>
          <p:cNvPr id="17" name="Imagen 16">
            <a:extLst>
              <a:ext uri="{FF2B5EF4-FFF2-40B4-BE49-F238E27FC236}">
                <a16:creationId xmlns:a16="http://schemas.microsoft.com/office/drawing/2014/main" id="{9C5F350D-F64A-7281-27C1-4CF6069737A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62" b="97266" l="6641" r="98047">
                        <a14:foregroundMark x1="17383" y1="8496" x2="17383" y2="8496"/>
                        <a14:foregroundMark x1="25195" y1="7422" x2="25195" y2="7422"/>
                        <a14:foregroundMark x1="17383" y1="6445" x2="17383" y2="6445"/>
                        <a14:foregroundMark x1="33789" y1="65527" x2="33789" y2="65527"/>
                        <a14:foregroundMark x1="45898" y1="65332" x2="45898" y2="65332"/>
                        <a14:foregroundMark x1="40755" y1="68164" x2="54688" y2="67383"/>
                        <a14:foregroundMark x1="57878" y1="68848" x2="61003" y2="61328"/>
                        <a14:foregroundMark x1="8724" y1="66309" x2="9375" y2="59668"/>
                        <a14:foregroundMark x1="21810" y1="50781" x2="23958" y2="41309"/>
                        <a14:foregroundMark x1="57487" y1="27051" x2="57617" y2="13672"/>
                        <a14:foregroundMark x1="53581" y1="6836" x2="53581" y2="6836"/>
                        <a14:foregroundMark x1="53841" y1="9961" x2="53841" y2="9961"/>
                        <a14:foregroundMark x1="53841" y1="13867" x2="53841" y2="13867"/>
                        <a14:foregroundMark x1="53776" y1="28125" x2="53776" y2="28125"/>
                        <a14:foregroundMark x1="53971" y1="26367" x2="53971" y2="26367"/>
                        <a14:foregroundMark x1="60352" y1="20020" x2="60352" y2="20020"/>
                        <a14:foregroundMark x1="60417" y1="16113" x2="60417" y2="16113"/>
                        <a14:foregroundMark x1="60352" y1="12305" x2="60352" y2="12305"/>
                        <a14:foregroundMark x1="60221" y1="9668" x2="60221" y2="9668"/>
                        <a14:foregroundMark x1="60221" y1="7324" x2="60221" y2="7324"/>
                        <a14:foregroundMark x1="59961" y1="6543" x2="59961" y2="6543"/>
                        <a14:foregroundMark x1="58659" y1="5762" x2="58659" y2="5762"/>
                        <a14:foregroundMark x1="22201" y1="76367" x2="22201" y2="76367"/>
                        <a14:foregroundMark x1="19661" y1="76465" x2="19661" y2="76465"/>
                        <a14:foregroundMark x1="14779" y1="75781" x2="14779" y2="75781"/>
                        <a14:foregroundMark x1="12630" y1="75586" x2="12630" y2="75586"/>
                        <a14:foregroundMark x1="7617" y1="73340" x2="10482" y2="74121"/>
                        <a14:foregroundMark x1="6641" y1="72754" x2="6641" y2="72754"/>
                        <a14:foregroundMark x1="10286" y1="75195" x2="10286" y2="75195"/>
                        <a14:foregroundMark x1="27279" y1="76367" x2="27279" y2="76367"/>
                        <a14:foregroundMark x1="30534" y1="75684" x2="30534" y2="75684"/>
                        <a14:foregroundMark x1="33594" y1="73633" x2="33594" y2="73633"/>
                        <a14:foregroundMark x1="35352" y1="73633" x2="34115" y2="73730"/>
                        <a14:foregroundMark x1="36458" y1="72656" x2="34831" y2="72852"/>
                        <a14:foregroundMark x1="36654" y1="73242" x2="36654" y2="73242"/>
                        <a14:foregroundMark x1="36849" y1="72559" x2="36849" y2="72559"/>
                        <a14:foregroundMark x1="34570" y1="74414" x2="34570" y2="74414"/>
                        <a14:foregroundMark x1="31966" y1="75098" x2="31966" y2="75098"/>
                        <a14:foregroundMark x1="63932" y1="74414" x2="66146" y2="73535"/>
                        <a14:foregroundMark x1="66732" y1="72656" x2="66732" y2="72656"/>
                        <a14:foregroundMark x1="66862" y1="72461" x2="66862" y2="72461"/>
                        <a14:foregroundMark x1="66732" y1="73242" x2="66732" y2="73242"/>
                        <a14:foregroundMark x1="62565" y1="75000" x2="62565" y2="75000"/>
                        <a14:foregroundMark x1="63151" y1="74512" x2="63151" y2="74512"/>
                        <a14:foregroundMark x1="43034" y1="75586" x2="43034" y2="75586"/>
                        <a14:foregroundMark x1="41536" y1="75488" x2="41536" y2="75488"/>
                        <a14:foregroundMark x1="39909" y1="74512" x2="39909" y2="74512"/>
                        <a14:foregroundMark x1="38607" y1="74023" x2="38607" y2="74023"/>
                        <a14:foregroundMark x1="44727" y1="75977" x2="44727" y2="75977"/>
                        <a14:foregroundMark x1="38086" y1="72656" x2="38086" y2="72656"/>
                        <a14:foregroundMark x1="40039" y1="73730" x2="40039" y2="73730"/>
                        <a14:foregroundMark x1="40755" y1="74805" x2="40755" y2="74805"/>
                        <a14:foregroundMark x1="42188" y1="75293" x2="42188" y2="75293"/>
                        <a14:foregroundMark x1="41146" y1="74902" x2="41146" y2="74902"/>
                        <a14:foregroundMark x1="41406" y1="74707" x2="41406" y2="74707"/>
                        <a14:foregroundMark x1="44206" y1="75488" x2="44206" y2="75488"/>
                        <a14:foregroundMark x1="46419" y1="76367" x2="46419" y2="76367"/>
                        <a14:foregroundMark x1="48633" y1="76660" x2="48633" y2="76660"/>
                        <a14:foregroundMark x1="47721" y1="75977" x2="47721" y2="75977"/>
                        <a14:foregroundMark x1="50195" y1="76660" x2="50195" y2="76660"/>
                        <a14:foregroundMark x1="58073" y1="76074" x2="58073" y2="76074"/>
                        <a14:foregroundMark x1="60482" y1="75781" x2="60482" y2="75781"/>
                        <a14:foregroundMark x1="56641" y1="76074" x2="56641" y2="76074"/>
                        <a14:foregroundMark x1="52734" y1="76563" x2="52734" y2="76563"/>
                        <a14:foregroundMark x1="53971" y1="76758" x2="53971" y2="76758"/>
                        <a14:foregroundMark x1="17773" y1="76172" x2="17773" y2="76172"/>
                        <a14:foregroundMark x1="15690" y1="76563" x2="15690" y2="76563"/>
                        <a14:foregroundMark x1="61784" y1="75586" x2="61784" y2="75586"/>
                        <a14:foregroundMark x1="53190" y1="55469" x2="53190" y2="55469"/>
                        <a14:foregroundMark x1="49544" y1="55273" x2="49544" y2="55273"/>
                        <a14:foregroundMark x1="47917" y1="55762" x2="47917" y2="55762"/>
                        <a14:foregroundMark x1="45768" y1="55957" x2="45768" y2="55957"/>
                        <a14:foregroundMark x1="42839" y1="56445" x2="42839" y2="56445"/>
                        <a14:backgroundMark x1="75651" y1="74023" x2="97721" y2="94727"/>
                        <a14:backgroundMark x1="97721" y1="94727" x2="98177" y2="97656"/>
                        <a14:backgroundMark x1="96745" y1="76855" x2="69596" y2="94336"/>
                        <a14:backgroundMark x1="69596" y1="94336" x2="68815" y2="96680"/>
                        <a14:backgroundMark x1="96549" y1="85840" x2="67578" y2="99512"/>
                        <a14:backgroundMark x1="92188" y1="81445" x2="96289" y2="92969"/>
                        <a14:backgroundMark x1="98763" y1="92383" x2="78516" y2="98242"/>
                        <a14:backgroundMark x1="94010" y1="79590" x2="91797" y2="85547"/>
                        <a14:backgroundMark x1="74805" y1="89551" x2="70247" y2="90527"/>
                        <a14:backgroundMark x1="66146" y1="93262" x2="71484" y2="93555"/>
                        <a14:backgroundMark x1="64909" y1="93555" x2="69466" y2="91113"/>
                      </a14:backgroundRemoval>
                    </a14:imgEffect>
                  </a14:imgLayer>
                </a14:imgProps>
              </a:ext>
            </a:extLst>
          </a:blip>
          <a:srcRect t="3679" r="27344" b="21244"/>
          <a:stretch>
            <a:fillRect/>
          </a:stretch>
        </p:blipFill>
        <p:spPr>
          <a:xfrm>
            <a:off x="2495600" y="1048029"/>
            <a:ext cx="7848872" cy="5406891"/>
          </a:xfrm>
          <a:prstGeom prst="rect">
            <a:avLst/>
          </a:prstGeom>
        </p:spPr>
      </p:pic>
      <p:sp>
        <p:nvSpPr>
          <p:cNvPr id="3" name="CuadroTexto 2">
            <a:extLst>
              <a:ext uri="{FF2B5EF4-FFF2-40B4-BE49-F238E27FC236}">
                <a16:creationId xmlns:a16="http://schemas.microsoft.com/office/drawing/2014/main" id="{6080EDB6-4A34-B04A-E888-E0CFE274006C}"/>
              </a:ext>
            </a:extLst>
          </p:cNvPr>
          <p:cNvSpPr txBox="1"/>
          <p:nvPr/>
        </p:nvSpPr>
        <p:spPr>
          <a:xfrm>
            <a:off x="191344" y="332656"/>
            <a:ext cx="9583073"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 donde se obtienen los ingresos?</a:t>
            </a:r>
          </a:p>
        </p:txBody>
      </p:sp>
      <p:sp>
        <p:nvSpPr>
          <p:cNvPr id="19" name="CuadroTexto 18">
            <a:extLst>
              <a:ext uri="{FF2B5EF4-FFF2-40B4-BE49-F238E27FC236}">
                <a16:creationId xmlns:a16="http://schemas.microsoft.com/office/drawing/2014/main" id="{5BE9EAE3-E639-58C5-4A9B-297ED1157F50}"/>
              </a:ext>
            </a:extLst>
          </p:cNvPr>
          <p:cNvSpPr txBox="1"/>
          <p:nvPr/>
        </p:nvSpPr>
        <p:spPr>
          <a:xfrm>
            <a:off x="4628268" y="1867187"/>
            <a:ext cx="3546582" cy="830997"/>
          </a:xfrm>
          <a:prstGeom prst="rect">
            <a:avLst/>
          </a:prstGeom>
          <a:noFill/>
        </p:spPr>
        <p:txBody>
          <a:bodyPr wrap="square">
            <a:spAutoFit/>
          </a:bodyPr>
          <a:lstStyle/>
          <a:p>
            <a:pPr algn="ctr"/>
            <a:r>
              <a:rPr lang="es-MX" sz="2400" b="1" dirty="0">
                <a:solidFill>
                  <a:schemeClr val="accent6">
                    <a:lumMod val="50000"/>
                  </a:schemeClr>
                </a:solidFill>
              </a:rPr>
              <a:t>Ingresos Municipales  </a:t>
            </a:r>
          </a:p>
          <a:p>
            <a:pPr algn="ctr"/>
            <a:r>
              <a:rPr lang="es-MX" sz="2400" b="1" dirty="0">
                <a:solidFill>
                  <a:schemeClr val="accent6">
                    <a:lumMod val="50000"/>
                  </a:schemeClr>
                </a:solidFill>
              </a:rPr>
              <a:t>$3,693,616,360</a:t>
            </a:r>
          </a:p>
        </p:txBody>
      </p:sp>
      <p:sp>
        <p:nvSpPr>
          <p:cNvPr id="21" name="CuadroTexto 20">
            <a:extLst>
              <a:ext uri="{FF2B5EF4-FFF2-40B4-BE49-F238E27FC236}">
                <a16:creationId xmlns:a16="http://schemas.microsoft.com/office/drawing/2014/main" id="{C6F8F190-1C82-573C-F1E4-5352023B3A31}"/>
              </a:ext>
            </a:extLst>
          </p:cNvPr>
          <p:cNvSpPr txBox="1"/>
          <p:nvPr/>
        </p:nvSpPr>
        <p:spPr>
          <a:xfrm>
            <a:off x="3545044" y="4849991"/>
            <a:ext cx="2560134" cy="1200329"/>
          </a:xfrm>
          <a:prstGeom prst="rect">
            <a:avLst/>
          </a:prstGeom>
          <a:noFill/>
        </p:spPr>
        <p:txBody>
          <a:bodyPr wrap="square">
            <a:spAutoFit/>
          </a:bodyPr>
          <a:lstStyle/>
          <a:p>
            <a:pPr algn="ctr"/>
            <a:r>
              <a:rPr lang="es-MX" sz="2400" b="1" dirty="0">
                <a:solidFill>
                  <a:schemeClr val="accent6">
                    <a:lumMod val="50000"/>
                  </a:schemeClr>
                </a:solidFill>
              </a:rPr>
              <a:t>Libre disposición </a:t>
            </a:r>
          </a:p>
          <a:p>
            <a:pPr algn="ctr"/>
            <a:endParaRPr lang="es-MX" sz="2400" b="1" dirty="0">
              <a:solidFill>
                <a:schemeClr val="accent6">
                  <a:lumMod val="50000"/>
                </a:schemeClr>
              </a:solidFill>
            </a:endParaRPr>
          </a:p>
          <a:p>
            <a:pPr algn="ctr"/>
            <a:r>
              <a:rPr lang="es-MX" sz="2400" b="1" dirty="0">
                <a:solidFill>
                  <a:schemeClr val="accent6">
                    <a:lumMod val="50000"/>
                  </a:schemeClr>
                </a:solidFill>
              </a:rPr>
              <a:t> $2,794,333,805 </a:t>
            </a:r>
          </a:p>
        </p:txBody>
      </p:sp>
      <p:sp>
        <p:nvSpPr>
          <p:cNvPr id="22" name="CuadroTexto 21">
            <a:extLst>
              <a:ext uri="{FF2B5EF4-FFF2-40B4-BE49-F238E27FC236}">
                <a16:creationId xmlns:a16="http://schemas.microsoft.com/office/drawing/2014/main" id="{0D336D0E-65F6-F26A-F99E-DC5A4DEDAEFA}"/>
              </a:ext>
            </a:extLst>
          </p:cNvPr>
          <p:cNvSpPr txBox="1"/>
          <p:nvPr/>
        </p:nvSpPr>
        <p:spPr>
          <a:xfrm>
            <a:off x="6771041" y="4849990"/>
            <a:ext cx="2560134" cy="1200329"/>
          </a:xfrm>
          <a:prstGeom prst="rect">
            <a:avLst/>
          </a:prstGeom>
          <a:noFill/>
        </p:spPr>
        <p:txBody>
          <a:bodyPr wrap="square">
            <a:spAutoFit/>
          </a:bodyPr>
          <a:lstStyle/>
          <a:p>
            <a:pPr algn="ctr"/>
            <a:r>
              <a:rPr lang="es-MX" sz="2400" b="1" dirty="0">
                <a:solidFill>
                  <a:schemeClr val="accent6">
                    <a:lumMod val="50000"/>
                  </a:schemeClr>
                </a:solidFill>
              </a:rPr>
              <a:t>Etiquetado</a:t>
            </a:r>
          </a:p>
          <a:p>
            <a:pPr algn="ctr"/>
            <a:endParaRPr lang="es-MX" sz="2400" b="1" dirty="0">
              <a:solidFill>
                <a:schemeClr val="accent6">
                  <a:lumMod val="50000"/>
                </a:schemeClr>
              </a:solidFill>
            </a:endParaRPr>
          </a:p>
          <a:p>
            <a:pPr algn="ctr"/>
            <a:r>
              <a:rPr lang="es-MX" sz="2400" b="1" dirty="0">
                <a:solidFill>
                  <a:schemeClr val="accent6">
                    <a:lumMod val="50000"/>
                  </a:schemeClr>
                </a:solidFill>
              </a:rPr>
              <a:t> $899,282,555 </a:t>
            </a:r>
          </a:p>
        </p:txBody>
      </p:sp>
    </p:spTree>
    <p:extLst>
      <p:ext uri="{BB962C8B-B14F-4D97-AF65-F5344CB8AC3E}">
        <p14:creationId xmlns:p14="http://schemas.microsoft.com/office/powerpoint/2010/main" val="326763254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90B7-19D9-370E-7AAA-E93E41F70477}"/>
            </a:ext>
          </a:extLst>
        </p:cNvPr>
        <p:cNvGrpSpPr/>
        <p:nvPr/>
      </p:nvGrpSpPr>
      <p:grpSpPr>
        <a:xfrm>
          <a:off x="0" y="0"/>
          <a:ext cx="0" cy="0"/>
          <a:chOff x="0" y="0"/>
          <a:chExt cx="0" cy="0"/>
        </a:xfrm>
      </p:grpSpPr>
      <p:pic>
        <p:nvPicPr>
          <p:cNvPr id="17" name="Imagen 16">
            <a:extLst>
              <a:ext uri="{FF2B5EF4-FFF2-40B4-BE49-F238E27FC236}">
                <a16:creationId xmlns:a16="http://schemas.microsoft.com/office/drawing/2014/main" id="{0711CB05-FB9E-40F9-211F-D6268E13904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62" b="97266" l="6641" r="98047">
                        <a14:foregroundMark x1="17383" y1="8496" x2="17383" y2="8496"/>
                        <a14:foregroundMark x1="25195" y1="7422" x2="25195" y2="7422"/>
                        <a14:foregroundMark x1="17383" y1="6445" x2="17383" y2="6445"/>
                        <a14:foregroundMark x1="33789" y1="65527" x2="33789" y2="65527"/>
                        <a14:foregroundMark x1="45898" y1="65332" x2="45898" y2="65332"/>
                        <a14:foregroundMark x1="40755" y1="68164" x2="54688" y2="67383"/>
                        <a14:foregroundMark x1="57878" y1="68848" x2="61003" y2="61328"/>
                        <a14:foregroundMark x1="8724" y1="66309" x2="9375" y2="59668"/>
                        <a14:foregroundMark x1="21810" y1="50781" x2="23958" y2="41309"/>
                        <a14:foregroundMark x1="57487" y1="27051" x2="57617" y2="13672"/>
                        <a14:foregroundMark x1="53581" y1="6836" x2="53581" y2="6836"/>
                        <a14:foregroundMark x1="53841" y1="9961" x2="53841" y2="9961"/>
                        <a14:foregroundMark x1="53841" y1="13867" x2="53841" y2="13867"/>
                        <a14:foregroundMark x1="53776" y1="28125" x2="53776" y2="28125"/>
                        <a14:foregroundMark x1="53971" y1="26367" x2="53971" y2="26367"/>
                        <a14:foregroundMark x1="60352" y1="20020" x2="60352" y2="20020"/>
                        <a14:foregroundMark x1="60417" y1="16113" x2="60417" y2="16113"/>
                        <a14:foregroundMark x1="60352" y1="12305" x2="60352" y2="12305"/>
                        <a14:foregroundMark x1="60221" y1="9668" x2="60221" y2="9668"/>
                        <a14:foregroundMark x1="60221" y1="7324" x2="60221" y2="7324"/>
                        <a14:foregroundMark x1="59961" y1="6543" x2="59961" y2="6543"/>
                        <a14:foregroundMark x1="58659" y1="5762" x2="58659" y2="5762"/>
                        <a14:foregroundMark x1="22201" y1="76367" x2="22201" y2="76367"/>
                        <a14:foregroundMark x1="19661" y1="76465" x2="19661" y2="76465"/>
                        <a14:foregroundMark x1="14779" y1="75781" x2="14779" y2="75781"/>
                        <a14:foregroundMark x1="12630" y1="75586" x2="12630" y2="75586"/>
                        <a14:foregroundMark x1="7617" y1="73340" x2="10482" y2="74121"/>
                        <a14:foregroundMark x1="6641" y1="72754" x2="6641" y2="72754"/>
                        <a14:foregroundMark x1="10286" y1="75195" x2="10286" y2="75195"/>
                        <a14:foregroundMark x1="27279" y1="76367" x2="27279" y2="76367"/>
                        <a14:foregroundMark x1="30534" y1="75684" x2="30534" y2="75684"/>
                        <a14:foregroundMark x1="33594" y1="73633" x2="33594" y2="73633"/>
                        <a14:foregroundMark x1="35352" y1="73633" x2="34115" y2="73730"/>
                        <a14:foregroundMark x1="36458" y1="72656" x2="34831" y2="72852"/>
                        <a14:foregroundMark x1="36654" y1="73242" x2="36654" y2="73242"/>
                        <a14:foregroundMark x1="36849" y1="72559" x2="36849" y2="72559"/>
                        <a14:foregroundMark x1="34570" y1="74414" x2="34570" y2="74414"/>
                        <a14:foregroundMark x1="31966" y1="75098" x2="31966" y2="75098"/>
                        <a14:foregroundMark x1="63932" y1="74414" x2="66146" y2="73535"/>
                        <a14:foregroundMark x1="66732" y1="72656" x2="66732" y2="72656"/>
                        <a14:foregroundMark x1="66862" y1="72461" x2="66862" y2="72461"/>
                        <a14:foregroundMark x1="66732" y1="73242" x2="66732" y2="73242"/>
                        <a14:foregroundMark x1="62565" y1="75000" x2="62565" y2="75000"/>
                        <a14:foregroundMark x1="63151" y1="74512" x2="63151" y2="74512"/>
                        <a14:foregroundMark x1="43034" y1="75586" x2="43034" y2="75586"/>
                        <a14:foregroundMark x1="41536" y1="75488" x2="41536" y2="75488"/>
                        <a14:foregroundMark x1="39909" y1="74512" x2="39909" y2="74512"/>
                        <a14:foregroundMark x1="38607" y1="74023" x2="38607" y2="74023"/>
                        <a14:foregroundMark x1="44727" y1="75977" x2="44727" y2="75977"/>
                        <a14:foregroundMark x1="38086" y1="72656" x2="38086" y2="72656"/>
                        <a14:foregroundMark x1="40039" y1="73730" x2="40039" y2="73730"/>
                        <a14:foregroundMark x1="40755" y1="74805" x2="40755" y2="74805"/>
                        <a14:foregroundMark x1="42188" y1="75293" x2="42188" y2="75293"/>
                        <a14:foregroundMark x1="41146" y1="74902" x2="41146" y2="74902"/>
                        <a14:foregroundMark x1="41406" y1="74707" x2="41406" y2="74707"/>
                        <a14:foregroundMark x1="44206" y1="75488" x2="44206" y2="75488"/>
                        <a14:foregroundMark x1="46419" y1="76367" x2="46419" y2="76367"/>
                        <a14:foregroundMark x1="48633" y1="76660" x2="48633" y2="76660"/>
                        <a14:foregroundMark x1="47721" y1="75977" x2="47721" y2="75977"/>
                        <a14:foregroundMark x1="50195" y1="76660" x2="50195" y2="76660"/>
                        <a14:foregroundMark x1="58073" y1="76074" x2="58073" y2="76074"/>
                        <a14:foregroundMark x1="60482" y1="75781" x2="60482" y2="75781"/>
                        <a14:foregroundMark x1="56641" y1="76074" x2="56641" y2="76074"/>
                        <a14:foregroundMark x1="52734" y1="76563" x2="52734" y2="76563"/>
                        <a14:foregroundMark x1="53971" y1="76758" x2="53971" y2="76758"/>
                        <a14:foregroundMark x1="17773" y1="76172" x2="17773" y2="76172"/>
                        <a14:foregroundMark x1="15690" y1="76563" x2="15690" y2="76563"/>
                        <a14:foregroundMark x1="61784" y1="75586" x2="61784" y2="75586"/>
                        <a14:foregroundMark x1="53190" y1="55469" x2="53190" y2="55469"/>
                        <a14:foregroundMark x1="49544" y1="55273" x2="49544" y2="55273"/>
                        <a14:foregroundMark x1="47917" y1="55762" x2="47917" y2="55762"/>
                        <a14:foregroundMark x1="45768" y1="55957" x2="45768" y2="55957"/>
                        <a14:foregroundMark x1="42839" y1="56445" x2="42839" y2="56445"/>
                        <a14:backgroundMark x1="75651" y1="74023" x2="97721" y2="94727"/>
                        <a14:backgroundMark x1="97721" y1="94727" x2="98177" y2="97656"/>
                        <a14:backgroundMark x1="96745" y1="76855" x2="69596" y2="94336"/>
                        <a14:backgroundMark x1="69596" y1="94336" x2="68815" y2="96680"/>
                        <a14:backgroundMark x1="96549" y1="85840" x2="67578" y2="99512"/>
                        <a14:backgroundMark x1="92188" y1="81445" x2="96289" y2="92969"/>
                        <a14:backgroundMark x1="98763" y1="92383" x2="78516" y2="98242"/>
                        <a14:backgroundMark x1="94010" y1="79590" x2="91797" y2="85547"/>
                        <a14:backgroundMark x1="74805" y1="89551" x2="70247" y2="90527"/>
                        <a14:backgroundMark x1="66146" y1="93262" x2="71484" y2="93555"/>
                        <a14:backgroundMark x1="64909" y1="93555" x2="69466" y2="91113"/>
                      </a14:backgroundRemoval>
                    </a14:imgEffect>
                  </a14:imgLayer>
                </a14:imgProps>
              </a:ext>
            </a:extLst>
          </a:blip>
          <a:srcRect t="3679" r="27344" b="21244"/>
          <a:stretch>
            <a:fillRect/>
          </a:stretch>
        </p:blipFill>
        <p:spPr>
          <a:xfrm>
            <a:off x="2495600" y="1048029"/>
            <a:ext cx="7848872" cy="5406891"/>
          </a:xfrm>
          <a:prstGeom prst="rect">
            <a:avLst/>
          </a:prstGeom>
        </p:spPr>
      </p:pic>
      <p:sp>
        <p:nvSpPr>
          <p:cNvPr id="3" name="CuadroTexto 2">
            <a:extLst>
              <a:ext uri="{FF2B5EF4-FFF2-40B4-BE49-F238E27FC236}">
                <a16:creationId xmlns:a16="http://schemas.microsoft.com/office/drawing/2014/main" id="{A44FC2FA-DBB0-C9DF-B486-8F177C27A04C}"/>
              </a:ext>
            </a:extLst>
          </p:cNvPr>
          <p:cNvSpPr txBox="1"/>
          <p:nvPr/>
        </p:nvSpPr>
        <p:spPr>
          <a:xfrm>
            <a:off x="191344" y="332656"/>
            <a:ext cx="9583073"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 donde se obtienen los ingresos?</a:t>
            </a:r>
          </a:p>
        </p:txBody>
      </p:sp>
      <p:sp>
        <p:nvSpPr>
          <p:cNvPr id="19" name="CuadroTexto 18">
            <a:extLst>
              <a:ext uri="{FF2B5EF4-FFF2-40B4-BE49-F238E27FC236}">
                <a16:creationId xmlns:a16="http://schemas.microsoft.com/office/drawing/2014/main" id="{C59E356E-2BD9-8DFF-574F-DC4117674B68}"/>
              </a:ext>
            </a:extLst>
          </p:cNvPr>
          <p:cNvSpPr txBox="1"/>
          <p:nvPr/>
        </p:nvSpPr>
        <p:spPr>
          <a:xfrm>
            <a:off x="4628268" y="1867187"/>
            <a:ext cx="3546582" cy="830997"/>
          </a:xfrm>
          <a:prstGeom prst="rect">
            <a:avLst/>
          </a:prstGeom>
          <a:noFill/>
        </p:spPr>
        <p:txBody>
          <a:bodyPr wrap="square">
            <a:spAutoFit/>
          </a:bodyPr>
          <a:lstStyle/>
          <a:p>
            <a:pPr algn="ctr"/>
            <a:r>
              <a:rPr lang="es-MX" sz="2400" b="1" dirty="0">
                <a:solidFill>
                  <a:schemeClr val="accent6">
                    <a:lumMod val="50000"/>
                  </a:schemeClr>
                </a:solidFill>
              </a:rPr>
              <a:t>Ingresos Municipales  </a:t>
            </a:r>
          </a:p>
          <a:p>
            <a:pPr algn="ctr"/>
            <a:r>
              <a:rPr lang="es-MX" sz="2400" b="1" dirty="0">
                <a:solidFill>
                  <a:schemeClr val="accent6">
                    <a:lumMod val="50000"/>
                  </a:schemeClr>
                </a:solidFill>
              </a:rPr>
              <a:t>$3,693,616,360</a:t>
            </a:r>
          </a:p>
        </p:txBody>
      </p:sp>
      <p:sp>
        <p:nvSpPr>
          <p:cNvPr id="21" name="CuadroTexto 20">
            <a:extLst>
              <a:ext uri="{FF2B5EF4-FFF2-40B4-BE49-F238E27FC236}">
                <a16:creationId xmlns:a16="http://schemas.microsoft.com/office/drawing/2014/main" id="{1AD3D926-7A04-6949-A4E9-65D4993CCC9B}"/>
              </a:ext>
            </a:extLst>
          </p:cNvPr>
          <p:cNvSpPr txBox="1"/>
          <p:nvPr/>
        </p:nvSpPr>
        <p:spPr>
          <a:xfrm>
            <a:off x="3545044" y="4849991"/>
            <a:ext cx="2560134" cy="1200329"/>
          </a:xfrm>
          <a:prstGeom prst="rect">
            <a:avLst/>
          </a:prstGeom>
          <a:noFill/>
        </p:spPr>
        <p:txBody>
          <a:bodyPr wrap="square">
            <a:spAutoFit/>
          </a:bodyPr>
          <a:lstStyle/>
          <a:p>
            <a:pPr algn="ctr"/>
            <a:r>
              <a:rPr lang="es-MX" sz="2400" b="1" dirty="0">
                <a:solidFill>
                  <a:schemeClr val="accent6">
                    <a:lumMod val="50000"/>
                  </a:schemeClr>
                </a:solidFill>
              </a:rPr>
              <a:t>Libre disposición </a:t>
            </a:r>
          </a:p>
          <a:p>
            <a:pPr algn="ctr"/>
            <a:endParaRPr lang="es-MX" sz="2400" b="1" dirty="0">
              <a:solidFill>
                <a:schemeClr val="accent6">
                  <a:lumMod val="50000"/>
                </a:schemeClr>
              </a:solidFill>
            </a:endParaRPr>
          </a:p>
          <a:p>
            <a:pPr algn="ctr"/>
            <a:r>
              <a:rPr lang="es-MX" sz="2400" b="1" dirty="0">
                <a:solidFill>
                  <a:schemeClr val="accent6">
                    <a:lumMod val="50000"/>
                  </a:schemeClr>
                </a:solidFill>
              </a:rPr>
              <a:t> $2,794,333,805 </a:t>
            </a:r>
          </a:p>
        </p:txBody>
      </p:sp>
      <p:sp>
        <p:nvSpPr>
          <p:cNvPr id="22" name="CuadroTexto 21">
            <a:extLst>
              <a:ext uri="{FF2B5EF4-FFF2-40B4-BE49-F238E27FC236}">
                <a16:creationId xmlns:a16="http://schemas.microsoft.com/office/drawing/2014/main" id="{461AC12D-952A-63EF-230B-2603C8D98B87}"/>
              </a:ext>
            </a:extLst>
          </p:cNvPr>
          <p:cNvSpPr txBox="1"/>
          <p:nvPr/>
        </p:nvSpPr>
        <p:spPr>
          <a:xfrm>
            <a:off x="6771041" y="4849990"/>
            <a:ext cx="2560134" cy="1200329"/>
          </a:xfrm>
          <a:prstGeom prst="rect">
            <a:avLst/>
          </a:prstGeom>
          <a:noFill/>
        </p:spPr>
        <p:txBody>
          <a:bodyPr wrap="square">
            <a:spAutoFit/>
          </a:bodyPr>
          <a:lstStyle/>
          <a:p>
            <a:pPr algn="ctr"/>
            <a:r>
              <a:rPr lang="es-MX" sz="2400" b="1" dirty="0">
                <a:solidFill>
                  <a:schemeClr val="accent6">
                    <a:lumMod val="50000"/>
                  </a:schemeClr>
                </a:solidFill>
              </a:rPr>
              <a:t>Etiquetado</a:t>
            </a:r>
          </a:p>
          <a:p>
            <a:pPr algn="ctr"/>
            <a:endParaRPr lang="es-MX" sz="2400" b="1" dirty="0">
              <a:solidFill>
                <a:schemeClr val="accent6">
                  <a:lumMod val="50000"/>
                </a:schemeClr>
              </a:solidFill>
            </a:endParaRPr>
          </a:p>
          <a:p>
            <a:pPr algn="ctr"/>
            <a:r>
              <a:rPr lang="es-MX" sz="2400" b="1" dirty="0">
                <a:solidFill>
                  <a:schemeClr val="accent6">
                    <a:lumMod val="50000"/>
                  </a:schemeClr>
                </a:solidFill>
              </a:rPr>
              <a:t> $899,282,555 </a:t>
            </a:r>
          </a:p>
        </p:txBody>
      </p:sp>
    </p:spTree>
    <p:extLst>
      <p:ext uri="{BB962C8B-B14F-4D97-AF65-F5344CB8AC3E}">
        <p14:creationId xmlns:p14="http://schemas.microsoft.com/office/powerpoint/2010/main" val="154817822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3E512-7CE3-E9C4-FCE2-F9A2945ACE5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21ABF10-43DB-0975-178D-C70EB747FE9F}"/>
              </a:ext>
            </a:extLst>
          </p:cNvPr>
          <p:cNvSpPr txBox="1"/>
          <p:nvPr/>
        </p:nvSpPr>
        <p:spPr>
          <a:xfrm>
            <a:off x="191344" y="332656"/>
            <a:ext cx="7648248"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Ingresos de Libre Disposición </a:t>
            </a:r>
          </a:p>
        </p:txBody>
      </p:sp>
      <p:sp>
        <p:nvSpPr>
          <p:cNvPr id="2" name="CuadroTexto 1">
            <a:extLst>
              <a:ext uri="{FF2B5EF4-FFF2-40B4-BE49-F238E27FC236}">
                <a16:creationId xmlns:a16="http://schemas.microsoft.com/office/drawing/2014/main" id="{FE0CF29A-EDD9-E0AF-67A5-ABAB3484BC7C}"/>
              </a:ext>
            </a:extLst>
          </p:cNvPr>
          <p:cNvSpPr txBox="1"/>
          <p:nvPr/>
        </p:nvSpPr>
        <p:spPr>
          <a:xfrm>
            <a:off x="1397357" y="1144122"/>
            <a:ext cx="9742871" cy="923330"/>
          </a:xfrm>
          <a:prstGeom prst="rect">
            <a:avLst/>
          </a:prstGeom>
          <a:noFill/>
        </p:spPr>
        <p:txBody>
          <a:bodyPr wrap="square" rtlCol="0">
            <a:spAutoFit/>
          </a:bodyPr>
          <a:lstStyle/>
          <a:p>
            <a:pPr algn="just"/>
            <a:r>
              <a:rPr lang="es-MX" dirty="0">
                <a:solidFill>
                  <a:schemeClr val="accent6">
                    <a:lumMod val="50000"/>
                  </a:schemeClr>
                </a:solidFill>
              </a:rPr>
              <a:t>Los ingresos de libre disposición es la suma de los ingresos propios locales (Impuestos, derechos, productos y aprovechamientos); participaciones federales, así como los recursos del Fondo de Estabilización de los Ingresos de las Entidades Federativas (FEIEF).</a:t>
            </a:r>
          </a:p>
        </p:txBody>
      </p:sp>
      <p:sp>
        <p:nvSpPr>
          <p:cNvPr id="9" name="직사각형 113">
            <a:extLst>
              <a:ext uri="{FF2B5EF4-FFF2-40B4-BE49-F238E27FC236}">
                <a16:creationId xmlns:a16="http://schemas.microsoft.com/office/drawing/2014/main" id="{B5724B5D-67FE-872B-B5A2-6F0BA7086461}"/>
              </a:ext>
            </a:extLst>
          </p:cNvPr>
          <p:cNvSpPr>
            <a:spLocks noChangeArrowheads="1"/>
          </p:cNvSpPr>
          <p:nvPr/>
        </p:nvSpPr>
        <p:spPr bwMode="auto">
          <a:xfrm>
            <a:off x="1435644" y="2338761"/>
            <a:ext cx="2749989" cy="307777"/>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prstClr val="white"/>
                </a:solidFill>
                <a:latin typeface="Arial"/>
                <a:ea typeface="Arial Unicode MS"/>
                <a:cs typeface="Arial" charset="0"/>
              </a:rPr>
              <a:t>Ingresos de gestión</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10" name="직사각형 113">
            <a:extLst>
              <a:ext uri="{FF2B5EF4-FFF2-40B4-BE49-F238E27FC236}">
                <a16:creationId xmlns:a16="http://schemas.microsoft.com/office/drawing/2014/main" id="{CC8B114F-1BD9-5F89-BBBC-534F832F6FE7}"/>
              </a:ext>
            </a:extLst>
          </p:cNvPr>
          <p:cNvSpPr>
            <a:spLocks noChangeArrowheads="1"/>
          </p:cNvSpPr>
          <p:nvPr/>
        </p:nvSpPr>
        <p:spPr bwMode="auto">
          <a:xfrm>
            <a:off x="8550146" y="2338761"/>
            <a:ext cx="2486501" cy="307777"/>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err="1">
                <a:solidFill>
                  <a:prstClr val="white"/>
                </a:solidFill>
                <a:latin typeface="Arial"/>
                <a:ea typeface="Arial Unicode MS"/>
                <a:cs typeface="Arial" charset="0"/>
              </a:rPr>
              <a:t>Participaciones</a:t>
            </a:r>
            <a:r>
              <a:rPr lang="en-US" altLang="ko-KR" sz="1400" b="1" dirty="0">
                <a:solidFill>
                  <a:prstClr val="white"/>
                </a:solidFill>
                <a:latin typeface="Arial"/>
                <a:ea typeface="Arial Unicode MS"/>
                <a:cs typeface="Arial" charset="0"/>
              </a:rPr>
              <a:t> </a:t>
            </a:r>
            <a:r>
              <a:rPr lang="en-US" altLang="ko-KR" sz="1400" b="1" dirty="0" err="1">
                <a:solidFill>
                  <a:prstClr val="white"/>
                </a:solidFill>
                <a:latin typeface="Arial"/>
                <a:ea typeface="Arial Unicode MS"/>
                <a:cs typeface="Arial" charset="0"/>
              </a:rPr>
              <a:t>federales</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11" name="Rectángulo redondeado 58">
            <a:extLst>
              <a:ext uri="{FF2B5EF4-FFF2-40B4-BE49-F238E27FC236}">
                <a16:creationId xmlns:a16="http://schemas.microsoft.com/office/drawing/2014/main" id="{97850204-E4E7-E623-D64A-025024C97FC8}"/>
              </a:ext>
            </a:extLst>
          </p:cNvPr>
          <p:cNvSpPr/>
          <p:nvPr/>
        </p:nvSpPr>
        <p:spPr>
          <a:xfrm>
            <a:off x="1427957" y="2721235"/>
            <a:ext cx="2757675" cy="279471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Comprende el importe de los ingresos provenientes de contribuciones, productos, aprovechamientos, así como de venta de bienes y prestación de servicios</a:t>
            </a:r>
          </a:p>
        </p:txBody>
      </p:sp>
      <p:sp>
        <p:nvSpPr>
          <p:cNvPr id="12" name="Rectángulo redondeado 59">
            <a:extLst>
              <a:ext uri="{FF2B5EF4-FFF2-40B4-BE49-F238E27FC236}">
                <a16:creationId xmlns:a16="http://schemas.microsoft.com/office/drawing/2014/main" id="{3A6E9CCD-B0C7-A2B7-A07F-CC1ACA127E33}"/>
              </a:ext>
            </a:extLst>
          </p:cNvPr>
          <p:cNvSpPr/>
          <p:nvPr/>
        </p:nvSpPr>
        <p:spPr>
          <a:xfrm>
            <a:off x="8489654" y="2721235"/>
            <a:ext cx="2757675" cy="279471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Son recursos que la Federación transfiere a las entidades federativas, y que las autoridades estatales los ejercen libremente en la producción de bienes y servicios que consideren necesarios.</a:t>
            </a:r>
          </a:p>
        </p:txBody>
      </p:sp>
      <p:pic>
        <p:nvPicPr>
          <p:cNvPr id="57" name="Imagen 56">
            <a:extLst>
              <a:ext uri="{FF2B5EF4-FFF2-40B4-BE49-F238E27FC236}">
                <a16:creationId xmlns:a16="http://schemas.microsoft.com/office/drawing/2014/main" id="{FCB393CD-272A-3B95-F9A9-B1A2AC68480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61" b="92188" l="8724" r="89974">
                        <a14:foregroundMark x1="30013" y1="52051" x2="16667" y2="61816"/>
                        <a14:foregroundMark x1="25781" y1="50586" x2="15625" y2="60156"/>
                        <a14:foregroundMark x1="15625" y1="60156" x2="12500" y2="65137"/>
                        <a14:foregroundMark x1="11458" y1="65918" x2="11458" y2="65918"/>
                        <a14:foregroundMark x1="10026" y1="65039" x2="10026" y2="65039"/>
                        <a14:foregroundMark x1="9766" y1="65918" x2="9766" y2="65918"/>
                        <a14:foregroundMark x1="9635" y1="64063" x2="9635" y2="64063"/>
                        <a14:foregroundMark x1="8789" y1="64258" x2="8789" y2="64258"/>
                        <a14:foregroundMark x1="16536" y1="57031" x2="16536" y2="57031"/>
                        <a14:foregroundMark x1="14323" y1="56250" x2="14323" y2="56250"/>
                        <a14:foregroundMark x1="12500" y1="58496" x2="12500" y2="58496"/>
                        <a14:foregroundMark x1="11458" y1="58496" x2="11458" y2="58496"/>
                        <a14:foregroundMark x1="17904" y1="53320" x2="17904" y2="53320"/>
                        <a14:foregroundMark x1="24219" y1="49121" x2="24219" y2="49121"/>
                        <a14:foregroundMark x1="29622" y1="47754" x2="29622" y2="47754"/>
                        <a14:foregroundMark x1="34180" y1="48145" x2="29622" y2="47559"/>
                        <a14:foregroundMark x1="28906" y1="47266" x2="26758" y2="48340"/>
                        <a14:foregroundMark x1="28255" y1="45703" x2="28255" y2="45703"/>
                        <a14:foregroundMark x1="70768" y1="92188" x2="70768" y2="92188"/>
                        <a14:foregroundMark x1="12370" y1="57227" x2="12370" y2="57227"/>
                        <a14:foregroundMark x1="11849" y1="58008" x2="11849" y2="58008"/>
                        <a14:foregroundMark x1="12174" y1="79883" x2="12174" y2="79883"/>
                        <a14:foregroundMark x1="13086" y1="78125" x2="13086" y2="78125"/>
                        <a14:foregroundMark x1="13802" y1="77148" x2="13802" y2="77148"/>
                        <a14:foregroundMark x1="12500" y1="78906" x2="12500" y2="78906"/>
                      </a14:backgroundRemoval>
                    </a14:imgEffect>
                  </a14:imgLayer>
                </a14:imgProps>
              </a:ext>
            </a:extLst>
          </a:blip>
          <a:srcRect l="8001" t="9051" r="8701" b="4851"/>
          <a:stretch>
            <a:fillRect/>
          </a:stretch>
        </p:blipFill>
        <p:spPr>
          <a:xfrm>
            <a:off x="4928851" y="2924944"/>
            <a:ext cx="3056672" cy="2106278"/>
          </a:xfrm>
          <a:prstGeom prst="rect">
            <a:avLst/>
          </a:prstGeom>
        </p:spPr>
      </p:pic>
    </p:spTree>
    <p:extLst>
      <p:ext uri="{BB962C8B-B14F-4D97-AF65-F5344CB8AC3E}">
        <p14:creationId xmlns:p14="http://schemas.microsoft.com/office/powerpoint/2010/main" val="128866431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5E3AD-062B-A333-1A41-CC7283469A4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AEE3287-9624-C56E-8CED-7C36AE08EB00}"/>
              </a:ext>
            </a:extLst>
          </p:cNvPr>
          <p:cNvSpPr txBox="1"/>
          <p:nvPr/>
        </p:nvSpPr>
        <p:spPr>
          <a:xfrm>
            <a:off x="191344" y="332656"/>
            <a:ext cx="5397631"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Ingresos Etiquetados</a:t>
            </a:r>
          </a:p>
        </p:txBody>
      </p:sp>
      <p:sp>
        <p:nvSpPr>
          <p:cNvPr id="13" name="직사각형 113">
            <a:extLst>
              <a:ext uri="{FF2B5EF4-FFF2-40B4-BE49-F238E27FC236}">
                <a16:creationId xmlns:a16="http://schemas.microsoft.com/office/drawing/2014/main" id="{D5E7EB0E-CBC1-DB3B-541E-B8A15D059B0D}"/>
              </a:ext>
            </a:extLst>
          </p:cNvPr>
          <p:cNvSpPr>
            <a:spLocks noChangeArrowheads="1"/>
          </p:cNvSpPr>
          <p:nvPr/>
        </p:nvSpPr>
        <p:spPr bwMode="auto">
          <a:xfrm>
            <a:off x="1435644" y="2338761"/>
            <a:ext cx="2749989" cy="307777"/>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err="1">
                <a:solidFill>
                  <a:prstClr val="white"/>
                </a:solidFill>
                <a:latin typeface="Arial"/>
                <a:ea typeface="Arial Unicode MS"/>
                <a:cs typeface="Arial" charset="0"/>
              </a:rPr>
              <a:t>Ramo</a:t>
            </a:r>
            <a:r>
              <a:rPr lang="en-US" altLang="ko-KR" sz="1400" b="1" dirty="0">
                <a:solidFill>
                  <a:prstClr val="white"/>
                </a:solidFill>
                <a:latin typeface="Arial"/>
                <a:ea typeface="Arial Unicode MS"/>
                <a:cs typeface="Arial" charset="0"/>
              </a:rPr>
              <a:t> 33</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17" name="직사각형 113">
            <a:extLst>
              <a:ext uri="{FF2B5EF4-FFF2-40B4-BE49-F238E27FC236}">
                <a16:creationId xmlns:a16="http://schemas.microsoft.com/office/drawing/2014/main" id="{9EFED04A-BC7D-0A37-681A-1B34975FA857}"/>
              </a:ext>
            </a:extLst>
          </p:cNvPr>
          <p:cNvSpPr>
            <a:spLocks noChangeArrowheads="1"/>
          </p:cNvSpPr>
          <p:nvPr/>
        </p:nvSpPr>
        <p:spPr bwMode="auto">
          <a:xfrm>
            <a:off x="8398415" y="2338762"/>
            <a:ext cx="2750776" cy="307776"/>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err="1">
                <a:solidFill>
                  <a:prstClr val="white"/>
                </a:solidFill>
                <a:latin typeface="Arial"/>
                <a:ea typeface="Arial Unicode MS"/>
                <a:cs typeface="Arial" charset="0"/>
              </a:rPr>
              <a:t>Convenios</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19" name="CuadroTexto 18">
            <a:extLst>
              <a:ext uri="{FF2B5EF4-FFF2-40B4-BE49-F238E27FC236}">
                <a16:creationId xmlns:a16="http://schemas.microsoft.com/office/drawing/2014/main" id="{50A47E2D-68A8-A1FE-A3DA-AB5E9058C5C8}"/>
              </a:ext>
            </a:extLst>
          </p:cNvPr>
          <p:cNvSpPr txBox="1"/>
          <p:nvPr/>
        </p:nvSpPr>
        <p:spPr>
          <a:xfrm>
            <a:off x="1397357" y="1144122"/>
            <a:ext cx="9742871" cy="923330"/>
          </a:xfrm>
          <a:prstGeom prst="rect">
            <a:avLst/>
          </a:prstGeom>
          <a:noFill/>
        </p:spPr>
        <p:txBody>
          <a:bodyPr wrap="square" rtlCol="0">
            <a:spAutoFit/>
          </a:bodyPr>
          <a:lstStyle/>
          <a:p>
            <a:pPr algn="just"/>
            <a:r>
              <a:rPr lang="es-MX" dirty="0">
                <a:solidFill>
                  <a:schemeClr val="accent6">
                    <a:lumMod val="50000"/>
                  </a:schemeClr>
                </a:solidFill>
              </a:rPr>
              <a:t>Los ingresos etiquetados son recursos que provienen de transferencias federales etiquetadas, en el caso de los Municipios, adicionalmente se incluyen las erogaciones que éstos realizan con recursos de la Entidad Federativa con un destino específico.</a:t>
            </a:r>
          </a:p>
        </p:txBody>
      </p:sp>
      <p:sp>
        <p:nvSpPr>
          <p:cNvPr id="21" name="Redondear rectángulo de esquina diagonal 48">
            <a:extLst>
              <a:ext uri="{FF2B5EF4-FFF2-40B4-BE49-F238E27FC236}">
                <a16:creationId xmlns:a16="http://schemas.microsoft.com/office/drawing/2014/main" id="{531929AF-FB57-1740-D762-4C201A7B733A}"/>
              </a:ext>
            </a:extLst>
          </p:cNvPr>
          <p:cNvSpPr/>
          <p:nvPr/>
        </p:nvSpPr>
        <p:spPr>
          <a:xfrm>
            <a:off x="1435644" y="2646538"/>
            <a:ext cx="2749989" cy="2815591"/>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Son trasferencias federales que se hacen a entidades federativas y municipios para el financiamiento de sus funciones y obras</a:t>
            </a:r>
          </a:p>
        </p:txBody>
      </p:sp>
      <p:sp>
        <p:nvSpPr>
          <p:cNvPr id="22" name="Redondear rectángulo de esquina diagonal 54">
            <a:extLst>
              <a:ext uri="{FF2B5EF4-FFF2-40B4-BE49-F238E27FC236}">
                <a16:creationId xmlns:a16="http://schemas.microsoft.com/office/drawing/2014/main" id="{10B5F727-BB97-BC61-1AE6-7495BD0FDA9E}"/>
              </a:ext>
            </a:extLst>
          </p:cNvPr>
          <p:cNvSpPr/>
          <p:nvPr/>
        </p:nvSpPr>
        <p:spPr>
          <a:xfrm>
            <a:off x="8418401" y="2646537"/>
            <a:ext cx="2749989" cy="2815591"/>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Los ingresos por convenios están destinados a un fin específico por concepto de aportaciones, convenios de recursos federales etiquetados y fondos distintos de aportaciones.</a:t>
            </a:r>
          </a:p>
        </p:txBody>
      </p:sp>
      <p:pic>
        <p:nvPicPr>
          <p:cNvPr id="79" name="Imagen 78">
            <a:extLst>
              <a:ext uri="{FF2B5EF4-FFF2-40B4-BE49-F238E27FC236}">
                <a16:creationId xmlns:a16="http://schemas.microsoft.com/office/drawing/2014/main" id="{D4F0ABFC-A085-F178-5EC6-D32ADAD3BBD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66" b="92383" l="7227" r="91406">
                        <a14:foregroundMark x1="12305" y1="66016" x2="28711" y2="47168"/>
                        <a14:foregroundMark x1="25326" y1="83984" x2="26237" y2="67773"/>
                        <a14:foregroundMark x1="26237" y1="67773" x2="32552" y2="68555"/>
                        <a14:foregroundMark x1="32552" y1="68555" x2="40365" y2="80762"/>
                        <a14:foregroundMark x1="40365" y1="80762" x2="45508" y2="85254"/>
                        <a14:foregroundMark x1="45508" y1="85254" x2="46354" y2="85547"/>
                        <a14:foregroundMark x1="36719" y1="88477" x2="50651" y2="88574"/>
                        <a14:foregroundMark x1="50651" y1="88574" x2="57487" y2="88379"/>
                        <a14:foregroundMark x1="57487" y1="88379" x2="58919" y2="87402"/>
                        <a14:foregroundMark x1="57031" y1="92480" x2="48568" y2="90137"/>
                        <a14:foregroundMark x1="28125" y1="85938" x2="23503" y2="89453"/>
                        <a14:foregroundMark x1="23503" y1="89453" x2="18750" y2="86230"/>
                        <a14:foregroundMark x1="18750" y1="86230" x2="18424" y2="81934"/>
                        <a14:foregroundMark x1="20768" y1="71289" x2="22331" y2="60449"/>
                        <a14:foregroundMark x1="22331" y1="60449" x2="29688" y2="41895"/>
                        <a14:foregroundMark x1="26693" y1="34961" x2="20247" y2="37207"/>
                        <a14:foregroundMark x1="25195" y1="33691" x2="25195" y2="33691"/>
                        <a14:foregroundMark x1="28255" y1="37500" x2="36849" y2="54980"/>
                        <a14:foregroundMark x1="27279" y1="42578" x2="16536" y2="45898"/>
                        <a14:foregroundMark x1="36328" y1="66016" x2="45898" y2="75488"/>
                        <a14:foregroundMark x1="45898" y1="75488" x2="46354" y2="76367"/>
                        <a14:foregroundMark x1="66536" y1="9766" x2="66536" y2="9766"/>
                        <a14:foregroundMark x1="61263" y1="11230" x2="61263" y2="11230"/>
                        <a14:foregroundMark x1="52148" y1="9961" x2="52148" y2="9961"/>
                        <a14:foregroundMark x1="13672" y1="58008" x2="15365" y2="55566"/>
                        <a14:foregroundMark x1="11198" y1="57129" x2="11198" y2="57129"/>
                        <a14:foregroundMark x1="10742" y1="56934" x2="10742" y2="56934"/>
                        <a14:foregroundMark x1="8138" y1="62109" x2="8138" y2="62109"/>
                        <a14:foregroundMark x1="7617" y1="68848" x2="7617" y2="68848"/>
                        <a14:foregroundMark x1="7227" y1="69043" x2="7227" y2="69043"/>
                        <a14:foregroundMark x1="28971" y1="24902" x2="27865" y2="12793"/>
                        <a14:foregroundMark x1="86458" y1="38086" x2="91406" y2="29590"/>
                        <a14:foregroundMark x1="88216" y1="28613" x2="88216" y2="28613"/>
                        <a14:foregroundMark x1="88997" y1="28516" x2="88997" y2="28516"/>
                        <a14:foregroundMark x1="30273" y1="80273" x2="30013" y2="84570"/>
                        <a14:foregroundMark x1="50391" y1="67383" x2="48503" y2="73438"/>
                        <a14:foregroundMark x1="25456" y1="14551" x2="25456" y2="14551"/>
                        <a14:foregroundMark x1="28451" y1="12598" x2="28451" y2="12598"/>
                        <a14:foregroundMark x1="24284" y1="18848" x2="24284" y2="18848"/>
                        <a14:foregroundMark x1="20768" y1="77930" x2="21029" y2="82520"/>
                        <a14:foregroundMark x1="83138" y1="79590" x2="83138" y2="79590"/>
                      </a14:backgroundRemoval>
                    </a14:imgEffect>
                  </a14:imgLayer>
                </a14:imgProps>
              </a:ext>
            </a:extLst>
          </a:blip>
          <a:srcRect l="6532" t="6223" r="5417" b="3903"/>
          <a:stretch>
            <a:fillRect/>
          </a:stretch>
        </p:blipFill>
        <p:spPr>
          <a:xfrm>
            <a:off x="4402878" y="2780928"/>
            <a:ext cx="3386243" cy="2304257"/>
          </a:xfrm>
          <a:prstGeom prst="rect">
            <a:avLst/>
          </a:prstGeom>
        </p:spPr>
      </p:pic>
    </p:spTree>
    <p:extLst>
      <p:ext uri="{BB962C8B-B14F-4D97-AF65-F5344CB8AC3E}">
        <p14:creationId xmlns:p14="http://schemas.microsoft.com/office/powerpoint/2010/main" val="82805211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52B5F-0AFA-A123-341B-834A648C028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729D167-BD9D-72F3-582A-D64227500D82}"/>
              </a:ext>
            </a:extLst>
          </p:cNvPr>
          <p:cNvSpPr txBox="1"/>
          <p:nvPr/>
        </p:nvSpPr>
        <p:spPr>
          <a:xfrm>
            <a:off x="191344" y="332656"/>
            <a:ext cx="3605474"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Ingresos 2026</a:t>
            </a:r>
          </a:p>
        </p:txBody>
      </p:sp>
      <p:pic>
        <p:nvPicPr>
          <p:cNvPr id="55" name="Imagen 54" descr="Un dibujo de una cara feliz&#10;&#10;El contenido generado por IA puede ser incorrecto.">
            <a:extLst>
              <a:ext uri="{FF2B5EF4-FFF2-40B4-BE49-F238E27FC236}">
                <a16:creationId xmlns:a16="http://schemas.microsoft.com/office/drawing/2014/main" id="{79641A23-42C3-5AF8-D4CE-888EB8954B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91644" y="5967599"/>
            <a:ext cx="2671130" cy="543878"/>
          </a:xfrm>
          <a:prstGeom prst="rect">
            <a:avLst/>
          </a:prstGeom>
          <a:noFill/>
          <a:ln>
            <a:noFill/>
          </a:ln>
        </p:spPr>
      </p:pic>
      <p:graphicFrame>
        <p:nvGraphicFramePr>
          <p:cNvPr id="56" name="Gráfico 55">
            <a:extLst>
              <a:ext uri="{FF2B5EF4-FFF2-40B4-BE49-F238E27FC236}">
                <a16:creationId xmlns:a16="http://schemas.microsoft.com/office/drawing/2014/main" id="{ADB1D7DD-4FA7-8741-9824-1F603EFD0F2B}"/>
              </a:ext>
            </a:extLst>
          </p:cNvPr>
          <p:cNvGraphicFramePr>
            <a:graphicFrameLocks/>
          </p:cNvGraphicFramePr>
          <p:nvPr>
            <p:extLst>
              <p:ext uri="{D42A27DB-BD31-4B8C-83A1-F6EECF244321}">
                <p14:modId xmlns:p14="http://schemas.microsoft.com/office/powerpoint/2010/main" val="1629690499"/>
              </p:ext>
            </p:extLst>
          </p:nvPr>
        </p:nvGraphicFramePr>
        <p:xfrm>
          <a:off x="1117022" y="1196752"/>
          <a:ext cx="10019537" cy="53285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264085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15428-F67C-A6B7-DFFC-E27C9D961E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5EE6E65-E85D-CCD3-61F3-A546D47F03DF}"/>
              </a:ext>
            </a:extLst>
          </p:cNvPr>
          <p:cNvSpPr txBox="1"/>
          <p:nvPr/>
        </p:nvSpPr>
        <p:spPr>
          <a:xfrm>
            <a:off x="191344" y="332656"/>
            <a:ext cx="10785325" cy="707886"/>
          </a:xfrm>
          <a:prstGeom prst="rect">
            <a:avLst/>
          </a:prstGeom>
          <a:noFill/>
        </p:spPr>
        <p:txBody>
          <a:bodyPr wrap="none" rtlCol="0">
            <a:spAutoFit/>
          </a:bodyPr>
          <a:lstStyle/>
          <a:p>
            <a:r>
              <a:rPr lang="es-E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importancia del presupuesto de egresos</a:t>
            </a:r>
          </a:p>
        </p:txBody>
      </p:sp>
      <p:pic>
        <p:nvPicPr>
          <p:cNvPr id="55" name="Imagen 54" descr="Un dibujo de una cara feliz&#10;&#10;El contenido generado por IA puede ser incorrecto.">
            <a:extLst>
              <a:ext uri="{FF2B5EF4-FFF2-40B4-BE49-F238E27FC236}">
                <a16:creationId xmlns:a16="http://schemas.microsoft.com/office/drawing/2014/main" id="{D8EB2BA7-445E-0C7E-49AF-0B75FB7613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91644" y="5967599"/>
            <a:ext cx="2671130" cy="543878"/>
          </a:xfrm>
          <a:prstGeom prst="rect">
            <a:avLst/>
          </a:prstGeom>
          <a:noFill/>
          <a:ln>
            <a:noFill/>
          </a:ln>
        </p:spPr>
      </p:pic>
      <p:sp>
        <p:nvSpPr>
          <p:cNvPr id="2" name="Rectángulo 1">
            <a:extLst>
              <a:ext uri="{FF2B5EF4-FFF2-40B4-BE49-F238E27FC236}">
                <a16:creationId xmlns:a16="http://schemas.microsoft.com/office/drawing/2014/main" id="{5FDF8681-015D-AC7D-A7BA-460B496BB72C}"/>
              </a:ext>
            </a:extLst>
          </p:cNvPr>
          <p:cNvSpPr/>
          <p:nvPr/>
        </p:nvSpPr>
        <p:spPr>
          <a:xfrm>
            <a:off x="2279576" y="1381593"/>
            <a:ext cx="7205939" cy="4857945"/>
          </a:xfrm>
          <a:prstGeom prst="rect">
            <a:avLst/>
          </a:prstGeom>
        </p:spPr>
        <p:txBody>
          <a:bodyPr wrap="square">
            <a:spAutoFit/>
          </a:bodyPr>
          <a:lstStyle/>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El Presupuesto de Egresos es un instrumento operativo, de orden presupuestal y de planeación.</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Permite al Municipio anticipar y programar los recursos necesarios para ejercer sus funciones y dar cumplimiento a la prestación de servicios públicos y políticas públicas. </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Es elaborado anualmente y en el se establece detalladamente el monto estimado para cada capítulo de gasto.</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El Presupuesto de Egresos y el Presupuesto de Ingresos, son elaborados a partir de las características del Municipio, la actividad económica preponderante, la extensión de su territorio, las actividades prioritarias de sus habitantes, la amplitud de sus servicios públicos, la forma de distribución de la población, la prioridad de la obra pública y de la deuda publica.</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La importancia de este documento normativo, obliga al    Gobierno municipal a erogar moderadamente y eficientemente los recursos aprobados.</a:t>
            </a:r>
            <a:endParaRPr lang="ko-KR" altLang="en-U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endParaRPr lang="en-US" dirty="0">
              <a:latin typeface="Calibri" panose="020F0502020204030204" pitchFamily="34" charset="0"/>
              <a:cs typeface="Calibri" panose="020F0502020204030204" pitchFamily="34" charset="0"/>
            </a:endParaRPr>
          </a:p>
        </p:txBody>
      </p:sp>
      <p:grpSp>
        <p:nvGrpSpPr>
          <p:cNvPr id="4" name="Group 78">
            <a:extLst>
              <a:ext uri="{FF2B5EF4-FFF2-40B4-BE49-F238E27FC236}">
                <a16:creationId xmlns:a16="http://schemas.microsoft.com/office/drawing/2014/main" id="{E3899461-0F24-8DEC-96E8-C75C877DEB50}"/>
              </a:ext>
            </a:extLst>
          </p:cNvPr>
          <p:cNvGrpSpPr/>
          <p:nvPr/>
        </p:nvGrpSpPr>
        <p:grpSpPr>
          <a:xfrm>
            <a:off x="9624330" y="1975327"/>
            <a:ext cx="2567670" cy="2766069"/>
            <a:chOff x="8339847" y="379157"/>
            <a:chExt cx="3866652" cy="4165421"/>
          </a:xfrm>
        </p:grpSpPr>
        <p:sp>
          <p:nvSpPr>
            <p:cNvPr id="5" name="Graphic 45">
              <a:extLst>
                <a:ext uri="{FF2B5EF4-FFF2-40B4-BE49-F238E27FC236}">
                  <a16:creationId xmlns:a16="http://schemas.microsoft.com/office/drawing/2014/main" id="{E03E9935-3641-42DE-D1E1-799B08EF6328}"/>
                </a:ext>
              </a:extLst>
            </p:cNvPr>
            <p:cNvSpPr/>
            <p:nvPr/>
          </p:nvSpPr>
          <p:spPr>
            <a:xfrm>
              <a:off x="8339847" y="379157"/>
              <a:ext cx="3866652" cy="3229930"/>
            </a:xfrm>
            <a:custGeom>
              <a:avLst/>
              <a:gdLst>
                <a:gd name="connsiteX0" fmla="*/ 1793634 w 1792101"/>
                <a:gd name="connsiteY0" fmla="*/ 1118440 h 1677468"/>
                <a:gd name="connsiteX1" fmla="*/ 1793634 w 1792101"/>
                <a:gd name="connsiteY1" fmla="*/ 1353056 h 1677468"/>
                <a:gd name="connsiteX2" fmla="*/ 1780642 w 1792101"/>
                <a:gd name="connsiteY2" fmla="*/ 1369105 h 1677468"/>
                <a:gd name="connsiteX3" fmla="*/ 1462725 w 1792101"/>
                <a:gd name="connsiteY3" fmla="*/ 1429479 h 1677468"/>
                <a:gd name="connsiteX4" fmla="*/ 1269377 w 1792101"/>
                <a:gd name="connsiteY4" fmla="*/ 1470365 h 1677468"/>
                <a:gd name="connsiteX5" fmla="*/ 995403 w 1792101"/>
                <a:gd name="connsiteY5" fmla="*/ 1442470 h 1677468"/>
                <a:gd name="connsiteX6" fmla="*/ 859372 w 1792101"/>
                <a:gd name="connsiteY6" fmla="*/ 1395471 h 1677468"/>
                <a:gd name="connsiteX7" fmla="*/ 701560 w 1792101"/>
                <a:gd name="connsiteY7" fmla="*/ 1371780 h 1677468"/>
                <a:gd name="connsiteX8" fmla="*/ 615967 w 1792101"/>
                <a:gd name="connsiteY8" fmla="*/ 1372544 h 1677468"/>
                <a:gd name="connsiteX9" fmla="*/ 483756 w 1792101"/>
                <a:gd name="connsiteY9" fmla="*/ 1462722 h 1677468"/>
                <a:gd name="connsiteX10" fmla="*/ 436757 w 1792101"/>
                <a:gd name="connsiteY10" fmla="*/ 1606014 h 1677468"/>
                <a:gd name="connsiteX11" fmla="*/ 434846 w 1792101"/>
                <a:gd name="connsiteY11" fmla="*/ 1666770 h 1677468"/>
                <a:gd name="connsiteX12" fmla="*/ 421090 w 1792101"/>
                <a:gd name="connsiteY12" fmla="*/ 1680908 h 1677468"/>
                <a:gd name="connsiteX13" fmla="*/ 14524 w 1792101"/>
                <a:gd name="connsiteY13" fmla="*/ 1680908 h 1677468"/>
                <a:gd name="connsiteX14" fmla="*/ 386 w 1792101"/>
                <a:gd name="connsiteY14" fmla="*/ 1666006 h 1677468"/>
                <a:gd name="connsiteX15" fmla="*/ 1150 w 1792101"/>
                <a:gd name="connsiteY15" fmla="*/ 1336626 h 1677468"/>
                <a:gd name="connsiteX16" fmla="*/ 66873 w 1792101"/>
                <a:gd name="connsiteY16" fmla="*/ 1145570 h 1677468"/>
                <a:gd name="connsiteX17" fmla="*/ 322123 w 1792101"/>
                <a:gd name="connsiteY17" fmla="*/ 930441 h 1677468"/>
                <a:gd name="connsiteX18" fmla="*/ 589219 w 1792101"/>
                <a:gd name="connsiteY18" fmla="*/ 867393 h 1677468"/>
                <a:gd name="connsiteX19" fmla="*/ 889176 w 1792101"/>
                <a:gd name="connsiteY19" fmla="*/ 867775 h 1677468"/>
                <a:gd name="connsiteX20" fmla="*/ 952989 w 1792101"/>
                <a:gd name="connsiteY20" fmla="*/ 804344 h 1677468"/>
                <a:gd name="connsiteX21" fmla="*/ 953371 w 1792101"/>
                <a:gd name="connsiteY21" fmla="*/ 765751 h 1677468"/>
                <a:gd name="connsiteX22" fmla="*/ 934266 w 1792101"/>
                <a:gd name="connsiteY22" fmla="*/ 745881 h 1677468"/>
                <a:gd name="connsiteX23" fmla="*/ 846762 w 1792101"/>
                <a:gd name="connsiteY23" fmla="*/ 746264 h 1677468"/>
                <a:gd name="connsiteX24" fmla="*/ 829185 w 1792101"/>
                <a:gd name="connsiteY24" fmla="*/ 729833 h 1677468"/>
                <a:gd name="connsiteX25" fmla="*/ 829185 w 1792101"/>
                <a:gd name="connsiteY25" fmla="*/ 645386 h 1677468"/>
                <a:gd name="connsiteX26" fmla="*/ 844469 w 1792101"/>
                <a:gd name="connsiteY26" fmla="*/ 629720 h 1677468"/>
                <a:gd name="connsiteX27" fmla="*/ 938087 w 1792101"/>
                <a:gd name="connsiteY27" fmla="*/ 630102 h 1677468"/>
                <a:gd name="connsiteX28" fmla="*/ 953371 w 1792101"/>
                <a:gd name="connsiteY28" fmla="*/ 614435 h 1677468"/>
                <a:gd name="connsiteX29" fmla="*/ 953371 w 1792101"/>
                <a:gd name="connsiteY29" fmla="*/ 497127 h 1677468"/>
                <a:gd name="connsiteX30" fmla="*/ 1117679 w 1792101"/>
                <a:gd name="connsiteY30" fmla="*/ 330526 h 1677468"/>
                <a:gd name="connsiteX31" fmla="*/ 1131053 w 1792101"/>
                <a:gd name="connsiteY31" fmla="*/ 330526 h 1677468"/>
                <a:gd name="connsiteX32" fmla="*/ 1144809 w 1792101"/>
                <a:gd name="connsiteY32" fmla="*/ 316388 h 1677468"/>
                <a:gd name="connsiteX33" fmla="*/ 1144809 w 1792101"/>
                <a:gd name="connsiteY33" fmla="*/ 242259 h 1677468"/>
                <a:gd name="connsiteX34" fmla="*/ 1129525 w 1792101"/>
                <a:gd name="connsiteY34" fmla="*/ 228120 h 1677468"/>
                <a:gd name="connsiteX35" fmla="*/ 1099338 w 1792101"/>
                <a:gd name="connsiteY35" fmla="*/ 196787 h 1677468"/>
                <a:gd name="connsiteX36" fmla="*/ 1099338 w 1792101"/>
                <a:gd name="connsiteY36" fmla="*/ 152080 h 1677468"/>
                <a:gd name="connsiteX37" fmla="*/ 1082143 w 1792101"/>
                <a:gd name="connsiteY37" fmla="*/ 140617 h 1677468"/>
                <a:gd name="connsiteX38" fmla="*/ 1029029 w 1792101"/>
                <a:gd name="connsiteY38" fmla="*/ 159340 h 1677468"/>
                <a:gd name="connsiteX39" fmla="*/ 924713 w 1792101"/>
                <a:gd name="connsiteY39" fmla="*/ 178064 h 1677468"/>
                <a:gd name="connsiteX40" fmla="*/ 721047 w 1792101"/>
                <a:gd name="connsiteY40" fmla="*/ 191820 h 1677468"/>
                <a:gd name="connsiteX41" fmla="*/ 700414 w 1792101"/>
                <a:gd name="connsiteY41" fmla="*/ 192202 h 1677468"/>
                <a:gd name="connsiteX42" fmla="*/ 661820 w 1792101"/>
                <a:gd name="connsiteY42" fmla="*/ 162015 h 1677468"/>
                <a:gd name="connsiteX43" fmla="*/ 661056 w 1792101"/>
                <a:gd name="connsiteY43" fmla="*/ 66487 h 1677468"/>
                <a:gd name="connsiteX44" fmla="*/ 704235 w 1792101"/>
                <a:gd name="connsiteY44" fmla="*/ 34008 h 1677468"/>
                <a:gd name="connsiteX45" fmla="*/ 789828 w 1792101"/>
                <a:gd name="connsiteY45" fmla="*/ 39357 h 1677468"/>
                <a:gd name="connsiteX46" fmla="*/ 892998 w 1792101"/>
                <a:gd name="connsiteY46" fmla="*/ 47000 h 1677468"/>
                <a:gd name="connsiteX47" fmla="*/ 1072972 w 1792101"/>
                <a:gd name="connsiteY47" fmla="*/ 83300 h 1677468"/>
                <a:gd name="connsiteX48" fmla="*/ 1098573 w 1792101"/>
                <a:gd name="connsiteY48" fmla="*/ 65723 h 1677468"/>
                <a:gd name="connsiteX49" fmla="*/ 1098573 w 1792101"/>
                <a:gd name="connsiteY49" fmla="*/ 12228 h 1677468"/>
                <a:gd name="connsiteX50" fmla="*/ 1110801 w 1792101"/>
                <a:gd name="connsiteY50" fmla="*/ 0 h 1677468"/>
                <a:gd name="connsiteX51" fmla="*/ 1336247 w 1792101"/>
                <a:gd name="connsiteY51" fmla="*/ 0 h 1677468"/>
                <a:gd name="connsiteX52" fmla="*/ 1348092 w 1792101"/>
                <a:gd name="connsiteY52" fmla="*/ 12610 h 1677468"/>
                <a:gd name="connsiteX53" fmla="*/ 1348092 w 1792101"/>
                <a:gd name="connsiteY53" fmla="*/ 79479 h 1677468"/>
                <a:gd name="connsiteX54" fmla="*/ 1360320 w 1792101"/>
                <a:gd name="connsiteY54" fmla="*/ 88268 h 1677468"/>
                <a:gd name="connsiteX55" fmla="*/ 1442856 w 1792101"/>
                <a:gd name="connsiteY55" fmla="*/ 59227 h 1677468"/>
                <a:gd name="connsiteX56" fmla="*/ 1490620 w 1792101"/>
                <a:gd name="connsiteY56" fmla="*/ 51203 h 1677468"/>
                <a:gd name="connsiteX57" fmla="*/ 1656074 w 1792101"/>
                <a:gd name="connsiteY57" fmla="*/ 39740 h 1677468"/>
                <a:gd name="connsiteX58" fmla="*/ 1743195 w 1792101"/>
                <a:gd name="connsiteY58" fmla="*/ 34390 h 1677468"/>
                <a:gd name="connsiteX59" fmla="*/ 1785992 w 1792101"/>
                <a:gd name="connsiteY59" fmla="*/ 67252 h 1677468"/>
                <a:gd name="connsiteX60" fmla="*/ 1786374 w 1792101"/>
                <a:gd name="connsiteY60" fmla="*/ 157048 h 1677468"/>
                <a:gd name="connsiteX61" fmla="*/ 1742431 w 1792101"/>
                <a:gd name="connsiteY61" fmla="*/ 191820 h 1677468"/>
                <a:gd name="connsiteX62" fmla="*/ 1594936 w 1792101"/>
                <a:gd name="connsiteY62" fmla="*/ 181885 h 1677468"/>
                <a:gd name="connsiteX63" fmla="*/ 1499026 w 1792101"/>
                <a:gd name="connsiteY63" fmla="*/ 176153 h 1677468"/>
                <a:gd name="connsiteX64" fmla="*/ 1418401 w 1792101"/>
                <a:gd name="connsiteY64" fmla="*/ 159340 h 1677468"/>
                <a:gd name="connsiteX65" fmla="*/ 1364141 w 1792101"/>
                <a:gd name="connsiteY65" fmla="*/ 139853 h 1677468"/>
                <a:gd name="connsiteX66" fmla="*/ 1348474 w 1792101"/>
                <a:gd name="connsiteY66" fmla="*/ 151698 h 1677468"/>
                <a:gd name="connsiteX67" fmla="*/ 1348474 w 1792101"/>
                <a:gd name="connsiteY67" fmla="*/ 215511 h 1677468"/>
                <a:gd name="connsiteX68" fmla="*/ 1336247 w 1792101"/>
                <a:gd name="connsiteY68" fmla="*/ 227738 h 1677468"/>
                <a:gd name="connsiteX69" fmla="*/ 1303385 w 1792101"/>
                <a:gd name="connsiteY69" fmla="*/ 231177 h 1677468"/>
                <a:gd name="connsiteX70" fmla="*/ 1300710 w 1792101"/>
                <a:gd name="connsiteY70" fmla="*/ 265567 h 1677468"/>
                <a:gd name="connsiteX71" fmla="*/ 1300710 w 1792101"/>
                <a:gd name="connsiteY71" fmla="*/ 310274 h 1677468"/>
                <a:gd name="connsiteX72" fmla="*/ 1320198 w 1792101"/>
                <a:gd name="connsiteY72" fmla="*/ 330144 h 1677468"/>
                <a:gd name="connsiteX73" fmla="*/ 1426425 w 1792101"/>
                <a:gd name="connsiteY73" fmla="*/ 365298 h 1677468"/>
                <a:gd name="connsiteX74" fmla="*/ 1493677 w 1792101"/>
                <a:gd name="connsiteY74" fmla="*/ 497891 h 1677468"/>
                <a:gd name="connsiteX75" fmla="*/ 1493677 w 1792101"/>
                <a:gd name="connsiteY75" fmla="*/ 610614 h 1677468"/>
                <a:gd name="connsiteX76" fmla="*/ 1513164 w 1792101"/>
                <a:gd name="connsiteY76" fmla="*/ 629337 h 1677468"/>
                <a:gd name="connsiteX77" fmla="*/ 1600668 w 1792101"/>
                <a:gd name="connsiteY77" fmla="*/ 628955 h 1677468"/>
                <a:gd name="connsiteX78" fmla="*/ 1615570 w 1792101"/>
                <a:gd name="connsiteY78" fmla="*/ 643093 h 1677468"/>
                <a:gd name="connsiteX79" fmla="*/ 1615570 w 1792101"/>
                <a:gd name="connsiteY79" fmla="*/ 730597 h 1677468"/>
                <a:gd name="connsiteX80" fmla="*/ 1601050 w 1792101"/>
                <a:gd name="connsiteY80" fmla="*/ 745499 h 1677468"/>
                <a:gd name="connsiteX81" fmla="*/ 1513546 w 1792101"/>
                <a:gd name="connsiteY81" fmla="*/ 745499 h 1677468"/>
                <a:gd name="connsiteX82" fmla="*/ 1494059 w 1792101"/>
                <a:gd name="connsiteY82" fmla="*/ 765751 h 1677468"/>
                <a:gd name="connsiteX83" fmla="*/ 1494059 w 1792101"/>
                <a:gd name="connsiteY83" fmla="*/ 807401 h 1677468"/>
                <a:gd name="connsiteX84" fmla="*/ 1553668 w 1792101"/>
                <a:gd name="connsiteY84" fmla="*/ 867011 h 1677468"/>
                <a:gd name="connsiteX85" fmla="*/ 1770325 w 1792101"/>
                <a:gd name="connsiteY85" fmla="*/ 867011 h 1677468"/>
                <a:gd name="connsiteX86" fmla="*/ 1793252 w 1792101"/>
                <a:gd name="connsiteY86" fmla="*/ 890320 h 1677468"/>
                <a:gd name="connsiteX87" fmla="*/ 1793634 w 1792101"/>
                <a:gd name="connsiteY87" fmla="*/ 1118440 h 1677468"/>
                <a:gd name="connsiteX0" fmla="*/ 1793634 w 2010937"/>
                <a:gd name="connsiteY0" fmla="*/ 1118440 h 1680908"/>
                <a:gd name="connsiteX1" fmla="*/ 1793634 w 2010937"/>
                <a:gd name="connsiteY1" fmla="*/ 1353056 h 1680908"/>
                <a:gd name="connsiteX2" fmla="*/ 1780642 w 2010937"/>
                <a:gd name="connsiteY2" fmla="*/ 1369105 h 1680908"/>
                <a:gd name="connsiteX3" fmla="*/ 1462725 w 2010937"/>
                <a:gd name="connsiteY3" fmla="*/ 1429479 h 1680908"/>
                <a:gd name="connsiteX4" fmla="*/ 1269377 w 2010937"/>
                <a:gd name="connsiteY4" fmla="*/ 1470365 h 1680908"/>
                <a:gd name="connsiteX5" fmla="*/ 995403 w 2010937"/>
                <a:gd name="connsiteY5" fmla="*/ 1442470 h 1680908"/>
                <a:gd name="connsiteX6" fmla="*/ 859372 w 2010937"/>
                <a:gd name="connsiteY6" fmla="*/ 1395471 h 1680908"/>
                <a:gd name="connsiteX7" fmla="*/ 701560 w 2010937"/>
                <a:gd name="connsiteY7" fmla="*/ 1371780 h 1680908"/>
                <a:gd name="connsiteX8" fmla="*/ 615967 w 2010937"/>
                <a:gd name="connsiteY8" fmla="*/ 1372544 h 1680908"/>
                <a:gd name="connsiteX9" fmla="*/ 483756 w 2010937"/>
                <a:gd name="connsiteY9" fmla="*/ 1462722 h 1680908"/>
                <a:gd name="connsiteX10" fmla="*/ 436757 w 2010937"/>
                <a:gd name="connsiteY10" fmla="*/ 1606014 h 1680908"/>
                <a:gd name="connsiteX11" fmla="*/ 434846 w 2010937"/>
                <a:gd name="connsiteY11" fmla="*/ 1666770 h 1680908"/>
                <a:gd name="connsiteX12" fmla="*/ 421090 w 2010937"/>
                <a:gd name="connsiteY12" fmla="*/ 1680908 h 1680908"/>
                <a:gd name="connsiteX13" fmla="*/ 14524 w 2010937"/>
                <a:gd name="connsiteY13" fmla="*/ 1680908 h 1680908"/>
                <a:gd name="connsiteX14" fmla="*/ 386 w 2010937"/>
                <a:gd name="connsiteY14" fmla="*/ 1666006 h 1680908"/>
                <a:gd name="connsiteX15" fmla="*/ 1150 w 2010937"/>
                <a:gd name="connsiteY15" fmla="*/ 1336626 h 1680908"/>
                <a:gd name="connsiteX16" fmla="*/ 66873 w 2010937"/>
                <a:gd name="connsiteY16" fmla="*/ 1145570 h 1680908"/>
                <a:gd name="connsiteX17" fmla="*/ 322123 w 2010937"/>
                <a:gd name="connsiteY17" fmla="*/ 930441 h 1680908"/>
                <a:gd name="connsiteX18" fmla="*/ 589219 w 2010937"/>
                <a:gd name="connsiteY18" fmla="*/ 867393 h 1680908"/>
                <a:gd name="connsiteX19" fmla="*/ 889176 w 2010937"/>
                <a:gd name="connsiteY19" fmla="*/ 867775 h 1680908"/>
                <a:gd name="connsiteX20" fmla="*/ 952989 w 2010937"/>
                <a:gd name="connsiteY20" fmla="*/ 804344 h 1680908"/>
                <a:gd name="connsiteX21" fmla="*/ 953371 w 2010937"/>
                <a:gd name="connsiteY21" fmla="*/ 765751 h 1680908"/>
                <a:gd name="connsiteX22" fmla="*/ 934266 w 2010937"/>
                <a:gd name="connsiteY22" fmla="*/ 745881 h 1680908"/>
                <a:gd name="connsiteX23" fmla="*/ 846762 w 2010937"/>
                <a:gd name="connsiteY23" fmla="*/ 746264 h 1680908"/>
                <a:gd name="connsiteX24" fmla="*/ 829185 w 2010937"/>
                <a:gd name="connsiteY24" fmla="*/ 729833 h 1680908"/>
                <a:gd name="connsiteX25" fmla="*/ 829185 w 2010937"/>
                <a:gd name="connsiteY25" fmla="*/ 645386 h 1680908"/>
                <a:gd name="connsiteX26" fmla="*/ 844469 w 2010937"/>
                <a:gd name="connsiteY26" fmla="*/ 629720 h 1680908"/>
                <a:gd name="connsiteX27" fmla="*/ 938087 w 2010937"/>
                <a:gd name="connsiteY27" fmla="*/ 630102 h 1680908"/>
                <a:gd name="connsiteX28" fmla="*/ 953371 w 2010937"/>
                <a:gd name="connsiteY28" fmla="*/ 614435 h 1680908"/>
                <a:gd name="connsiteX29" fmla="*/ 953371 w 2010937"/>
                <a:gd name="connsiteY29" fmla="*/ 497127 h 1680908"/>
                <a:gd name="connsiteX30" fmla="*/ 1117679 w 2010937"/>
                <a:gd name="connsiteY30" fmla="*/ 330526 h 1680908"/>
                <a:gd name="connsiteX31" fmla="*/ 1131053 w 2010937"/>
                <a:gd name="connsiteY31" fmla="*/ 330526 h 1680908"/>
                <a:gd name="connsiteX32" fmla="*/ 1144809 w 2010937"/>
                <a:gd name="connsiteY32" fmla="*/ 316388 h 1680908"/>
                <a:gd name="connsiteX33" fmla="*/ 1144809 w 2010937"/>
                <a:gd name="connsiteY33" fmla="*/ 242259 h 1680908"/>
                <a:gd name="connsiteX34" fmla="*/ 1129525 w 2010937"/>
                <a:gd name="connsiteY34" fmla="*/ 228120 h 1680908"/>
                <a:gd name="connsiteX35" fmla="*/ 1099338 w 2010937"/>
                <a:gd name="connsiteY35" fmla="*/ 196787 h 1680908"/>
                <a:gd name="connsiteX36" fmla="*/ 1099338 w 2010937"/>
                <a:gd name="connsiteY36" fmla="*/ 152080 h 1680908"/>
                <a:gd name="connsiteX37" fmla="*/ 1082143 w 2010937"/>
                <a:gd name="connsiteY37" fmla="*/ 140617 h 1680908"/>
                <a:gd name="connsiteX38" fmla="*/ 1029029 w 2010937"/>
                <a:gd name="connsiteY38" fmla="*/ 159340 h 1680908"/>
                <a:gd name="connsiteX39" fmla="*/ 924713 w 2010937"/>
                <a:gd name="connsiteY39" fmla="*/ 178064 h 1680908"/>
                <a:gd name="connsiteX40" fmla="*/ 721047 w 2010937"/>
                <a:gd name="connsiteY40" fmla="*/ 191820 h 1680908"/>
                <a:gd name="connsiteX41" fmla="*/ 700414 w 2010937"/>
                <a:gd name="connsiteY41" fmla="*/ 192202 h 1680908"/>
                <a:gd name="connsiteX42" fmla="*/ 661820 w 2010937"/>
                <a:gd name="connsiteY42" fmla="*/ 162015 h 1680908"/>
                <a:gd name="connsiteX43" fmla="*/ 661056 w 2010937"/>
                <a:gd name="connsiteY43" fmla="*/ 66487 h 1680908"/>
                <a:gd name="connsiteX44" fmla="*/ 704235 w 2010937"/>
                <a:gd name="connsiteY44" fmla="*/ 34008 h 1680908"/>
                <a:gd name="connsiteX45" fmla="*/ 789828 w 2010937"/>
                <a:gd name="connsiteY45" fmla="*/ 39357 h 1680908"/>
                <a:gd name="connsiteX46" fmla="*/ 892998 w 2010937"/>
                <a:gd name="connsiteY46" fmla="*/ 47000 h 1680908"/>
                <a:gd name="connsiteX47" fmla="*/ 1072972 w 2010937"/>
                <a:gd name="connsiteY47" fmla="*/ 83300 h 1680908"/>
                <a:gd name="connsiteX48" fmla="*/ 1098573 w 2010937"/>
                <a:gd name="connsiteY48" fmla="*/ 65723 h 1680908"/>
                <a:gd name="connsiteX49" fmla="*/ 1098573 w 2010937"/>
                <a:gd name="connsiteY49" fmla="*/ 12228 h 1680908"/>
                <a:gd name="connsiteX50" fmla="*/ 1110801 w 2010937"/>
                <a:gd name="connsiteY50" fmla="*/ 0 h 1680908"/>
                <a:gd name="connsiteX51" fmla="*/ 1336247 w 2010937"/>
                <a:gd name="connsiteY51" fmla="*/ 0 h 1680908"/>
                <a:gd name="connsiteX52" fmla="*/ 1348092 w 2010937"/>
                <a:gd name="connsiteY52" fmla="*/ 12610 h 1680908"/>
                <a:gd name="connsiteX53" fmla="*/ 1348092 w 2010937"/>
                <a:gd name="connsiteY53" fmla="*/ 79479 h 1680908"/>
                <a:gd name="connsiteX54" fmla="*/ 1360320 w 2010937"/>
                <a:gd name="connsiteY54" fmla="*/ 88268 h 1680908"/>
                <a:gd name="connsiteX55" fmla="*/ 1442856 w 2010937"/>
                <a:gd name="connsiteY55" fmla="*/ 59227 h 1680908"/>
                <a:gd name="connsiteX56" fmla="*/ 1490620 w 2010937"/>
                <a:gd name="connsiteY56" fmla="*/ 51203 h 1680908"/>
                <a:gd name="connsiteX57" fmla="*/ 1656074 w 2010937"/>
                <a:gd name="connsiteY57" fmla="*/ 39740 h 1680908"/>
                <a:gd name="connsiteX58" fmla="*/ 1743195 w 2010937"/>
                <a:gd name="connsiteY58" fmla="*/ 34390 h 1680908"/>
                <a:gd name="connsiteX59" fmla="*/ 1785992 w 2010937"/>
                <a:gd name="connsiteY59" fmla="*/ 67252 h 1680908"/>
                <a:gd name="connsiteX60" fmla="*/ 1786374 w 2010937"/>
                <a:gd name="connsiteY60" fmla="*/ 157048 h 1680908"/>
                <a:gd name="connsiteX61" fmla="*/ 1742431 w 2010937"/>
                <a:gd name="connsiteY61" fmla="*/ 191820 h 1680908"/>
                <a:gd name="connsiteX62" fmla="*/ 1594936 w 2010937"/>
                <a:gd name="connsiteY62" fmla="*/ 181885 h 1680908"/>
                <a:gd name="connsiteX63" fmla="*/ 1499026 w 2010937"/>
                <a:gd name="connsiteY63" fmla="*/ 176153 h 1680908"/>
                <a:gd name="connsiteX64" fmla="*/ 1418401 w 2010937"/>
                <a:gd name="connsiteY64" fmla="*/ 159340 h 1680908"/>
                <a:gd name="connsiteX65" fmla="*/ 1364141 w 2010937"/>
                <a:gd name="connsiteY65" fmla="*/ 139853 h 1680908"/>
                <a:gd name="connsiteX66" fmla="*/ 1348474 w 2010937"/>
                <a:gd name="connsiteY66" fmla="*/ 151698 h 1680908"/>
                <a:gd name="connsiteX67" fmla="*/ 1348474 w 2010937"/>
                <a:gd name="connsiteY67" fmla="*/ 215511 h 1680908"/>
                <a:gd name="connsiteX68" fmla="*/ 1336247 w 2010937"/>
                <a:gd name="connsiteY68" fmla="*/ 227738 h 1680908"/>
                <a:gd name="connsiteX69" fmla="*/ 1303385 w 2010937"/>
                <a:gd name="connsiteY69" fmla="*/ 231177 h 1680908"/>
                <a:gd name="connsiteX70" fmla="*/ 1300710 w 2010937"/>
                <a:gd name="connsiteY70" fmla="*/ 265567 h 1680908"/>
                <a:gd name="connsiteX71" fmla="*/ 1300710 w 2010937"/>
                <a:gd name="connsiteY71" fmla="*/ 310274 h 1680908"/>
                <a:gd name="connsiteX72" fmla="*/ 1320198 w 2010937"/>
                <a:gd name="connsiteY72" fmla="*/ 330144 h 1680908"/>
                <a:gd name="connsiteX73" fmla="*/ 1426425 w 2010937"/>
                <a:gd name="connsiteY73" fmla="*/ 365298 h 1680908"/>
                <a:gd name="connsiteX74" fmla="*/ 1493677 w 2010937"/>
                <a:gd name="connsiteY74" fmla="*/ 497891 h 1680908"/>
                <a:gd name="connsiteX75" fmla="*/ 1493677 w 2010937"/>
                <a:gd name="connsiteY75" fmla="*/ 610614 h 1680908"/>
                <a:gd name="connsiteX76" fmla="*/ 1513164 w 2010937"/>
                <a:gd name="connsiteY76" fmla="*/ 629337 h 1680908"/>
                <a:gd name="connsiteX77" fmla="*/ 1600668 w 2010937"/>
                <a:gd name="connsiteY77" fmla="*/ 628955 h 1680908"/>
                <a:gd name="connsiteX78" fmla="*/ 1615570 w 2010937"/>
                <a:gd name="connsiteY78" fmla="*/ 643093 h 1680908"/>
                <a:gd name="connsiteX79" fmla="*/ 1615570 w 2010937"/>
                <a:gd name="connsiteY79" fmla="*/ 730597 h 1680908"/>
                <a:gd name="connsiteX80" fmla="*/ 1601050 w 2010937"/>
                <a:gd name="connsiteY80" fmla="*/ 745499 h 1680908"/>
                <a:gd name="connsiteX81" fmla="*/ 1513546 w 2010937"/>
                <a:gd name="connsiteY81" fmla="*/ 745499 h 1680908"/>
                <a:gd name="connsiteX82" fmla="*/ 1494059 w 2010937"/>
                <a:gd name="connsiteY82" fmla="*/ 765751 h 1680908"/>
                <a:gd name="connsiteX83" fmla="*/ 1494059 w 2010937"/>
                <a:gd name="connsiteY83" fmla="*/ 807401 h 1680908"/>
                <a:gd name="connsiteX84" fmla="*/ 1553668 w 2010937"/>
                <a:gd name="connsiteY84" fmla="*/ 867011 h 1680908"/>
                <a:gd name="connsiteX85" fmla="*/ 1770325 w 2010937"/>
                <a:gd name="connsiteY85" fmla="*/ 867011 h 1680908"/>
                <a:gd name="connsiteX86" fmla="*/ 2010937 w 2010937"/>
                <a:gd name="connsiteY86" fmla="*/ 875133 h 1680908"/>
                <a:gd name="connsiteX87" fmla="*/ 1793634 w 2010937"/>
                <a:gd name="connsiteY87" fmla="*/ 1118440 h 1680908"/>
                <a:gd name="connsiteX0" fmla="*/ 2010937 w 2010998"/>
                <a:gd name="connsiteY0" fmla="*/ 875133 h 1680908"/>
                <a:gd name="connsiteX1" fmla="*/ 1793634 w 2010998"/>
                <a:gd name="connsiteY1" fmla="*/ 1353056 h 1680908"/>
                <a:gd name="connsiteX2" fmla="*/ 1780642 w 2010998"/>
                <a:gd name="connsiteY2" fmla="*/ 1369105 h 1680908"/>
                <a:gd name="connsiteX3" fmla="*/ 1462725 w 2010998"/>
                <a:gd name="connsiteY3" fmla="*/ 1429479 h 1680908"/>
                <a:gd name="connsiteX4" fmla="*/ 1269377 w 2010998"/>
                <a:gd name="connsiteY4" fmla="*/ 1470365 h 1680908"/>
                <a:gd name="connsiteX5" fmla="*/ 995403 w 2010998"/>
                <a:gd name="connsiteY5" fmla="*/ 1442470 h 1680908"/>
                <a:gd name="connsiteX6" fmla="*/ 859372 w 2010998"/>
                <a:gd name="connsiteY6" fmla="*/ 1395471 h 1680908"/>
                <a:gd name="connsiteX7" fmla="*/ 701560 w 2010998"/>
                <a:gd name="connsiteY7" fmla="*/ 1371780 h 1680908"/>
                <a:gd name="connsiteX8" fmla="*/ 615967 w 2010998"/>
                <a:gd name="connsiteY8" fmla="*/ 1372544 h 1680908"/>
                <a:gd name="connsiteX9" fmla="*/ 483756 w 2010998"/>
                <a:gd name="connsiteY9" fmla="*/ 1462722 h 1680908"/>
                <a:gd name="connsiteX10" fmla="*/ 436757 w 2010998"/>
                <a:gd name="connsiteY10" fmla="*/ 1606014 h 1680908"/>
                <a:gd name="connsiteX11" fmla="*/ 434846 w 2010998"/>
                <a:gd name="connsiteY11" fmla="*/ 1666770 h 1680908"/>
                <a:gd name="connsiteX12" fmla="*/ 421090 w 2010998"/>
                <a:gd name="connsiteY12" fmla="*/ 1680908 h 1680908"/>
                <a:gd name="connsiteX13" fmla="*/ 14524 w 2010998"/>
                <a:gd name="connsiteY13" fmla="*/ 1680908 h 1680908"/>
                <a:gd name="connsiteX14" fmla="*/ 386 w 2010998"/>
                <a:gd name="connsiteY14" fmla="*/ 1666006 h 1680908"/>
                <a:gd name="connsiteX15" fmla="*/ 1150 w 2010998"/>
                <a:gd name="connsiteY15" fmla="*/ 1336626 h 1680908"/>
                <a:gd name="connsiteX16" fmla="*/ 66873 w 2010998"/>
                <a:gd name="connsiteY16" fmla="*/ 1145570 h 1680908"/>
                <a:gd name="connsiteX17" fmla="*/ 322123 w 2010998"/>
                <a:gd name="connsiteY17" fmla="*/ 930441 h 1680908"/>
                <a:gd name="connsiteX18" fmla="*/ 589219 w 2010998"/>
                <a:gd name="connsiteY18" fmla="*/ 867393 h 1680908"/>
                <a:gd name="connsiteX19" fmla="*/ 889176 w 2010998"/>
                <a:gd name="connsiteY19" fmla="*/ 867775 h 1680908"/>
                <a:gd name="connsiteX20" fmla="*/ 952989 w 2010998"/>
                <a:gd name="connsiteY20" fmla="*/ 804344 h 1680908"/>
                <a:gd name="connsiteX21" fmla="*/ 953371 w 2010998"/>
                <a:gd name="connsiteY21" fmla="*/ 765751 h 1680908"/>
                <a:gd name="connsiteX22" fmla="*/ 934266 w 2010998"/>
                <a:gd name="connsiteY22" fmla="*/ 745881 h 1680908"/>
                <a:gd name="connsiteX23" fmla="*/ 846762 w 2010998"/>
                <a:gd name="connsiteY23" fmla="*/ 746264 h 1680908"/>
                <a:gd name="connsiteX24" fmla="*/ 829185 w 2010998"/>
                <a:gd name="connsiteY24" fmla="*/ 729833 h 1680908"/>
                <a:gd name="connsiteX25" fmla="*/ 829185 w 2010998"/>
                <a:gd name="connsiteY25" fmla="*/ 645386 h 1680908"/>
                <a:gd name="connsiteX26" fmla="*/ 844469 w 2010998"/>
                <a:gd name="connsiteY26" fmla="*/ 629720 h 1680908"/>
                <a:gd name="connsiteX27" fmla="*/ 938087 w 2010998"/>
                <a:gd name="connsiteY27" fmla="*/ 630102 h 1680908"/>
                <a:gd name="connsiteX28" fmla="*/ 953371 w 2010998"/>
                <a:gd name="connsiteY28" fmla="*/ 614435 h 1680908"/>
                <a:gd name="connsiteX29" fmla="*/ 953371 w 2010998"/>
                <a:gd name="connsiteY29" fmla="*/ 497127 h 1680908"/>
                <a:gd name="connsiteX30" fmla="*/ 1117679 w 2010998"/>
                <a:gd name="connsiteY30" fmla="*/ 330526 h 1680908"/>
                <a:gd name="connsiteX31" fmla="*/ 1131053 w 2010998"/>
                <a:gd name="connsiteY31" fmla="*/ 330526 h 1680908"/>
                <a:gd name="connsiteX32" fmla="*/ 1144809 w 2010998"/>
                <a:gd name="connsiteY32" fmla="*/ 316388 h 1680908"/>
                <a:gd name="connsiteX33" fmla="*/ 1144809 w 2010998"/>
                <a:gd name="connsiteY33" fmla="*/ 242259 h 1680908"/>
                <a:gd name="connsiteX34" fmla="*/ 1129525 w 2010998"/>
                <a:gd name="connsiteY34" fmla="*/ 228120 h 1680908"/>
                <a:gd name="connsiteX35" fmla="*/ 1099338 w 2010998"/>
                <a:gd name="connsiteY35" fmla="*/ 196787 h 1680908"/>
                <a:gd name="connsiteX36" fmla="*/ 1099338 w 2010998"/>
                <a:gd name="connsiteY36" fmla="*/ 152080 h 1680908"/>
                <a:gd name="connsiteX37" fmla="*/ 1082143 w 2010998"/>
                <a:gd name="connsiteY37" fmla="*/ 140617 h 1680908"/>
                <a:gd name="connsiteX38" fmla="*/ 1029029 w 2010998"/>
                <a:gd name="connsiteY38" fmla="*/ 159340 h 1680908"/>
                <a:gd name="connsiteX39" fmla="*/ 924713 w 2010998"/>
                <a:gd name="connsiteY39" fmla="*/ 178064 h 1680908"/>
                <a:gd name="connsiteX40" fmla="*/ 721047 w 2010998"/>
                <a:gd name="connsiteY40" fmla="*/ 191820 h 1680908"/>
                <a:gd name="connsiteX41" fmla="*/ 700414 w 2010998"/>
                <a:gd name="connsiteY41" fmla="*/ 192202 h 1680908"/>
                <a:gd name="connsiteX42" fmla="*/ 661820 w 2010998"/>
                <a:gd name="connsiteY42" fmla="*/ 162015 h 1680908"/>
                <a:gd name="connsiteX43" fmla="*/ 661056 w 2010998"/>
                <a:gd name="connsiteY43" fmla="*/ 66487 h 1680908"/>
                <a:gd name="connsiteX44" fmla="*/ 704235 w 2010998"/>
                <a:gd name="connsiteY44" fmla="*/ 34008 h 1680908"/>
                <a:gd name="connsiteX45" fmla="*/ 789828 w 2010998"/>
                <a:gd name="connsiteY45" fmla="*/ 39357 h 1680908"/>
                <a:gd name="connsiteX46" fmla="*/ 892998 w 2010998"/>
                <a:gd name="connsiteY46" fmla="*/ 47000 h 1680908"/>
                <a:gd name="connsiteX47" fmla="*/ 1072972 w 2010998"/>
                <a:gd name="connsiteY47" fmla="*/ 83300 h 1680908"/>
                <a:gd name="connsiteX48" fmla="*/ 1098573 w 2010998"/>
                <a:gd name="connsiteY48" fmla="*/ 65723 h 1680908"/>
                <a:gd name="connsiteX49" fmla="*/ 1098573 w 2010998"/>
                <a:gd name="connsiteY49" fmla="*/ 12228 h 1680908"/>
                <a:gd name="connsiteX50" fmla="*/ 1110801 w 2010998"/>
                <a:gd name="connsiteY50" fmla="*/ 0 h 1680908"/>
                <a:gd name="connsiteX51" fmla="*/ 1336247 w 2010998"/>
                <a:gd name="connsiteY51" fmla="*/ 0 h 1680908"/>
                <a:gd name="connsiteX52" fmla="*/ 1348092 w 2010998"/>
                <a:gd name="connsiteY52" fmla="*/ 12610 h 1680908"/>
                <a:gd name="connsiteX53" fmla="*/ 1348092 w 2010998"/>
                <a:gd name="connsiteY53" fmla="*/ 79479 h 1680908"/>
                <a:gd name="connsiteX54" fmla="*/ 1360320 w 2010998"/>
                <a:gd name="connsiteY54" fmla="*/ 88268 h 1680908"/>
                <a:gd name="connsiteX55" fmla="*/ 1442856 w 2010998"/>
                <a:gd name="connsiteY55" fmla="*/ 59227 h 1680908"/>
                <a:gd name="connsiteX56" fmla="*/ 1490620 w 2010998"/>
                <a:gd name="connsiteY56" fmla="*/ 51203 h 1680908"/>
                <a:gd name="connsiteX57" fmla="*/ 1656074 w 2010998"/>
                <a:gd name="connsiteY57" fmla="*/ 39740 h 1680908"/>
                <a:gd name="connsiteX58" fmla="*/ 1743195 w 2010998"/>
                <a:gd name="connsiteY58" fmla="*/ 34390 h 1680908"/>
                <a:gd name="connsiteX59" fmla="*/ 1785992 w 2010998"/>
                <a:gd name="connsiteY59" fmla="*/ 67252 h 1680908"/>
                <a:gd name="connsiteX60" fmla="*/ 1786374 w 2010998"/>
                <a:gd name="connsiteY60" fmla="*/ 157048 h 1680908"/>
                <a:gd name="connsiteX61" fmla="*/ 1742431 w 2010998"/>
                <a:gd name="connsiteY61" fmla="*/ 191820 h 1680908"/>
                <a:gd name="connsiteX62" fmla="*/ 1594936 w 2010998"/>
                <a:gd name="connsiteY62" fmla="*/ 181885 h 1680908"/>
                <a:gd name="connsiteX63" fmla="*/ 1499026 w 2010998"/>
                <a:gd name="connsiteY63" fmla="*/ 176153 h 1680908"/>
                <a:gd name="connsiteX64" fmla="*/ 1418401 w 2010998"/>
                <a:gd name="connsiteY64" fmla="*/ 159340 h 1680908"/>
                <a:gd name="connsiteX65" fmla="*/ 1364141 w 2010998"/>
                <a:gd name="connsiteY65" fmla="*/ 139853 h 1680908"/>
                <a:gd name="connsiteX66" fmla="*/ 1348474 w 2010998"/>
                <a:gd name="connsiteY66" fmla="*/ 151698 h 1680908"/>
                <a:gd name="connsiteX67" fmla="*/ 1348474 w 2010998"/>
                <a:gd name="connsiteY67" fmla="*/ 215511 h 1680908"/>
                <a:gd name="connsiteX68" fmla="*/ 1336247 w 2010998"/>
                <a:gd name="connsiteY68" fmla="*/ 227738 h 1680908"/>
                <a:gd name="connsiteX69" fmla="*/ 1303385 w 2010998"/>
                <a:gd name="connsiteY69" fmla="*/ 231177 h 1680908"/>
                <a:gd name="connsiteX70" fmla="*/ 1300710 w 2010998"/>
                <a:gd name="connsiteY70" fmla="*/ 265567 h 1680908"/>
                <a:gd name="connsiteX71" fmla="*/ 1300710 w 2010998"/>
                <a:gd name="connsiteY71" fmla="*/ 310274 h 1680908"/>
                <a:gd name="connsiteX72" fmla="*/ 1320198 w 2010998"/>
                <a:gd name="connsiteY72" fmla="*/ 330144 h 1680908"/>
                <a:gd name="connsiteX73" fmla="*/ 1426425 w 2010998"/>
                <a:gd name="connsiteY73" fmla="*/ 365298 h 1680908"/>
                <a:gd name="connsiteX74" fmla="*/ 1493677 w 2010998"/>
                <a:gd name="connsiteY74" fmla="*/ 497891 h 1680908"/>
                <a:gd name="connsiteX75" fmla="*/ 1493677 w 2010998"/>
                <a:gd name="connsiteY75" fmla="*/ 610614 h 1680908"/>
                <a:gd name="connsiteX76" fmla="*/ 1513164 w 2010998"/>
                <a:gd name="connsiteY76" fmla="*/ 629337 h 1680908"/>
                <a:gd name="connsiteX77" fmla="*/ 1600668 w 2010998"/>
                <a:gd name="connsiteY77" fmla="*/ 628955 h 1680908"/>
                <a:gd name="connsiteX78" fmla="*/ 1615570 w 2010998"/>
                <a:gd name="connsiteY78" fmla="*/ 643093 h 1680908"/>
                <a:gd name="connsiteX79" fmla="*/ 1615570 w 2010998"/>
                <a:gd name="connsiteY79" fmla="*/ 730597 h 1680908"/>
                <a:gd name="connsiteX80" fmla="*/ 1601050 w 2010998"/>
                <a:gd name="connsiteY80" fmla="*/ 745499 h 1680908"/>
                <a:gd name="connsiteX81" fmla="*/ 1513546 w 2010998"/>
                <a:gd name="connsiteY81" fmla="*/ 745499 h 1680908"/>
                <a:gd name="connsiteX82" fmla="*/ 1494059 w 2010998"/>
                <a:gd name="connsiteY82" fmla="*/ 765751 h 1680908"/>
                <a:gd name="connsiteX83" fmla="*/ 1494059 w 2010998"/>
                <a:gd name="connsiteY83" fmla="*/ 807401 h 1680908"/>
                <a:gd name="connsiteX84" fmla="*/ 1553668 w 2010998"/>
                <a:gd name="connsiteY84" fmla="*/ 867011 h 1680908"/>
                <a:gd name="connsiteX85" fmla="*/ 1770325 w 2010998"/>
                <a:gd name="connsiteY85" fmla="*/ 867011 h 1680908"/>
                <a:gd name="connsiteX86" fmla="*/ 2010937 w 2010998"/>
                <a:gd name="connsiteY86" fmla="*/ 875133 h 1680908"/>
                <a:gd name="connsiteX0" fmla="*/ 2010937 w 2019435"/>
                <a:gd name="connsiteY0" fmla="*/ 875133 h 1680908"/>
                <a:gd name="connsiteX1" fmla="*/ 1996132 w 2019435"/>
                <a:gd name="connsiteY1" fmla="*/ 1393555 h 1680908"/>
                <a:gd name="connsiteX2" fmla="*/ 1780642 w 2019435"/>
                <a:gd name="connsiteY2" fmla="*/ 1369105 h 1680908"/>
                <a:gd name="connsiteX3" fmla="*/ 1462725 w 2019435"/>
                <a:gd name="connsiteY3" fmla="*/ 1429479 h 1680908"/>
                <a:gd name="connsiteX4" fmla="*/ 1269377 w 2019435"/>
                <a:gd name="connsiteY4" fmla="*/ 1470365 h 1680908"/>
                <a:gd name="connsiteX5" fmla="*/ 995403 w 2019435"/>
                <a:gd name="connsiteY5" fmla="*/ 1442470 h 1680908"/>
                <a:gd name="connsiteX6" fmla="*/ 859372 w 2019435"/>
                <a:gd name="connsiteY6" fmla="*/ 1395471 h 1680908"/>
                <a:gd name="connsiteX7" fmla="*/ 701560 w 2019435"/>
                <a:gd name="connsiteY7" fmla="*/ 1371780 h 1680908"/>
                <a:gd name="connsiteX8" fmla="*/ 615967 w 2019435"/>
                <a:gd name="connsiteY8" fmla="*/ 1372544 h 1680908"/>
                <a:gd name="connsiteX9" fmla="*/ 483756 w 2019435"/>
                <a:gd name="connsiteY9" fmla="*/ 1462722 h 1680908"/>
                <a:gd name="connsiteX10" fmla="*/ 436757 w 2019435"/>
                <a:gd name="connsiteY10" fmla="*/ 1606014 h 1680908"/>
                <a:gd name="connsiteX11" fmla="*/ 434846 w 2019435"/>
                <a:gd name="connsiteY11" fmla="*/ 1666770 h 1680908"/>
                <a:gd name="connsiteX12" fmla="*/ 421090 w 2019435"/>
                <a:gd name="connsiteY12" fmla="*/ 1680908 h 1680908"/>
                <a:gd name="connsiteX13" fmla="*/ 14524 w 2019435"/>
                <a:gd name="connsiteY13" fmla="*/ 1680908 h 1680908"/>
                <a:gd name="connsiteX14" fmla="*/ 386 w 2019435"/>
                <a:gd name="connsiteY14" fmla="*/ 1666006 h 1680908"/>
                <a:gd name="connsiteX15" fmla="*/ 1150 w 2019435"/>
                <a:gd name="connsiteY15" fmla="*/ 1336626 h 1680908"/>
                <a:gd name="connsiteX16" fmla="*/ 66873 w 2019435"/>
                <a:gd name="connsiteY16" fmla="*/ 1145570 h 1680908"/>
                <a:gd name="connsiteX17" fmla="*/ 322123 w 2019435"/>
                <a:gd name="connsiteY17" fmla="*/ 930441 h 1680908"/>
                <a:gd name="connsiteX18" fmla="*/ 589219 w 2019435"/>
                <a:gd name="connsiteY18" fmla="*/ 867393 h 1680908"/>
                <a:gd name="connsiteX19" fmla="*/ 889176 w 2019435"/>
                <a:gd name="connsiteY19" fmla="*/ 867775 h 1680908"/>
                <a:gd name="connsiteX20" fmla="*/ 952989 w 2019435"/>
                <a:gd name="connsiteY20" fmla="*/ 804344 h 1680908"/>
                <a:gd name="connsiteX21" fmla="*/ 953371 w 2019435"/>
                <a:gd name="connsiteY21" fmla="*/ 765751 h 1680908"/>
                <a:gd name="connsiteX22" fmla="*/ 934266 w 2019435"/>
                <a:gd name="connsiteY22" fmla="*/ 745881 h 1680908"/>
                <a:gd name="connsiteX23" fmla="*/ 846762 w 2019435"/>
                <a:gd name="connsiteY23" fmla="*/ 746264 h 1680908"/>
                <a:gd name="connsiteX24" fmla="*/ 829185 w 2019435"/>
                <a:gd name="connsiteY24" fmla="*/ 729833 h 1680908"/>
                <a:gd name="connsiteX25" fmla="*/ 829185 w 2019435"/>
                <a:gd name="connsiteY25" fmla="*/ 645386 h 1680908"/>
                <a:gd name="connsiteX26" fmla="*/ 844469 w 2019435"/>
                <a:gd name="connsiteY26" fmla="*/ 629720 h 1680908"/>
                <a:gd name="connsiteX27" fmla="*/ 938087 w 2019435"/>
                <a:gd name="connsiteY27" fmla="*/ 630102 h 1680908"/>
                <a:gd name="connsiteX28" fmla="*/ 953371 w 2019435"/>
                <a:gd name="connsiteY28" fmla="*/ 614435 h 1680908"/>
                <a:gd name="connsiteX29" fmla="*/ 953371 w 2019435"/>
                <a:gd name="connsiteY29" fmla="*/ 497127 h 1680908"/>
                <a:gd name="connsiteX30" fmla="*/ 1117679 w 2019435"/>
                <a:gd name="connsiteY30" fmla="*/ 330526 h 1680908"/>
                <a:gd name="connsiteX31" fmla="*/ 1131053 w 2019435"/>
                <a:gd name="connsiteY31" fmla="*/ 330526 h 1680908"/>
                <a:gd name="connsiteX32" fmla="*/ 1144809 w 2019435"/>
                <a:gd name="connsiteY32" fmla="*/ 316388 h 1680908"/>
                <a:gd name="connsiteX33" fmla="*/ 1144809 w 2019435"/>
                <a:gd name="connsiteY33" fmla="*/ 242259 h 1680908"/>
                <a:gd name="connsiteX34" fmla="*/ 1129525 w 2019435"/>
                <a:gd name="connsiteY34" fmla="*/ 228120 h 1680908"/>
                <a:gd name="connsiteX35" fmla="*/ 1099338 w 2019435"/>
                <a:gd name="connsiteY35" fmla="*/ 196787 h 1680908"/>
                <a:gd name="connsiteX36" fmla="*/ 1099338 w 2019435"/>
                <a:gd name="connsiteY36" fmla="*/ 152080 h 1680908"/>
                <a:gd name="connsiteX37" fmla="*/ 1082143 w 2019435"/>
                <a:gd name="connsiteY37" fmla="*/ 140617 h 1680908"/>
                <a:gd name="connsiteX38" fmla="*/ 1029029 w 2019435"/>
                <a:gd name="connsiteY38" fmla="*/ 159340 h 1680908"/>
                <a:gd name="connsiteX39" fmla="*/ 924713 w 2019435"/>
                <a:gd name="connsiteY39" fmla="*/ 178064 h 1680908"/>
                <a:gd name="connsiteX40" fmla="*/ 721047 w 2019435"/>
                <a:gd name="connsiteY40" fmla="*/ 191820 h 1680908"/>
                <a:gd name="connsiteX41" fmla="*/ 700414 w 2019435"/>
                <a:gd name="connsiteY41" fmla="*/ 192202 h 1680908"/>
                <a:gd name="connsiteX42" fmla="*/ 661820 w 2019435"/>
                <a:gd name="connsiteY42" fmla="*/ 162015 h 1680908"/>
                <a:gd name="connsiteX43" fmla="*/ 661056 w 2019435"/>
                <a:gd name="connsiteY43" fmla="*/ 66487 h 1680908"/>
                <a:gd name="connsiteX44" fmla="*/ 704235 w 2019435"/>
                <a:gd name="connsiteY44" fmla="*/ 34008 h 1680908"/>
                <a:gd name="connsiteX45" fmla="*/ 789828 w 2019435"/>
                <a:gd name="connsiteY45" fmla="*/ 39357 h 1680908"/>
                <a:gd name="connsiteX46" fmla="*/ 892998 w 2019435"/>
                <a:gd name="connsiteY46" fmla="*/ 47000 h 1680908"/>
                <a:gd name="connsiteX47" fmla="*/ 1072972 w 2019435"/>
                <a:gd name="connsiteY47" fmla="*/ 83300 h 1680908"/>
                <a:gd name="connsiteX48" fmla="*/ 1098573 w 2019435"/>
                <a:gd name="connsiteY48" fmla="*/ 65723 h 1680908"/>
                <a:gd name="connsiteX49" fmla="*/ 1098573 w 2019435"/>
                <a:gd name="connsiteY49" fmla="*/ 12228 h 1680908"/>
                <a:gd name="connsiteX50" fmla="*/ 1110801 w 2019435"/>
                <a:gd name="connsiteY50" fmla="*/ 0 h 1680908"/>
                <a:gd name="connsiteX51" fmla="*/ 1336247 w 2019435"/>
                <a:gd name="connsiteY51" fmla="*/ 0 h 1680908"/>
                <a:gd name="connsiteX52" fmla="*/ 1348092 w 2019435"/>
                <a:gd name="connsiteY52" fmla="*/ 12610 h 1680908"/>
                <a:gd name="connsiteX53" fmla="*/ 1348092 w 2019435"/>
                <a:gd name="connsiteY53" fmla="*/ 79479 h 1680908"/>
                <a:gd name="connsiteX54" fmla="*/ 1360320 w 2019435"/>
                <a:gd name="connsiteY54" fmla="*/ 88268 h 1680908"/>
                <a:gd name="connsiteX55" fmla="*/ 1442856 w 2019435"/>
                <a:gd name="connsiteY55" fmla="*/ 59227 h 1680908"/>
                <a:gd name="connsiteX56" fmla="*/ 1490620 w 2019435"/>
                <a:gd name="connsiteY56" fmla="*/ 51203 h 1680908"/>
                <a:gd name="connsiteX57" fmla="*/ 1656074 w 2019435"/>
                <a:gd name="connsiteY57" fmla="*/ 39740 h 1680908"/>
                <a:gd name="connsiteX58" fmla="*/ 1743195 w 2019435"/>
                <a:gd name="connsiteY58" fmla="*/ 34390 h 1680908"/>
                <a:gd name="connsiteX59" fmla="*/ 1785992 w 2019435"/>
                <a:gd name="connsiteY59" fmla="*/ 67252 h 1680908"/>
                <a:gd name="connsiteX60" fmla="*/ 1786374 w 2019435"/>
                <a:gd name="connsiteY60" fmla="*/ 157048 h 1680908"/>
                <a:gd name="connsiteX61" fmla="*/ 1742431 w 2019435"/>
                <a:gd name="connsiteY61" fmla="*/ 191820 h 1680908"/>
                <a:gd name="connsiteX62" fmla="*/ 1594936 w 2019435"/>
                <a:gd name="connsiteY62" fmla="*/ 181885 h 1680908"/>
                <a:gd name="connsiteX63" fmla="*/ 1499026 w 2019435"/>
                <a:gd name="connsiteY63" fmla="*/ 176153 h 1680908"/>
                <a:gd name="connsiteX64" fmla="*/ 1418401 w 2019435"/>
                <a:gd name="connsiteY64" fmla="*/ 159340 h 1680908"/>
                <a:gd name="connsiteX65" fmla="*/ 1364141 w 2019435"/>
                <a:gd name="connsiteY65" fmla="*/ 139853 h 1680908"/>
                <a:gd name="connsiteX66" fmla="*/ 1348474 w 2019435"/>
                <a:gd name="connsiteY66" fmla="*/ 151698 h 1680908"/>
                <a:gd name="connsiteX67" fmla="*/ 1348474 w 2019435"/>
                <a:gd name="connsiteY67" fmla="*/ 215511 h 1680908"/>
                <a:gd name="connsiteX68" fmla="*/ 1336247 w 2019435"/>
                <a:gd name="connsiteY68" fmla="*/ 227738 h 1680908"/>
                <a:gd name="connsiteX69" fmla="*/ 1303385 w 2019435"/>
                <a:gd name="connsiteY69" fmla="*/ 231177 h 1680908"/>
                <a:gd name="connsiteX70" fmla="*/ 1300710 w 2019435"/>
                <a:gd name="connsiteY70" fmla="*/ 265567 h 1680908"/>
                <a:gd name="connsiteX71" fmla="*/ 1300710 w 2019435"/>
                <a:gd name="connsiteY71" fmla="*/ 310274 h 1680908"/>
                <a:gd name="connsiteX72" fmla="*/ 1320198 w 2019435"/>
                <a:gd name="connsiteY72" fmla="*/ 330144 h 1680908"/>
                <a:gd name="connsiteX73" fmla="*/ 1426425 w 2019435"/>
                <a:gd name="connsiteY73" fmla="*/ 365298 h 1680908"/>
                <a:gd name="connsiteX74" fmla="*/ 1493677 w 2019435"/>
                <a:gd name="connsiteY74" fmla="*/ 497891 h 1680908"/>
                <a:gd name="connsiteX75" fmla="*/ 1493677 w 2019435"/>
                <a:gd name="connsiteY75" fmla="*/ 610614 h 1680908"/>
                <a:gd name="connsiteX76" fmla="*/ 1513164 w 2019435"/>
                <a:gd name="connsiteY76" fmla="*/ 629337 h 1680908"/>
                <a:gd name="connsiteX77" fmla="*/ 1600668 w 2019435"/>
                <a:gd name="connsiteY77" fmla="*/ 628955 h 1680908"/>
                <a:gd name="connsiteX78" fmla="*/ 1615570 w 2019435"/>
                <a:gd name="connsiteY78" fmla="*/ 643093 h 1680908"/>
                <a:gd name="connsiteX79" fmla="*/ 1615570 w 2019435"/>
                <a:gd name="connsiteY79" fmla="*/ 730597 h 1680908"/>
                <a:gd name="connsiteX80" fmla="*/ 1601050 w 2019435"/>
                <a:gd name="connsiteY80" fmla="*/ 745499 h 1680908"/>
                <a:gd name="connsiteX81" fmla="*/ 1513546 w 2019435"/>
                <a:gd name="connsiteY81" fmla="*/ 745499 h 1680908"/>
                <a:gd name="connsiteX82" fmla="*/ 1494059 w 2019435"/>
                <a:gd name="connsiteY82" fmla="*/ 765751 h 1680908"/>
                <a:gd name="connsiteX83" fmla="*/ 1494059 w 2019435"/>
                <a:gd name="connsiteY83" fmla="*/ 807401 h 1680908"/>
                <a:gd name="connsiteX84" fmla="*/ 1553668 w 2019435"/>
                <a:gd name="connsiteY84" fmla="*/ 867011 h 1680908"/>
                <a:gd name="connsiteX85" fmla="*/ 1770325 w 2019435"/>
                <a:gd name="connsiteY85" fmla="*/ 867011 h 1680908"/>
                <a:gd name="connsiteX86" fmla="*/ 2010937 w 2019435"/>
                <a:gd name="connsiteY86" fmla="*/ 875133 h 1680908"/>
                <a:gd name="connsiteX0" fmla="*/ 2010937 w 2041231"/>
                <a:gd name="connsiteY0" fmla="*/ 875133 h 1680908"/>
                <a:gd name="connsiteX1" fmla="*/ 1996132 w 2041231"/>
                <a:gd name="connsiteY1" fmla="*/ 1393555 h 1680908"/>
                <a:gd name="connsiteX2" fmla="*/ 1780642 w 2041231"/>
                <a:gd name="connsiteY2" fmla="*/ 1369105 h 1680908"/>
                <a:gd name="connsiteX3" fmla="*/ 1462725 w 2041231"/>
                <a:gd name="connsiteY3" fmla="*/ 1429479 h 1680908"/>
                <a:gd name="connsiteX4" fmla="*/ 1269377 w 2041231"/>
                <a:gd name="connsiteY4" fmla="*/ 1470365 h 1680908"/>
                <a:gd name="connsiteX5" fmla="*/ 995403 w 2041231"/>
                <a:gd name="connsiteY5" fmla="*/ 1442470 h 1680908"/>
                <a:gd name="connsiteX6" fmla="*/ 859372 w 2041231"/>
                <a:gd name="connsiteY6" fmla="*/ 1395471 h 1680908"/>
                <a:gd name="connsiteX7" fmla="*/ 701560 w 2041231"/>
                <a:gd name="connsiteY7" fmla="*/ 1371780 h 1680908"/>
                <a:gd name="connsiteX8" fmla="*/ 615967 w 2041231"/>
                <a:gd name="connsiteY8" fmla="*/ 1372544 h 1680908"/>
                <a:gd name="connsiteX9" fmla="*/ 483756 w 2041231"/>
                <a:gd name="connsiteY9" fmla="*/ 1462722 h 1680908"/>
                <a:gd name="connsiteX10" fmla="*/ 436757 w 2041231"/>
                <a:gd name="connsiteY10" fmla="*/ 1606014 h 1680908"/>
                <a:gd name="connsiteX11" fmla="*/ 434846 w 2041231"/>
                <a:gd name="connsiteY11" fmla="*/ 1666770 h 1680908"/>
                <a:gd name="connsiteX12" fmla="*/ 421090 w 2041231"/>
                <a:gd name="connsiteY12" fmla="*/ 1680908 h 1680908"/>
                <a:gd name="connsiteX13" fmla="*/ 14524 w 2041231"/>
                <a:gd name="connsiteY13" fmla="*/ 1680908 h 1680908"/>
                <a:gd name="connsiteX14" fmla="*/ 386 w 2041231"/>
                <a:gd name="connsiteY14" fmla="*/ 1666006 h 1680908"/>
                <a:gd name="connsiteX15" fmla="*/ 1150 w 2041231"/>
                <a:gd name="connsiteY15" fmla="*/ 1336626 h 1680908"/>
                <a:gd name="connsiteX16" fmla="*/ 66873 w 2041231"/>
                <a:gd name="connsiteY16" fmla="*/ 1145570 h 1680908"/>
                <a:gd name="connsiteX17" fmla="*/ 322123 w 2041231"/>
                <a:gd name="connsiteY17" fmla="*/ 930441 h 1680908"/>
                <a:gd name="connsiteX18" fmla="*/ 589219 w 2041231"/>
                <a:gd name="connsiteY18" fmla="*/ 867393 h 1680908"/>
                <a:gd name="connsiteX19" fmla="*/ 889176 w 2041231"/>
                <a:gd name="connsiteY19" fmla="*/ 867775 h 1680908"/>
                <a:gd name="connsiteX20" fmla="*/ 952989 w 2041231"/>
                <a:gd name="connsiteY20" fmla="*/ 804344 h 1680908"/>
                <a:gd name="connsiteX21" fmla="*/ 953371 w 2041231"/>
                <a:gd name="connsiteY21" fmla="*/ 765751 h 1680908"/>
                <a:gd name="connsiteX22" fmla="*/ 934266 w 2041231"/>
                <a:gd name="connsiteY22" fmla="*/ 745881 h 1680908"/>
                <a:gd name="connsiteX23" fmla="*/ 846762 w 2041231"/>
                <a:gd name="connsiteY23" fmla="*/ 746264 h 1680908"/>
                <a:gd name="connsiteX24" fmla="*/ 829185 w 2041231"/>
                <a:gd name="connsiteY24" fmla="*/ 729833 h 1680908"/>
                <a:gd name="connsiteX25" fmla="*/ 829185 w 2041231"/>
                <a:gd name="connsiteY25" fmla="*/ 645386 h 1680908"/>
                <a:gd name="connsiteX26" fmla="*/ 844469 w 2041231"/>
                <a:gd name="connsiteY26" fmla="*/ 629720 h 1680908"/>
                <a:gd name="connsiteX27" fmla="*/ 938087 w 2041231"/>
                <a:gd name="connsiteY27" fmla="*/ 630102 h 1680908"/>
                <a:gd name="connsiteX28" fmla="*/ 953371 w 2041231"/>
                <a:gd name="connsiteY28" fmla="*/ 614435 h 1680908"/>
                <a:gd name="connsiteX29" fmla="*/ 953371 w 2041231"/>
                <a:gd name="connsiteY29" fmla="*/ 497127 h 1680908"/>
                <a:gd name="connsiteX30" fmla="*/ 1117679 w 2041231"/>
                <a:gd name="connsiteY30" fmla="*/ 330526 h 1680908"/>
                <a:gd name="connsiteX31" fmla="*/ 1131053 w 2041231"/>
                <a:gd name="connsiteY31" fmla="*/ 330526 h 1680908"/>
                <a:gd name="connsiteX32" fmla="*/ 1144809 w 2041231"/>
                <a:gd name="connsiteY32" fmla="*/ 316388 h 1680908"/>
                <a:gd name="connsiteX33" fmla="*/ 1144809 w 2041231"/>
                <a:gd name="connsiteY33" fmla="*/ 242259 h 1680908"/>
                <a:gd name="connsiteX34" fmla="*/ 1129525 w 2041231"/>
                <a:gd name="connsiteY34" fmla="*/ 228120 h 1680908"/>
                <a:gd name="connsiteX35" fmla="*/ 1099338 w 2041231"/>
                <a:gd name="connsiteY35" fmla="*/ 196787 h 1680908"/>
                <a:gd name="connsiteX36" fmla="*/ 1099338 w 2041231"/>
                <a:gd name="connsiteY36" fmla="*/ 152080 h 1680908"/>
                <a:gd name="connsiteX37" fmla="*/ 1082143 w 2041231"/>
                <a:gd name="connsiteY37" fmla="*/ 140617 h 1680908"/>
                <a:gd name="connsiteX38" fmla="*/ 1029029 w 2041231"/>
                <a:gd name="connsiteY38" fmla="*/ 159340 h 1680908"/>
                <a:gd name="connsiteX39" fmla="*/ 924713 w 2041231"/>
                <a:gd name="connsiteY39" fmla="*/ 178064 h 1680908"/>
                <a:gd name="connsiteX40" fmla="*/ 721047 w 2041231"/>
                <a:gd name="connsiteY40" fmla="*/ 191820 h 1680908"/>
                <a:gd name="connsiteX41" fmla="*/ 700414 w 2041231"/>
                <a:gd name="connsiteY41" fmla="*/ 192202 h 1680908"/>
                <a:gd name="connsiteX42" fmla="*/ 661820 w 2041231"/>
                <a:gd name="connsiteY42" fmla="*/ 162015 h 1680908"/>
                <a:gd name="connsiteX43" fmla="*/ 661056 w 2041231"/>
                <a:gd name="connsiteY43" fmla="*/ 66487 h 1680908"/>
                <a:gd name="connsiteX44" fmla="*/ 704235 w 2041231"/>
                <a:gd name="connsiteY44" fmla="*/ 34008 h 1680908"/>
                <a:gd name="connsiteX45" fmla="*/ 789828 w 2041231"/>
                <a:gd name="connsiteY45" fmla="*/ 39357 h 1680908"/>
                <a:gd name="connsiteX46" fmla="*/ 892998 w 2041231"/>
                <a:gd name="connsiteY46" fmla="*/ 47000 h 1680908"/>
                <a:gd name="connsiteX47" fmla="*/ 1072972 w 2041231"/>
                <a:gd name="connsiteY47" fmla="*/ 83300 h 1680908"/>
                <a:gd name="connsiteX48" fmla="*/ 1098573 w 2041231"/>
                <a:gd name="connsiteY48" fmla="*/ 65723 h 1680908"/>
                <a:gd name="connsiteX49" fmla="*/ 1098573 w 2041231"/>
                <a:gd name="connsiteY49" fmla="*/ 12228 h 1680908"/>
                <a:gd name="connsiteX50" fmla="*/ 1110801 w 2041231"/>
                <a:gd name="connsiteY50" fmla="*/ 0 h 1680908"/>
                <a:gd name="connsiteX51" fmla="*/ 1336247 w 2041231"/>
                <a:gd name="connsiteY51" fmla="*/ 0 h 1680908"/>
                <a:gd name="connsiteX52" fmla="*/ 1348092 w 2041231"/>
                <a:gd name="connsiteY52" fmla="*/ 12610 h 1680908"/>
                <a:gd name="connsiteX53" fmla="*/ 1348092 w 2041231"/>
                <a:gd name="connsiteY53" fmla="*/ 79479 h 1680908"/>
                <a:gd name="connsiteX54" fmla="*/ 1360320 w 2041231"/>
                <a:gd name="connsiteY54" fmla="*/ 88268 h 1680908"/>
                <a:gd name="connsiteX55" fmla="*/ 1442856 w 2041231"/>
                <a:gd name="connsiteY55" fmla="*/ 59227 h 1680908"/>
                <a:gd name="connsiteX56" fmla="*/ 1490620 w 2041231"/>
                <a:gd name="connsiteY56" fmla="*/ 51203 h 1680908"/>
                <a:gd name="connsiteX57" fmla="*/ 1656074 w 2041231"/>
                <a:gd name="connsiteY57" fmla="*/ 39740 h 1680908"/>
                <a:gd name="connsiteX58" fmla="*/ 1743195 w 2041231"/>
                <a:gd name="connsiteY58" fmla="*/ 34390 h 1680908"/>
                <a:gd name="connsiteX59" fmla="*/ 1785992 w 2041231"/>
                <a:gd name="connsiteY59" fmla="*/ 67252 h 1680908"/>
                <a:gd name="connsiteX60" fmla="*/ 1786374 w 2041231"/>
                <a:gd name="connsiteY60" fmla="*/ 157048 h 1680908"/>
                <a:gd name="connsiteX61" fmla="*/ 1742431 w 2041231"/>
                <a:gd name="connsiteY61" fmla="*/ 191820 h 1680908"/>
                <a:gd name="connsiteX62" fmla="*/ 1594936 w 2041231"/>
                <a:gd name="connsiteY62" fmla="*/ 181885 h 1680908"/>
                <a:gd name="connsiteX63" fmla="*/ 1499026 w 2041231"/>
                <a:gd name="connsiteY63" fmla="*/ 176153 h 1680908"/>
                <a:gd name="connsiteX64" fmla="*/ 1418401 w 2041231"/>
                <a:gd name="connsiteY64" fmla="*/ 159340 h 1680908"/>
                <a:gd name="connsiteX65" fmla="*/ 1364141 w 2041231"/>
                <a:gd name="connsiteY65" fmla="*/ 139853 h 1680908"/>
                <a:gd name="connsiteX66" fmla="*/ 1348474 w 2041231"/>
                <a:gd name="connsiteY66" fmla="*/ 151698 h 1680908"/>
                <a:gd name="connsiteX67" fmla="*/ 1348474 w 2041231"/>
                <a:gd name="connsiteY67" fmla="*/ 215511 h 1680908"/>
                <a:gd name="connsiteX68" fmla="*/ 1336247 w 2041231"/>
                <a:gd name="connsiteY68" fmla="*/ 227738 h 1680908"/>
                <a:gd name="connsiteX69" fmla="*/ 1303385 w 2041231"/>
                <a:gd name="connsiteY69" fmla="*/ 231177 h 1680908"/>
                <a:gd name="connsiteX70" fmla="*/ 1300710 w 2041231"/>
                <a:gd name="connsiteY70" fmla="*/ 265567 h 1680908"/>
                <a:gd name="connsiteX71" fmla="*/ 1300710 w 2041231"/>
                <a:gd name="connsiteY71" fmla="*/ 310274 h 1680908"/>
                <a:gd name="connsiteX72" fmla="*/ 1320198 w 2041231"/>
                <a:gd name="connsiteY72" fmla="*/ 330144 h 1680908"/>
                <a:gd name="connsiteX73" fmla="*/ 1426425 w 2041231"/>
                <a:gd name="connsiteY73" fmla="*/ 365298 h 1680908"/>
                <a:gd name="connsiteX74" fmla="*/ 1493677 w 2041231"/>
                <a:gd name="connsiteY74" fmla="*/ 497891 h 1680908"/>
                <a:gd name="connsiteX75" fmla="*/ 1493677 w 2041231"/>
                <a:gd name="connsiteY75" fmla="*/ 610614 h 1680908"/>
                <a:gd name="connsiteX76" fmla="*/ 1513164 w 2041231"/>
                <a:gd name="connsiteY76" fmla="*/ 629337 h 1680908"/>
                <a:gd name="connsiteX77" fmla="*/ 1600668 w 2041231"/>
                <a:gd name="connsiteY77" fmla="*/ 628955 h 1680908"/>
                <a:gd name="connsiteX78" fmla="*/ 1615570 w 2041231"/>
                <a:gd name="connsiteY78" fmla="*/ 643093 h 1680908"/>
                <a:gd name="connsiteX79" fmla="*/ 1615570 w 2041231"/>
                <a:gd name="connsiteY79" fmla="*/ 730597 h 1680908"/>
                <a:gd name="connsiteX80" fmla="*/ 1601050 w 2041231"/>
                <a:gd name="connsiteY80" fmla="*/ 745499 h 1680908"/>
                <a:gd name="connsiteX81" fmla="*/ 1513546 w 2041231"/>
                <a:gd name="connsiteY81" fmla="*/ 745499 h 1680908"/>
                <a:gd name="connsiteX82" fmla="*/ 1494059 w 2041231"/>
                <a:gd name="connsiteY82" fmla="*/ 765751 h 1680908"/>
                <a:gd name="connsiteX83" fmla="*/ 1494059 w 2041231"/>
                <a:gd name="connsiteY83" fmla="*/ 807401 h 1680908"/>
                <a:gd name="connsiteX84" fmla="*/ 1553668 w 2041231"/>
                <a:gd name="connsiteY84" fmla="*/ 867011 h 1680908"/>
                <a:gd name="connsiteX85" fmla="*/ 1770325 w 2041231"/>
                <a:gd name="connsiteY85" fmla="*/ 867011 h 1680908"/>
                <a:gd name="connsiteX86" fmla="*/ 2010937 w 2041231"/>
                <a:gd name="connsiteY86" fmla="*/ 875133 h 1680908"/>
                <a:gd name="connsiteX0" fmla="*/ 2010937 w 2011794"/>
                <a:gd name="connsiteY0" fmla="*/ 875133 h 1680908"/>
                <a:gd name="connsiteX1" fmla="*/ 1996132 w 2011794"/>
                <a:gd name="connsiteY1" fmla="*/ 1393555 h 1680908"/>
                <a:gd name="connsiteX2" fmla="*/ 1780642 w 2011794"/>
                <a:gd name="connsiteY2" fmla="*/ 1369105 h 1680908"/>
                <a:gd name="connsiteX3" fmla="*/ 1462725 w 2011794"/>
                <a:gd name="connsiteY3" fmla="*/ 1429479 h 1680908"/>
                <a:gd name="connsiteX4" fmla="*/ 1269377 w 2011794"/>
                <a:gd name="connsiteY4" fmla="*/ 1470365 h 1680908"/>
                <a:gd name="connsiteX5" fmla="*/ 995403 w 2011794"/>
                <a:gd name="connsiteY5" fmla="*/ 1442470 h 1680908"/>
                <a:gd name="connsiteX6" fmla="*/ 859372 w 2011794"/>
                <a:gd name="connsiteY6" fmla="*/ 1395471 h 1680908"/>
                <a:gd name="connsiteX7" fmla="*/ 701560 w 2011794"/>
                <a:gd name="connsiteY7" fmla="*/ 1371780 h 1680908"/>
                <a:gd name="connsiteX8" fmla="*/ 615967 w 2011794"/>
                <a:gd name="connsiteY8" fmla="*/ 1372544 h 1680908"/>
                <a:gd name="connsiteX9" fmla="*/ 483756 w 2011794"/>
                <a:gd name="connsiteY9" fmla="*/ 1462722 h 1680908"/>
                <a:gd name="connsiteX10" fmla="*/ 436757 w 2011794"/>
                <a:gd name="connsiteY10" fmla="*/ 1606014 h 1680908"/>
                <a:gd name="connsiteX11" fmla="*/ 434846 w 2011794"/>
                <a:gd name="connsiteY11" fmla="*/ 1666770 h 1680908"/>
                <a:gd name="connsiteX12" fmla="*/ 421090 w 2011794"/>
                <a:gd name="connsiteY12" fmla="*/ 1680908 h 1680908"/>
                <a:gd name="connsiteX13" fmla="*/ 14524 w 2011794"/>
                <a:gd name="connsiteY13" fmla="*/ 1680908 h 1680908"/>
                <a:gd name="connsiteX14" fmla="*/ 386 w 2011794"/>
                <a:gd name="connsiteY14" fmla="*/ 1666006 h 1680908"/>
                <a:gd name="connsiteX15" fmla="*/ 1150 w 2011794"/>
                <a:gd name="connsiteY15" fmla="*/ 1336626 h 1680908"/>
                <a:gd name="connsiteX16" fmla="*/ 66873 w 2011794"/>
                <a:gd name="connsiteY16" fmla="*/ 1145570 h 1680908"/>
                <a:gd name="connsiteX17" fmla="*/ 322123 w 2011794"/>
                <a:gd name="connsiteY17" fmla="*/ 930441 h 1680908"/>
                <a:gd name="connsiteX18" fmla="*/ 589219 w 2011794"/>
                <a:gd name="connsiteY18" fmla="*/ 867393 h 1680908"/>
                <a:gd name="connsiteX19" fmla="*/ 889176 w 2011794"/>
                <a:gd name="connsiteY19" fmla="*/ 867775 h 1680908"/>
                <a:gd name="connsiteX20" fmla="*/ 952989 w 2011794"/>
                <a:gd name="connsiteY20" fmla="*/ 804344 h 1680908"/>
                <a:gd name="connsiteX21" fmla="*/ 953371 w 2011794"/>
                <a:gd name="connsiteY21" fmla="*/ 765751 h 1680908"/>
                <a:gd name="connsiteX22" fmla="*/ 934266 w 2011794"/>
                <a:gd name="connsiteY22" fmla="*/ 745881 h 1680908"/>
                <a:gd name="connsiteX23" fmla="*/ 846762 w 2011794"/>
                <a:gd name="connsiteY23" fmla="*/ 746264 h 1680908"/>
                <a:gd name="connsiteX24" fmla="*/ 829185 w 2011794"/>
                <a:gd name="connsiteY24" fmla="*/ 729833 h 1680908"/>
                <a:gd name="connsiteX25" fmla="*/ 829185 w 2011794"/>
                <a:gd name="connsiteY25" fmla="*/ 645386 h 1680908"/>
                <a:gd name="connsiteX26" fmla="*/ 844469 w 2011794"/>
                <a:gd name="connsiteY26" fmla="*/ 629720 h 1680908"/>
                <a:gd name="connsiteX27" fmla="*/ 938087 w 2011794"/>
                <a:gd name="connsiteY27" fmla="*/ 630102 h 1680908"/>
                <a:gd name="connsiteX28" fmla="*/ 953371 w 2011794"/>
                <a:gd name="connsiteY28" fmla="*/ 614435 h 1680908"/>
                <a:gd name="connsiteX29" fmla="*/ 953371 w 2011794"/>
                <a:gd name="connsiteY29" fmla="*/ 497127 h 1680908"/>
                <a:gd name="connsiteX30" fmla="*/ 1117679 w 2011794"/>
                <a:gd name="connsiteY30" fmla="*/ 330526 h 1680908"/>
                <a:gd name="connsiteX31" fmla="*/ 1131053 w 2011794"/>
                <a:gd name="connsiteY31" fmla="*/ 330526 h 1680908"/>
                <a:gd name="connsiteX32" fmla="*/ 1144809 w 2011794"/>
                <a:gd name="connsiteY32" fmla="*/ 316388 h 1680908"/>
                <a:gd name="connsiteX33" fmla="*/ 1144809 w 2011794"/>
                <a:gd name="connsiteY33" fmla="*/ 242259 h 1680908"/>
                <a:gd name="connsiteX34" fmla="*/ 1129525 w 2011794"/>
                <a:gd name="connsiteY34" fmla="*/ 228120 h 1680908"/>
                <a:gd name="connsiteX35" fmla="*/ 1099338 w 2011794"/>
                <a:gd name="connsiteY35" fmla="*/ 196787 h 1680908"/>
                <a:gd name="connsiteX36" fmla="*/ 1099338 w 2011794"/>
                <a:gd name="connsiteY36" fmla="*/ 152080 h 1680908"/>
                <a:gd name="connsiteX37" fmla="*/ 1082143 w 2011794"/>
                <a:gd name="connsiteY37" fmla="*/ 140617 h 1680908"/>
                <a:gd name="connsiteX38" fmla="*/ 1029029 w 2011794"/>
                <a:gd name="connsiteY38" fmla="*/ 159340 h 1680908"/>
                <a:gd name="connsiteX39" fmla="*/ 924713 w 2011794"/>
                <a:gd name="connsiteY39" fmla="*/ 178064 h 1680908"/>
                <a:gd name="connsiteX40" fmla="*/ 721047 w 2011794"/>
                <a:gd name="connsiteY40" fmla="*/ 191820 h 1680908"/>
                <a:gd name="connsiteX41" fmla="*/ 700414 w 2011794"/>
                <a:gd name="connsiteY41" fmla="*/ 192202 h 1680908"/>
                <a:gd name="connsiteX42" fmla="*/ 661820 w 2011794"/>
                <a:gd name="connsiteY42" fmla="*/ 162015 h 1680908"/>
                <a:gd name="connsiteX43" fmla="*/ 661056 w 2011794"/>
                <a:gd name="connsiteY43" fmla="*/ 66487 h 1680908"/>
                <a:gd name="connsiteX44" fmla="*/ 704235 w 2011794"/>
                <a:gd name="connsiteY44" fmla="*/ 34008 h 1680908"/>
                <a:gd name="connsiteX45" fmla="*/ 789828 w 2011794"/>
                <a:gd name="connsiteY45" fmla="*/ 39357 h 1680908"/>
                <a:gd name="connsiteX46" fmla="*/ 892998 w 2011794"/>
                <a:gd name="connsiteY46" fmla="*/ 47000 h 1680908"/>
                <a:gd name="connsiteX47" fmla="*/ 1072972 w 2011794"/>
                <a:gd name="connsiteY47" fmla="*/ 83300 h 1680908"/>
                <a:gd name="connsiteX48" fmla="*/ 1098573 w 2011794"/>
                <a:gd name="connsiteY48" fmla="*/ 65723 h 1680908"/>
                <a:gd name="connsiteX49" fmla="*/ 1098573 w 2011794"/>
                <a:gd name="connsiteY49" fmla="*/ 12228 h 1680908"/>
                <a:gd name="connsiteX50" fmla="*/ 1110801 w 2011794"/>
                <a:gd name="connsiteY50" fmla="*/ 0 h 1680908"/>
                <a:gd name="connsiteX51" fmla="*/ 1336247 w 2011794"/>
                <a:gd name="connsiteY51" fmla="*/ 0 h 1680908"/>
                <a:gd name="connsiteX52" fmla="*/ 1348092 w 2011794"/>
                <a:gd name="connsiteY52" fmla="*/ 12610 h 1680908"/>
                <a:gd name="connsiteX53" fmla="*/ 1348092 w 2011794"/>
                <a:gd name="connsiteY53" fmla="*/ 79479 h 1680908"/>
                <a:gd name="connsiteX54" fmla="*/ 1360320 w 2011794"/>
                <a:gd name="connsiteY54" fmla="*/ 88268 h 1680908"/>
                <a:gd name="connsiteX55" fmla="*/ 1442856 w 2011794"/>
                <a:gd name="connsiteY55" fmla="*/ 59227 h 1680908"/>
                <a:gd name="connsiteX56" fmla="*/ 1490620 w 2011794"/>
                <a:gd name="connsiteY56" fmla="*/ 51203 h 1680908"/>
                <a:gd name="connsiteX57" fmla="*/ 1656074 w 2011794"/>
                <a:gd name="connsiteY57" fmla="*/ 39740 h 1680908"/>
                <a:gd name="connsiteX58" fmla="*/ 1743195 w 2011794"/>
                <a:gd name="connsiteY58" fmla="*/ 34390 h 1680908"/>
                <a:gd name="connsiteX59" fmla="*/ 1785992 w 2011794"/>
                <a:gd name="connsiteY59" fmla="*/ 67252 h 1680908"/>
                <a:gd name="connsiteX60" fmla="*/ 1786374 w 2011794"/>
                <a:gd name="connsiteY60" fmla="*/ 157048 h 1680908"/>
                <a:gd name="connsiteX61" fmla="*/ 1742431 w 2011794"/>
                <a:gd name="connsiteY61" fmla="*/ 191820 h 1680908"/>
                <a:gd name="connsiteX62" fmla="*/ 1594936 w 2011794"/>
                <a:gd name="connsiteY62" fmla="*/ 181885 h 1680908"/>
                <a:gd name="connsiteX63" fmla="*/ 1499026 w 2011794"/>
                <a:gd name="connsiteY63" fmla="*/ 176153 h 1680908"/>
                <a:gd name="connsiteX64" fmla="*/ 1418401 w 2011794"/>
                <a:gd name="connsiteY64" fmla="*/ 159340 h 1680908"/>
                <a:gd name="connsiteX65" fmla="*/ 1364141 w 2011794"/>
                <a:gd name="connsiteY65" fmla="*/ 139853 h 1680908"/>
                <a:gd name="connsiteX66" fmla="*/ 1348474 w 2011794"/>
                <a:gd name="connsiteY66" fmla="*/ 151698 h 1680908"/>
                <a:gd name="connsiteX67" fmla="*/ 1348474 w 2011794"/>
                <a:gd name="connsiteY67" fmla="*/ 215511 h 1680908"/>
                <a:gd name="connsiteX68" fmla="*/ 1336247 w 2011794"/>
                <a:gd name="connsiteY68" fmla="*/ 227738 h 1680908"/>
                <a:gd name="connsiteX69" fmla="*/ 1303385 w 2011794"/>
                <a:gd name="connsiteY69" fmla="*/ 231177 h 1680908"/>
                <a:gd name="connsiteX70" fmla="*/ 1300710 w 2011794"/>
                <a:gd name="connsiteY70" fmla="*/ 265567 h 1680908"/>
                <a:gd name="connsiteX71" fmla="*/ 1300710 w 2011794"/>
                <a:gd name="connsiteY71" fmla="*/ 310274 h 1680908"/>
                <a:gd name="connsiteX72" fmla="*/ 1320198 w 2011794"/>
                <a:gd name="connsiteY72" fmla="*/ 330144 h 1680908"/>
                <a:gd name="connsiteX73" fmla="*/ 1426425 w 2011794"/>
                <a:gd name="connsiteY73" fmla="*/ 365298 h 1680908"/>
                <a:gd name="connsiteX74" fmla="*/ 1493677 w 2011794"/>
                <a:gd name="connsiteY74" fmla="*/ 497891 h 1680908"/>
                <a:gd name="connsiteX75" fmla="*/ 1493677 w 2011794"/>
                <a:gd name="connsiteY75" fmla="*/ 610614 h 1680908"/>
                <a:gd name="connsiteX76" fmla="*/ 1513164 w 2011794"/>
                <a:gd name="connsiteY76" fmla="*/ 629337 h 1680908"/>
                <a:gd name="connsiteX77" fmla="*/ 1600668 w 2011794"/>
                <a:gd name="connsiteY77" fmla="*/ 628955 h 1680908"/>
                <a:gd name="connsiteX78" fmla="*/ 1615570 w 2011794"/>
                <a:gd name="connsiteY78" fmla="*/ 643093 h 1680908"/>
                <a:gd name="connsiteX79" fmla="*/ 1615570 w 2011794"/>
                <a:gd name="connsiteY79" fmla="*/ 730597 h 1680908"/>
                <a:gd name="connsiteX80" fmla="*/ 1601050 w 2011794"/>
                <a:gd name="connsiteY80" fmla="*/ 745499 h 1680908"/>
                <a:gd name="connsiteX81" fmla="*/ 1513546 w 2011794"/>
                <a:gd name="connsiteY81" fmla="*/ 745499 h 1680908"/>
                <a:gd name="connsiteX82" fmla="*/ 1494059 w 2011794"/>
                <a:gd name="connsiteY82" fmla="*/ 765751 h 1680908"/>
                <a:gd name="connsiteX83" fmla="*/ 1494059 w 2011794"/>
                <a:gd name="connsiteY83" fmla="*/ 807401 h 1680908"/>
                <a:gd name="connsiteX84" fmla="*/ 1553668 w 2011794"/>
                <a:gd name="connsiteY84" fmla="*/ 867011 h 1680908"/>
                <a:gd name="connsiteX85" fmla="*/ 1770325 w 2011794"/>
                <a:gd name="connsiteY85" fmla="*/ 867011 h 1680908"/>
                <a:gd name="connsiteX86" fmla="*/ 2010937 w 2011794"/>
                <a:gd name="connsiteY86" fmla="*/ 875133 h 1680908"/>
                <a:gd name="connsiteX0" fmla="*/ 2010937 w 2011794"/>
                <a:gd name="connsiteY0" fmla="*/ 875133 h 1680908"/>
                <a:gd name="connsiteX1" fmla="*/ 1996132 w 2011794"/>
                <a:gd name="connsiteY1" fmla="*/ 1393555 h 1680908"/>
                <a:gd name="connsiteX2" fmla="*/ 1780642 w 2011794"/>
                <a:gd name="connsiteY2" fmla="*/ 1369105 h 1680908"/>
                <a:gd name="connsiteX3" fmla="*/ 1462725 w 2011794"/>
                <a:gd name="connsiteY3" fmla="*/ 1429479 h 1680908"/>
                <a:gd name="connsiteX4" fmla="*/ 1269377 w 2011794"/>
                <a:gd name="connsiteY4" fmla="*/ 1470365 h 1680908"/>
                <a:gd name="connsiteX5" fmla="*/ 995403 w 2011794"/>
                <a:gd name="connsiteY5" fmla="*/ 1442470 h 1680908"/>
                <a:gd name="connsiteX6" fmla="*/ 859372 w 2011794"/>
                <a:gd name="connsiteY6" fmla="*/ 1395471 h 1680908"/>
                <a:gd name="connsiteX7" fmla="*/ 701560 w 2011794"/>
                <a:gd name="connsiteY7" fmla="*/ 1371780 h 1680908"/>
                <a:gd name="connsiteX8" fmla="*/ 615967 w 2011794"/>
                <a:gd name="connsiteY8" fmla="*/ 1372544 h 1680908"/>
                <a:gd name="connsiteX9" fmla="*/ 483756 w 2011794"/>
                <a:gd name="connsiteY9" fmla="*/ 1462722 h 1680908"/>
                <a:gd name="connsiteX10" fmla="*/ 436757 w 2011794"/>
                <a:gd name="connsiteY10" fmla="*/ 1606014 h 1680908"/>
                <a:gd name="connsiteX11" fmla="*/ 434846 w 2011794"/>
                <a:gd name="connsiteY11" fmla="*/ 1666770 h 1680908"/>
                <a:gd name="connsiteX12" fmla="*/ 421090 w 2011794"/>
                <a:gd name="connsiteY12" fmla="*/ 1680908 h 1680908"/>
                <a:gd name="connsiteX13" fmla="*/ 14524 w 2011794"/>
                <a:gd name="connsiteY13" fmla="*/ 1680908 h 1680908"/>
                <a:gd name="connsiteX14" fmla="*/ 386 w 2011794"/>
                <a:gd name="connsiteY14" fmla="*/ 1666006 h 1680908"/>
                <a:gd name="connsiteX15" fmla="*/ 1150 w 2011794"/>
                <a:gd name="connsiteY15" fmla="*/ 1336626 h 1680908"/>
                <a:gd name="connsiteX16" fmla="*/ 66873 w 2011794"/>
                <a:gd name="connsiteY16" fmla="*/ 1145570 h 1680908"/>
                <a:gd name="connsiteX17" fmla="*/ 322123 w 2011794"/>
                <a:gd name="connsiteY17" fmla="*/ 930441 h 1680908"/>
                <a:gd name="connsiteX18" fmla="*/ 589219 w 2011794"/>
                <a:gd name="connsiteY18" fmla="*/ 867393 h 1680908"/>
                <a:gd name="connsiteX19" fmla="*/ 889176 w 2011794"/>
                <a:gd name="connsiteY19" fmla="*/ 867775 h 1680908"/>
                <a:gd name="connsiteX20" fmla="*/ 952989 w 2011794"/>
                <a:gd name="connsiteY20" fmla="*/ 804344 h 1680908"/>
                <a:gd name="connsiteX21" fmla="*/ 953371 w 2011794"/>
                <a:gd name="connsiteY21" fmla="*/ 765751 h 1680908"/>
                <a:gd name="connsiteX22" fmla="*/ 934266 w 2011794"/>
                <a:gd name="connsiteY22" fmla="*/ 745881 h 1680908"/>
                <a:gd name="connsiteX23" fmla="*/ 846762 w 2011794"/>
                <a:gd name="connsiteY23" fmla="*/ 746264 h 1680908"/>
                <a:gd name="connsiteX24" fmla="*/ 829185 w 2011794"/>
                <a:gd name="connsiteY24" fmla="*/ 729833 h 1680908"/>
                <a:gd name="connsiteX25" fmla="*/ 829185 w 2011794"/>
                <a:gd name="connsiteY25" fmla="*/ 645386 h 1680908"/>
                <a:gd name="connsiteX26" fmla="*/ 844469 w 2011794"/>
                <a:gd name="connsiteY26" fmla="*/ 629720 h 1680908"/>
                <a:gd name="connsiteX27" fmla="*/ 938087 w 2011794"/>
                <a:gd name="connsiteY27" fmla="*/ 630102 h 1680908"/>
                <a:gd name="connsiteX28" fmla="*/ 953371 w 2011794"/>
                <a:gd name="connsiteY28" fmla="*/ 614435 h 1680908"/>
                <a:gd name="connsiteX29" fmla="*/ 953371 w 2011794"/>
                <a:gd name="connsiteY29" fmla="*/ 497127 h 1680908"/>
                <a:gd name="connsiteX30" fmla="*/ 1117679 w 2011794"/>
                <a:gd name="connsiteY30" fmla="*/ 330526 h 1680908"/>
                <a:gd name="connsiteX31" fmla="*/ 1131053 w 2011794"/>
                <a:gd name="connsiteY31" fmla="*/ 330526 h 1680908"/>
                <a:gd name="connsiteX32" fmla="*/ 1144809 w 2011794"/>
                <a:gd name="connsiteY32" fmla="*/ 316388 h 1680908"/>
                <a:gd name="connsiteX33" fmla="*/ 1144809 w 2011794"/>
                <a:gd name="connsiteY33" fmla="*/ 242259 h 1680908"/>
                <a:gd name="connsiteX34" fmla="*/ 1129525 w 2011794"/>
                <a:gd name="connsiteY34" fmla="*/ 228120 h 1680908"/>
                <a:gd name="connsiteX35" fmla="*/ 1099338 w 2011794"/>
                <a:gd name="connsiteY35" fmla="*/ 196787 h 1680908"/>
                <a:gd name="connsiteX36" fmla="*/ 1099338 w 2011794"/>
                <a:gd name="connsiteY36" fmla="*/ 152080 h 1680908"/>
                <a:gd name="connsiteX37" fmla="*/ 1082143 w 2011794"/>
                <a:gd name="connsiteY37" fmla="*/ 140617 h 1680908"/>
                <a:gd name="connsiteX38" fmla="*/ 1029029 w 2011794"/>
                <a:gd name="connsiteY38" fmla="*/ 159340 h 1680908"/>
                <a:gd name="connsiteX39" fmla="*/ 924713 w 2011794"/>
                <a:gd name="connsiteY39" fmla="*/ 178064 h 1680908"/>
                <a:gd name="connsiteX40" fmla="*/ 721047 w 2011794"/>
                <a:gd name="connsiteY40" fmla="*/ 191820 h 1680908"/>
                <a:gd name="connsiteX41" fmla="*/ 700414 w 2011794"/>
                <a:gd name="connsiteY41" fmla="*/ 192202 h 1680908"/>
                <a:gd name="connsiteX42" fmla="*/ 661820 w 2011794"/>
                <a:gd name="connsiteY42" fmla="*/ 162015 h 1680908"/>
                <a:gd name="connsiteX43" fmla="*/ 661056 w 2011794"/>
                <a:gd name="connsiteY43" fmla="*/ 66487 h 1680908"/>
                <a:gd name="connsiteX44" fmla="*/ 704235 w 2011794"/>
                <a:gd name="connsiteY44" fmla="*/ 34008 h 1680908"/>
                <a:gd name="connsiteX45" fmla="*/ 789828 w 2011794"/>
                <a:gd name="connsiteY45" fmla="*/ 39357 h 1680908"/>
                <a:gd name="connsiteX46" fmla="*/ 892998 w 2011794"/>
                <a:gd name="connsiteY46" fmla="*/ 47000 h 1680908"/>
                <a:gd name="connsiteX47" fmla="*/ 1072972 w 2011794"/>
                <a:gd name="connsiteY47" fmla="*/ 83300 h 1680908"/>
                <a:gd name="connsiteX48" fmla="*/ 1098573 w 2011794"/>
                <a:gd name="connsiteY48" fmla="*/ 65723 h 1680908"/>
                <a:gd name="connsiteX49" fmla="*/ 1098573 w 2011794"/>
                <a:gd name="connsiteY49" fmla="*/ 12228 h 1680908"/>
                <a:gd name="connsiteX50" fmla="*/ 1110801 w 2011794"/>
                <a:gd name="connsiteY50" fmla="*/ 0 h 1680908"/>
                <a:gd name="connsiteX51" fmla="*/ 1336247 w 2011794"/>
                <a:gd name="connsiteY51" fmla="*/ 0 h 1680908"/>
                <a:gd name="connsiteX52" fmla="*/ 1348092 w 2011794"/>
                <a:gd name="connsiteY52" fmla="*/ 12610 h 1680908"/>
                <a:gd name="connsiteX53" fmla="*/ 1348092 w 2011794"/>
                <a:gd name="connsiteY53" fmla="*/ 79479 h 1680908"/>
                <a:gd name="connsiteX54" fmla="*/ 1360320 w 2011794"/>
                <a:gd name="connsiteY54" fmla="*/ 88268 h 1680908"/>
                <a:gd name="connsiteX55" fmla="*/ 1442856 w 2011794"/>
                <a:gd name="connsiteY55" fmla="*/ 59227 h 1680908"/>
                <a:gd name="connsiteX56" fmla="*/ 1490620 w 2011794"/>
                <a:gd name="connsiteY56" fmla="*/ 51203 h 1680908"/>
                <a:gd name="connsiteX57" fmla="*/ 1656074 w 2011794"/>
                <a:gd name="connsiteY57" fmla="*/ 39740 h 1680908"/>
                <a:gd name="connsiteX58" fmla="*/ 1743195 w 2011794"/>
                <a:gd name="connsiteY58" fmla="*/ 34390 h 1680908"/>
                <a:gd name="connsiteX59" fmla="*/ 1785992 w 2011794"/>
                <a:gd name="connsiteY59" fmla="*/ 67252 h 1680908"/>
                <a:gd name="connsiteX60" fmla="*/ 1786374 w 2011794"/>
                <a:gd name="connsiteY60" fmla="*/ 157048 h 1680908"/>
                <a:gd name="connsiteX61" fmla="*/ 1742431 w 2011794"/>
                <a:gd name="connsiteY61" fmla="*/ 191820 h 1680908"/>
                <a:gd name="connsiteX62" fmla="*/ 1594936 w 2011794"/>
                <a:gd name="connsiteY62" fmla="*/ 181885 h 1680908"/>
                <a:gd name="connsiteX63" fmla="*/ 1499026 w 2011794"/>
                <a:gd name="connsiteY63" fmla="*/ 176153 h 1680908"/>
                <a:gd name="connsiteX64" fmla="*/ 1418401 w 2011794"/>
                <a:gd name="connsiteY64" fmla="*/ 159340 h 1680908"/>
                <a:gd name="connsiteX65" fmla="*/ 1364141 w 2011794"/>
                <a:gd name="connsiteY65" fmla="*/ 139853 h 1680908"/>
                <a:gd name="connsiteX66" fmla="*/ 1348474 w 2011794"/>
                <a:gd name="connsiteY66" fmla="*/ 151698 h 1680908"/>
                <a:gd name="connsiteX67" fmla="*/ 1348474 w 2011794"/>
                <a:gd name="connsiteY67" fmla="*/ 215511 h 1680908"/>
                <a:gd name="connsiteX68" fmla="*/ 1336247 w 2011794"/>
                <a:gd name="connsiteY68" fmla="*/ 227738 h 1680908"/>
                <a:gd name="connsiteX69" fmla="*/ 1303385 w 2011794"/>
                <a:gd name="connsiteY69" fmla="*/ 231177 h 1680908"/>
                <a:gd name="connsiteX70" fmla="*/ 1300710 w 2011794"/>
                <a:gd name="connsiteY70" fmla="*/ 265567 h 1680908"/>
                <a:gd name="connsiteX71" fmla="*/ 1300710 w 2011794"/>
                <a:gd name="connsiteY71" fmla="*/ 310274 h 1680908"/>
                <a:gd name="connsiteX72" fmla="*/ 1320198 w 2011794"/>
                <a:gd name="connsiteY72" fmla="*/ 330144 h 1680908"/>
                <a:gd name="connsiteX73" fmla="*/ 1426425 w 2011794"/>
                <a:gd name="connsiteY73" fmla="*/ 365298 h 1680908"/>
                <a:gd name="connsiteX74" fmla="*/ 1493677 w 2011794"/>
                <a:gd name="connsiteY74" fmla="*/ 497891 h 1680908"/>
                <a:gd name="connsiteX75" fmla="*/ 1493677 w 2011794"/>
                <a:gd name="connsiteY75" fmla="*/ 610614 h 1680908"/>
                <a:gd name="connsiteX76" fmla="*/ 1513164 w 2011794"/>
                <a:gd name="connsiteY76" fmla="*/ 629337 h 1680908"/>
                <a:gd name="connsiteX77" fmla="*/ 1600668 w 2011794"/>
                <a:gd name="connsiteY77" fmla="*/ 628955 h 1680908"/>
                <a:gd name="connsiteX78" fmla="*/ 1615570 w 2011794"/>
                <a:gd name="connsiteY78" fmla="*/ 643093 h 1680908"/>
                <a:gd name="connsiteX79" fmla="*/ 1615570 w 2011794"/>
                <a:gd name="connsiteY79" fmla="*/ 730597 h 1680908"/>
                <a:gd name="connsiteX80" fmla="*/ 1601050 w 2011794"/>
                <a:gd name="connsiteY80" fmla="*/ 745499 h 1680908"/>
                <a:gd name="connsiteX81" fmla="*/ 1513546 w 2011794"/>
                <a:gd name="connsiteY81" fmla="*/ 745499 h 1680908"/>
                <a:gd name="connsiteX82" fmla="*/ 1494059 w 2011794"/>
                <a:gd name="connsiteY82" fmla="*/ 765751 h 1680908"/>
                <a:gd name="connsiteX83" fmla="*/ 1494059 w 2011794"/>
                <a:gd name="connsiteY83" fmla="*/ 807401 h 1680908"/>
                <a:gd name="connsiteX84" fmla="*/ 1553668 w 2011794"/>
                <a:gd name="connsiteY84" fmla="*/ 867011 h 1680908"/>
                <a:gd name="connsiteX85" fmla="*/ 1770325 w 2011794"/>
                <a:gd name="connsiteY85" fmla="*/ 867011 h 1680908"/>
                <a:gd name="connsiteX86" fmla="*/ 2010937 w 2011794"/>
                <a:gd name="connsiteY86" fmla="*/ 875133 h 1680908"/>
                <a:gd name="connsiteX0" fmla="*/ 2010937 w 2012268"/>
                <a:gd name="connsiteY0" fmla="*/ 875133 h 1680908"/>
                <a:gd name="connsiteX1" fmla="*/ 2001195 w 2012268"/>
                <a:gd name="connsiteY1" fmla="*/ 1393555 h 1680908"/>
                <a:gd name="connsiteX2" fmla="*/ 1780642 w 2012268"/>
                <a:gd name="connsiteY2" fmla="*/ 1369105 h 1680908"/>
                <a:gd name="connsiteX3" fmla="*/ 1462725 w 2012268"/>
                <a:gd name="connsiteY3" fmla="*/ 1429479 h 1680908"/>
                <a:gd name="connsiteX4" fmla="*/ 1269377 w 2012268"/>
                <a:gd name="connsiteY4" fmla="*/ 1470365 h 1680908"/>
                <a:gd name="connsiteX5" fmla="*/ 995403 w 2012268"/>
                <a:gd name="connsiteY5" fmla="*/ 1442470 h 1680908"/>
                <a:gd name="connsiteX6" fmla="*/ 859372 w 2012268"/>
                <a:gd name="connsiteY6" fmla="*/ 1395471 h 1680908"/>
                <a:gd name="connsiteX7" fmla="*/ 701560 w 2012268"/>
                <a:gd name="connsiteY7" fmla="*/ 1371780 h 1680908"/>
                <a:gd name="connsiteX8" fmla="*/ 615967 w 2012268"/>
                <a:gd name="connsiteY8" fmla="*/ 1372544 h 1680908"/>
                <a:gd name="connsiteX9" fmla="*/ 483756 w 2012268"/>
                <a:gd name="connsiteY9" fmla="*/ 1462722 h 1680908"/>
                <a:gd name="connsiteX10" fmla="*/ 436757 w 2012268"/>
                <a:gd name="connsiteY10" fmla="*/ 1606014 h 1680908"/>
                <a:gd name="connsiteX11" fmla="*/ 434846 w 2012268"/>
                <a:gd name="connsiteY11" fmla="*/ 1666770 h 1680908"/>
                <a:gd name="connsiteX12" fmla="*/ 421090 w 2012268"/>
                <a:gd name="connsiteY12" fmla="*/ 1680908 h 1680908"/>
                <a:gd name="connsiteX13" fmla="*/ 14524 w 2012268"/>
                <a:gd name="connsiteY13" fmla="*/ 1680908 h 1680908"/>
                <a:gd name="connsiteX14" fmla="*/ 386 w 2012268"/>
                <a:gd name="connsiteY14" fmla="*/ 1666006 h 1680908"/>
                <a:gd name="connsiteX15" fmla="*/ 1150 w 2012268"/>
                <a:gd name="connsiteY15" fmla="*/ 1336626 h 1680908"/>
                <a:gd name="connsiteX16" fmla="*/ 66873 w 2012268"/>
                <a:gd name="connsiteY16" fmla="*/ 1145570 h 1680908"/>
                <a:gd name="connsiteX17" fmla="*/ 322123 w 2012268"/>
                <a:gd name="connsiteY17" fmla="*/ 930441 h 1680908"/>
                <a:gd name="connsiteX18" fmla="*/ 589219 w 2012268"/>
                <a:gd name="connsiteY18" fmla="*/ 867393 h 1680908"/>
                <a:gd name="connsiteX19" fmla="*/ 889176 w 2012268"/>
                <a:gd name="connsiteY19" fmla="*/ 867775 h 1680908"/>
                <a:gd name="connsiteX20" fmla="*/ 952989 w 2012268"/>
                <a:gd name="connsiteY20" fmla="*/ 804344 h 1680908"/>
                <a:gd name="connsiteX21" fmla="*/ 953371 w 2012268"/>
                <a:gd name="connsiteY21" fmla="*/ 765751 h 1680908"/>
                <a:gd name="connsiteX22" fmla="*/ 934266 w 2012268"/>
                <a:gd name="connsiteY22" fmla="*/ 745881 h 1680908"/>
                <a:gd name="connsiteX23" fmla="*/ 846762 w 2012268"/>
                <a:gd name="connsiteY23" fmla="*/ 746264 h 1680908"/>
                <a:gd name="connsiteX24" fmla="*/ 829185 w 2012268"/>
                <a:gd name="connsiteY24" fmla="*/ 729833 h 1680908"/>
                <a:gd name="connsiteX25" fmla="*/ 829185 w 2012268"/>
                <a:gd name="connsiteY25" fmla="*/ 645386 h 1680908"/>
                <a:gd name="connsiteX26" fmla="*/ 844469 w 2012268"/>
                <a:gd name="connsiteY26" fmla="*/ 629720 h 1680908"/>
                <a:gd name="connsiteX27" fmla="*/ 938087 w 2012268"/>
                <a:gd name="connsiteY27" fmla="*/ 630102 h 1680908"/>
                <a:gd name="connsiteX28" fmla="*/ 953371 w 2012268"/>
                <a:gd name="connsiteY28" fmla="*/ 614435 h 1680908"/>
                <a:gd name="connsiteX29" fmla="*/ 953371 w 2012268"/>
                <a:gd name="connsiteY29" fmla="*/ 497127 h 1680908"/>
                <a:gd name="connsiteX30" fmla="*/ 1117679 w 2012268"/>
                <a:gd name="connsiteY30" fmla="*/ 330526 h 1680908"/>
                <a:gd name="connsiteX31" fmla="*/ 1131053 w 2012268"/>
                <a:gd name="connsiteY31" fmla="*/ 330526 h 1680908"/>
                <a:gd name="connsiteX32" fmla="*/ 1144809 w 2012268"/>
                <a:gd name="connsiteY32" fmla="*/ 316388 h 1680908"/>
                <a:gd name="connsiteX33" fmla="*/ 1144809 w 2012268"/>
                <a:gd name="connsiteY33" fmla="*/ 242259 h 1680908"/>
                <a:gd name="connsiteX34" fmla="*/ 1129525 w 2012268"/>
                <a:gd name="connsiteY34" fmla="*/ 228120 h 1680908"/>
                <a:gd name="connsiteX35" fmla="*/ 1099338 w 2012268"/>
                <a:gd name="connsiteY35" fmla="*/ 196787 h 1680908"/>
                <a:gd name="connsiteX36" fmla="*/ 1099338 w 2012268"/>
                <a:gd name="connsiteY36" fmla="*/ 152080 h 1680908"/>
                <a:gd name="connsiteX37" fmla="*/ 1082143 w 2012268"/>
                <a:gd name="connsiteY37" fmla="*/ 140617 h 1680908"/>
                <a:gd name="connsiteX38" fmla="*/ 1029029 w 2012268"/>
                <a:gd name="connsiteY38" fmla="*/ 159340 h 1680908"/>
                <a:gd name="connsiteX39" fmla="*/ 924713 w 2012268"/>
                <a:gd name="connsiteY39" fmla="*/ 178064 h 1680908"/>
                <a:gd name="connsiteX40" fmla="*/ 721047 w 2012268"/>
                <a:gd name="connsiteY40" fmla="*/ 191820 h 1680908"/>
                <a:gd name="connsiteX41" fmla="*/ 700414 w 2012268"/>
                <a:gd name="connsiteY41" fmla="*/ 192202 h 1680908"/>
                <a:gd name="connsiteX42" fmla="*/ 661820 w 2012268"/>
                <a:gd name="connsiteY42" fmla="*/ 162015 h 1680908"/>
                <a:gd name="connsiteX43" fmla="*/ 661056 w 2012268"/>
                <a:gd name="connsiteY43" fmla="*/ 66487 h 1680908"/>
                <a:gd name="connsiteX44" fmla="*/ 704235 w 2012268"/>
                <a:gd name="connsiteY44" fmla="*/ 34008 h 1680908"/>
                <a:gd name="connsiteX45" fmla="*/ 789828 w 2012268"/>
                <a:gd name="connsiteY45" fmla="*/ 39357 h 1680908"/>
                <a:gd name="connsiteX46" fmla="*/ 892998 w 2012268"/>
                <a:gd name="connsiteY46" fmla="*/ 47000 h 1680908"/>
                <a:gd name="connsiteX47" fmla="*/ 1072972 w 2012268"/>
                <a:gd name="connsiteY47" fmla="*/ 83300 h 1680908"/>
                <a:gd name="connsiteX48" fmla="*/ 1098573 w 2012268"/>
                <a:gd name="connsiteY48" fmla="*/ 65723 h 1680908"/>
                <a:gd name="connsiteX49" fmla="*/ 1098573 w 2012268"/>
                <a:gd name="connsiteY49" fmla="*/ 12228 h 1680908"/>
                <a:gd name="connsiteX50" fmla="*/ 1110801 w 2012268"/>
                <a:gd name="connsiteY50" fmla="*/ 0 h 1680908"/>
                <a:gd name="connsiteX51" fmla="*/ 1336247 w 2012268"/>
                <a:gd name="connsiteY51" fmla="*/ 0 h 1680908"/>
                <a:gd name="connsiteX52" fmla="*/ 1348092 w 2012268"/>
                <a:gd name="connsiteY52" fmla="*/ 12610 h 1680908"/>
                <a:gd name="connsiteX53" fmla="*/ 1348092 w 2012268"/>
                <a:gd name="connsiteY53" fmla="*/ 79479 h 1680908"/>
                <a:gd name="connsiteX54" fmla="*/ 1360320 w 2012268"/>
                <a:gd name="connsiteY54" fmla="*/ 88268 h 1680908"/>
                <a:gd name="connsiteX55" fmla="*/ 1442856 w 2012268"/>
                <a:gd name="connsiteY55" fmla="*/ 59227 h 1680908"/>
                <a:gd name="connsiteX56" fmla="*/ 1490620 w 2012268"/>
                <a:gd name="connsiteY56" fmla="*/ 51203 h 1680908"/>
                <a:gd name="connsiteX57" fmla="*/ 1656074 w 2012268"/>
                <a:gd name="connsiteY57" fmla="*/ 39740 h 1680908"/>
                <a:gd name="connsiteX58" fmla="*/ 1743195 w 2012268"/>
                <a:gd name="connsiteY58" fmla="*/ 34390 h 1680908"/>
                <a:gd name="connsiteX59" fmla="*/ 1785992 w 2012268"/>
                <a:gd name="connsiteY59" fmla="*/ 67252 h 1680908"/>
                <a:gd name="connsiteX60" fmla="*/ 1786374 w 2012268"/>
                <a:gd name="connsiteY60" fmla="*/ 157048 h 1680908"/>
                <a:gd name="connsiteX61" fmla="*/ 1742431 w 2012268"/>
                <a:gd name="connsiteY61" fmla="*/ 191820 h 1680908"/>
                <a:gd name="connsiteX62" fmla="*/ 1594936 w 2012268"/>
                <a:gd name="connsiteY62" fmla="*/ 181885 h 1680908"/>
                <a:gd name="connsiteX63" fmla="*/ 1499026 w 2012268"/>
                <a:gd name="connsiteY63" fmla="*/ 176153 h 1680908"/>
                <a:gd name="connsiteX64" fmla="*/ 1418401 w 2012268"/>
                <a:gd name="connsiteY64" fmla="*/ 159340 h 1680908"/>
                <a:gd name="connsiteX65" fmla="*/ 1364141 w 2012268"/>
                <a:gd name="connsiteY65" fmla="*/ 139853 h 1680908"/>
                <a:gd name="connsiteX66" fmla="*/ 1348474 w 2012268"/>
                <a:gd name="connsiteY66" fmla="*/ 151698 h 1680908"/>
                <a:gd name="connsiteX67" fmla="*/ 1348474 w 2012268"/>
                <a:gd name="connsiteY67" fmla="*/ 215511 h 1680908"/>
                <a:gd name="connsiteX68" fmla="*/ 1336247 w 2012268"/>
                <a:gd name="connsiteY68" fmla="*/ 227738 h 1680908"/>
                <a:gd name="connsiteX69" fmla="*/ 1303385 w 2012268"/>
                <a:gd name="connsiteY69" fmla="*/ 231177 h 1680908"/>
                <a:gd name="connsiteX70" fmla="*/ 1300710 w 2012268"/>
                <a:gd name="connsiteY70" fmla="*/ 265567 h 1680908"/>
                <a:gd name="connsiteX71" fmla="*/ 1300710 w 2012268"/>
                <a:gd name="connsiteY71" fmla="*/ 310274 h 1680908"/>
                <a:gd name="connsiteX72" fmla="*/ 1320198 w 2012268"/>
                <a:gd name="connsiteY72" fmla="*/ 330144 h 1680908"/>
                <a:gd name="connsiteX73" fmla="*/ 1426425 w 2012268"/>
                <a:gd name="connsiteY73" fmla="*/ 365298 h 1680908"/>
                <a:gd name="connsiteX74" fmla="*/ 1493677 w 2012268"/>
                <a:gd name="connsiteY74" fmla="*/ 497891 h 1680908"/>
                <a:gd name="connsiteX75" fmla="*/ 1493677 w 2012268"/>
                <a:gd name="connsiteY75" fmla="*/ 610614 h 1680908"/>
                <a:gd name="connsiteX76" fmla="*/ 1513164 w 2012268"/>
                <a:gd name="connsiteY76" fmla="*/ 629337 h 1680908"/>
                <a:gd name="connsiteX77" fmla="*/ 1600668 w 2012268"/>
                <a:gd name="connsiteY77" fmla="*/ 628955 h 1680908"/>
                <a:gd name="connsiteX78" fmla="*/ 1615570 w 2012268"/>
                <a:gd name="connsiteY78" fmla="*/ 643093 h 1680908"/>
                <a:gd name="connsiteX79" fmla="*/ 1615570 w 2012268"/>
                <a:gd name="connsiteY79" fmla="*/ 730597 h 1680908"/>
                <a:gd name="connsiteX80" fmla="*/ 1601050 w 2012268"/>
                <a:gd name="connsiteY80" fmla="*/ 745499 h 1680908"/>
                <a:gd name="connsiteX81" fmla="*/ 1513546 w 2012268"/>
                <a:gd name="connsiteY81" fmla="*/ 745499 h 1680908"/>
                <a:gd name="connsiteX82" fmla="*/ 1494059 w 2012268"/>
                <a:gd name="connsiteY82" fmla="*/ 765751 h 1680908"/>
                <a:gd name="connsiteX83" fmla="*/ 1494059 w 2012268"/>
                <a:gd name="connsiteY83" fmla="*/ 807401 h 1680908"/>
                <a:gd name="connsiteX84" fmla="*/ 1553668 w 2012268"/>
                <a:gd name="connsiteY84" fmla="*/ 867011 h 1680908"/>
                <a:gd name="connsiteX85" fmla="*/ 1770325 w 2012268"/>
                <a:gd name="connsiteY85" fmla="*/ 867011 h 1680908"/>
                <a:gd name="connsiteX86" fmla="*/ 2010937 w 2012268"/>
                <a:gd name="connsiteY86" fmla="*/ 875133 h 1680908"/>
                <a:gd name="connsiteX0" fmla="*/ 2010937 w 2012268"/>
                <a:gd name="connsiteY0" fmla="*/ 875133 h 1680908"/>
                <a:gd name="connsiteX1" fmla="*/ 2001195 w 2012268"/>
                <a:gd name="connsiteY1" fmla="*/ 1393555 h 1680908"/>
                <a:gd name="connsiteX2" fmla="*/ 1780642 w 2012268"/>
                <a:gd name="connsiteY2" fmla="*/ 1369105 h 1680908"/>
                <a:gd name="connsiteX3" fmla="*/ 1462725 w 2012268"/>
                <a:gd name="connsiteY3" fmla="*/ 1429479 h 1680908"/>
                <a:gd name="connsiteX4" fmla="*/ 1269377 w 2012268"/>
                <a:gd name="connsiteY4" fmla="*/ 1470365 h 1680908"/>
                <a:gd name="connsiteX5" fmla="*/ 995403 w 2012268"/>
                <a:gd name="connsiteY5" fmla="*/ 1442470 h 1680908"/>
                <a:gd name="connsiteX6" fmla="*/ 859372 w 2012268"/>
                <a:gd name="connsiteY6" fmla="*/ 1395471 h 1680908"/>
                <a:gd name="connsiteX7" fmla="*/ 701560 w 2012268"/>
                <a:gd name="connsiteY7" fmla="*/ 1371780 h 1680908"/>
                <a:gd name="connsiteX8" fmla="*/ 615967 w 2012268"/>
                <a:gd name="connsiteY8" fmla="*/ 1372544 h 1680908"/>
                <a:gd name="connsiteX9" fmla="*/ 483756 w 2012268"/>
                <a:gd name="connsiteY9" fmla="*/ 1462722 h 1680908"/>
                <a:gd name="connsiteX10" fmla="*/ 436757 w 2012268"/>
                <a:gd name="connsiteY10" fmla="*/ 1606014 h 1680908"/>
                <a:gd name="connsiteX11" fmla="*/ 434846 w 2012268"/>
                <a:gd name="connsiteY11" fmla="*/ 1666770 h 1680908"/>
                <a:gd name="connsiteX12" fmla="*/ 421090 w 2012268"/>
                <a:gd name="connsiteY12" fmla="*/ 1680908 h 1680908"/>
                <a:gd name="connsiteX13" fmla="*/ 14524 w 2012268"/>
                <a:gd name="connsiteY13" fmla="*/ 1680908 h 1680908"/>
                <a:gd name="connsiteX14" fmla="*/ 386 w 2012268"/>
                <a:gd name="connsiteY14" fmla="*/ 1666006 h 1680908"/>
                <a:gd name="connsiteX15" fmla="*/ 1150 w 2012268"/>
                <a:gd name="connsiteY15" fmla="*/ 1336626 h 1680908"/>
                <a:gd name="connsiteX16" fmla="*/ 66873 w 2012268"/>
                <a:gd name="connsiteY16" fmla="*/ 1145570 h 1680908"/>
                <a:gd name="connsiteX17" fmla="*/ 322123 w 2012268"/>
                <a:gd name="connsiteY17" fmla="*/ 930441 h 1680908"/>
                <a:gd name="connsiteX18" fmla="*/ 589219 w 2012268"/>
                <a:gd name="connsiteY18" fmla="*/ 867393 h 1680908"/>
                <a:gd name="connsiteX19" fmla="*/ 889176 w 2012268"/>
                <a:gd name="connsiteY19" fmla="*/ 867775 h 1680908"/>
                <a:gd name="connsiteX20" fmla="*/ 952989 w 2012268"/>
                <a:gd name="connsiteY20" fmla="*/ 804344 h 1680908"/>
                <a:gd name="connsiteX21" fmla="*/ 953371 w 2012268"/>
                <a:gd name="connsiteY21" fmla="*/ 765751 h 1680908"/>
                <a:gd name="connsiteX22" fmla="*/ 934266 w 2012268"/>
                <a:gd name="connsiteY22" fmla="*/ 745881 h 1680908"/>
                <a:gd name="connsiteX23" fmla="*/ 846762 w 2012268"/>
                <a:gd name="connsiteY23" fmla="*/ 746264 h 1680908"/>
                <a:gd name="connsiteX24" fmla="*/ 829185 w 2012268"/>
                <a:gd name="connsiteY24" fmla="*/ 729833 h 1680908"/>
                <a:gd name="connsiteX25" fmla="*/ 829185 w 2012268"/>
                <a:gd name="connsiteY25" fmla="*/ 645386 h 1680908"/>
                <a:gd name="connsiteX26" fmla="*/ 844469 w 2012268"/>
                <a:gd name="connsiteY26" fmla="*/ 629720 h 1680908"/>
                <a:gd name="connsiteX27" fmla="*/ 938087 w 2012268"/>
                <a:gd name="connsiteY27" fmla="*/ 630102 h 1680908"/>
                <a:gd name="connsiteX28" fmla="*/ 953371 w 2012268"/>
                <a:gd name="connsiteY28" fmla="*/ 614435 h 1680908"/>
                <a:gd name="connsiteX29" fmla="*/ 953371 w 2012268"/>
                <a:gd name="connsiteY29" fmla="*/ 497127 h 1680908"/>
                <a:gd name="connsiteX30" fmla="*/ 1117679 w 2012268"/>
                <a:gd name="connsiteY30" fmla="*/ 330526 h 1680908"/>
                <a:gd name="connsiteX31" fmla="*/ 1131053 w 2012268"/>
                <a:gd name="connsiteY31" fmla="*/ 330526 h 1680908"/>
                <a:gd name="connsiteX32" fmla="*/ 1144809 w 2012268"/>
                <a:gd name="connsiteY32" fmla="*/ 316388 h 1680908"/>
                <a:gd name="connsiteX33" fmla="*/ 1144809 w 2012268"/>
                <a:gd name="connsiteY33" fmla="*/ 242259 h 1680908"/>
                <a:gd name="connsiteX34" fmla="*/ 1129525 w 2012268"/>
                <a:gd name="connsiteY34" fmla="*/ 228120 h 1680908"/>
                <a:gd name="connsiteX35" fmla="*/ 1099338 w 2012268"/>
                <a:gd name="connsiteY35" fmla="*/ 196787 h 1680908"/>
                <a:gd name="connsiteX36" fmla="*/ 1099338 w 2012268"/>
                <a:gd name="connsiteY36" fmla="*/ 152080 h 1680908"/>
                <a:gd name="connsiteX37" fmla="*/ 1082143 w 2012268"/>
                <a:gd name="connsiteY37" fmla="*/ 140617 h 1680908"/>
                <a:gd name="connsiteX38" fmla="*/ 1029029 w 2012268"/>
                <a:gd name="connsiteY38" fmla="*/ 159340 h 1680908"/>
                <a:gd name="connsiteX39" fmla="*/ 924713 w 2012268"/>
                <a:gd name="connsiteY39" fmla="*/ 178064 h 1680908"/>
                <a:gd name="connsiteX40" fmla="*/ 721047 w 2012268"/>
                <a:gd name="connsiteY40" fmla="*/ 191820 h 1680908"/>
                <a:gd name="connsiteX41" fmla="*/ 700414 w 2012268"/>
                <a:gd name="connsiteY41" fmla="*/ 192202 h 1680908"/>
                <a:gd name="connsiteX42" fmla="*/ 661820 w 2012268"/>
                <a:gd name="connsiteY42" fmla="*/ 162015 h 1680908"/>
                <a:gd name="connsiteX43" fmla="*/ 661056 w 2012268"/>
                <a:gd name="connsiteY43" fmla="*/ 66487 h 1680908"/>
                <a:gd name="connsiteX44" fmla="*/ 704235 w 2012268"/>
                <a:gd name="connsiteY44" fmla="*/ 34008 h 1680908"/>
                <a:gd name="connsiteX45" fmla="*/ 789828 w 2012268"/>
                <a:gd name="connsiteY45" fmla="*/ 39357 h 1680908"/>
                <a:gd name="connsiteX46" fmla="*/ 892998 w 2012268"/>
                <a:gd name="connsiteY46" fmla="*/ 47000 h 1680908"/>
                <a:gd name="connsiteX47" fmla="*/ 1072972 w 2012268"/>
                <a:gd name="connsiteY47" fmla="*/ 83300 h 1680908"/>
                <a:gd name="connsiteX48" fmla="*/ 1098573 w 2012268"/>
                <a:gd name="connsiteY48" fmla="*/ 65723 h 1680908"/>
                <a:gd name="connsiteX49" fmla="*/ 1098573 w 2012268"/>
                <a:gd name="connsiteY49" fmla="*/ 12228 h 1680908"/>
                <a:gd name="connsiteX50" fmla="*/ 1110801 w 2012268"/>
                <a:gd name="connsiteY50" fmla="*/ 0 h 1680908"/>
                <a:gd name="connsiteX51" fmla="*/ 1336247 w 2012268"/>
                <a:gd name="connsiteY51" fmla="*/ 0 h 1680908"/>
                <a:gd name="connsiteX52" fmla="*/ 1348092 w 2012268"/>
                <a:gd name="connsiteY52" fmla="*/ 12610 h 1680908"/>
                <a:gd name="connsiteX53" fmla="*/ 1348092 w 2012268"/>
                <a:gd name="connsiteY53" fmla="*/ 79479 h 1680908"/>
                <a:gd name="connsiteX54" fmla="*/ 1360320 w 2012268"/>
                <a:gd name="connsiteY54" fmla="*/ 88268 h 1680908"/>
                <a:gd name="connsiteX55" fmla="*/ 1442856 w 2012268"/>
                <a:gd name="connsiteY55" fmla="*/ 59227 h 1680908"/>
                <a:gd name="connsiteX56" fmla="*/ 1490620 w 2012268"/>
                <a:gd name="connsiteY56" fmla="*/ 51203 h 1680908"/>
                <a:gd name="connsiteX57" fmla="*/ 1656074 w 2012268"/>
                <a:gd name="connsiteY57" fmla="*/ 39740 h 1680908"/>
                <a:gd name="connsiteX58" fmla="*/ 1743195 w 2012268"/>
                <a:gd name="connsiteY58" fmla="*/ 34390 h 1680908"/>
                <a:gd name="connsiteX59" fmla="*/ 1785992 w 2012268"/>
                <a:gd name="connsiteY59" fmla="*/ 67252 h 1680908"/>
                <a:gd name="connsiteX60" fmla="*/ 1786374 w 2012268"/>
                <a:gd name="connsiteY60" fmla="*/ 157048 h 1680908"/>
                <a:gd name="connsiteX61" fmla="*/ 1742431 w 2012268"/>
                <a:gd name="connsiteY61" fmla="*/ 191820 h 1680908"/>
                <a:gd name="connsiteX62" fmla="*/ 1594936 w 2012268"/>
                <a:gd name="connsiteY62" fmla="*/ 181885 h 1680908"/>
                <a:gd name="connsiteX63" fmla="*/ 1499026 w 2012268"/>
                <a:gd name="connsiteY63" fmla="*/ 176153 h 1680908"/>
                <a:gd name="connsiteX64" fmla="*/ 1418401 w 2012268"/>
                <a:gd name="connsiteY64" fmla="*/ 159340 h 1680908"/>
                <a:gd name="connsiteX65" fmla="*/ 1364141 w 2012268"/>
                <a:gd name="connsiteY65" fmla="*/ 139853 h 1680908"/>
                <a:gd name="connsiteX66" fmla="*/ 1348474 w 2012268"/>
                <a:gd name="connsiteY66" fmla="*/ 151698 h 1680908"/>
                <a:gd name="connsiteX67" fmla="*/ 1348474 w 2012268"/>
                <a:gd name="connsiteY67" fmla="*/ 215511 h 1680908"/>
                <a:gd name="connsiteX68" fmla="*/ 1336247 w 2012268"/>
                <a:gd name="connsiteY68" fmla="*/ 227738 h 1680908"/>
                <a:gd name="connsiteX69" fmla="*/ 1303385 w 2012268"/>
                <a:gd name="connsiteY69" fmla="*/ 231177 h 1680908"/>
                <a:gd name="connsiteX70" fmla="*/ 1300710 w 2012268"/>
                <a:gd name="connsiteY70" fmla="*/ 265567 h 1680908"/>
                <a:gd name="connsiteX71" fmla="*/ 1300710 w 2012268"/>
                <a:gd name="connsiteY71" fmla="*/ 310274 h 1680908"/>
                <a:gd name="connsiteX72" fmla="*/ 1320198 w 2012268"/>
                <a:gd name="connsiteY72" fmla="*/ 330144 h 1680908"/>
                <a:gd name="connsiteX73" fmla="*/ 1426425 w 2012268"/>
                <a:gd name="connsiteY73" fmla="*/ 365298 h 1680908"/>
                <a:gd name="connsiteX74" fmla="*/ 1493677 w 2012268"/>
                <a:gd name="connsiteY74" fmla="*/ 497891 h 1680908"/>
                <a:gd name="connsiteX75" fmla="*/ 1493677 w 2012268"/>
                <a:gd name="connsiteY75" fmla="*/ 610614 h 1680908"/>
                <a:gd name="connsiteX76" fmla="*/ 1513164 w 2012268"/>
                <a:gd name="connsiteY76" fmla="*/ 629337 h 1680908"/>
                <a:gd name="connsiteX77" fmla="*/ 1600668 w 2012268"/>
                <a:gd name="connsiteY77" fmla="*/ 628955 h 1680908"/>
                <a:gd name="connsiteX78" fmla="*/ 1615570 w 2012268"/>
                <a:gd name="connsiteY78" fmla="*/ 643093 h 1680908"/>
                <a:gd name="connsiteX79" fmla="*/ 1615570 w 2012268"/>
                <a:gd name="connsiteY79" fmla="*/ 730597 h 1680908"/>
                <a:gd name="connsiteX80" fmla="*/ 1601050 w 2012268"/>
                <a:gd name="connsiteY80" fmla="*/ 745499 h 1680908"/>
                <a:gd name="connsiteX81" fmla="*/ 1513546 w 2012268"/>
                <a:gd name="connsiteY81" fmla="*/ 745499 h 1680908"/>
                <a:gd name="connsiteX82" fmla="*/ 1494059 w 2012268"/>
                <a:gd name="connsiteY82" fmla="*/ 765751 h 1680908"/>
                <a:gd name="connsiteX83" fmla="*/ 1494059 w 2012268"/>
                <a:gd name="connsiteY83" fmla="*/ 807401 h 1680908"/>
                <a:gd name="connsiteX84" fmla="*/ 1553668 w 2012268"/>
                <a:gd name="connsiteY84" fmla="*/ 867011 h 1680908"/>
                <a:gd name="connsiteX85" fmla="*/ 1770325 w 2012268"/>
                <a:gd name="connsiteY85" fmla="*/ 867011 h 1680908"/>
                <a:gd name="connsiteX86" fmla="*/ 2010937 w 2012268"/>
                <a:gd name="connsiteY86" fmla="*/ 875133 h 16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012268" h="1680908">
                  <a:moveTo>
                    <a:pt x="2010937" y="875133"/>
                  </a:moveTo>
                  <a:cubicBezTo>
                    <a:pt x="2014822" y="956141"/>
                    <a:pt x="2009797" y="1241942"/>
                    <a:pt x="2001195" y="1393555"/>
                  </a:cubicBezTo>
                  <a:cubicBezTo>
                    <a:pt x="1922314" y="1384760"/>
                    <a:pt x="1870387" y="1363118"/>
                    <a:pt x="1780642" y="1369105"/>
                  </a:cubicBezTo>
                  <a:cubicBezTo>
                    <a:pt x="1690897" y="1375092"/>
                    <a:pt x="1564749" y="1387446"/>
                    <a:pt x="1462725" y="1429479"/>
                  </a:cubicBezTo>
                  <a:cubicBezTo>
                    <a:pt x="1401206" y="1455080"/>
                    <a:pt x="1336247" y="1466161"/>
                    <a:pt x="1269377" y="1470365"/>
                  </a:cubicBezTo>
                  <a:cubicBezTo>
                    <a:pt x="1176142" y="1476096"/>
                    <a:pt x="1084817" y="1469982"/>
                    <a:pt x="995403" y="1442470"/>
                  </a:cubicBezTo>
                  <a:cubicBezTo>
                    <a:pt x="949550" y="1428332"/>
                    <a:pt x="905607" y="1408845"/>
                    <a:pt x="859372" y="1395471"/>
                  </a:cubicBezTo>
                  <a:cubicBezTo>
                    <a:pt x="807787" y="1380568"/>
                    <a:pt x="755055" y="1372926"/>
                    <a:pt x="701560" y="1371780"/>
                  </a:cubicBezTo>
                  <a:cubicBezTo>
                    <a:pt x="672902" y="1371398"/>
                    <a:pt x="644625" y="1367194"/>
                    <a:pt x="615967" y="1372544"/>
                  </a:cubicBezTo>
                  <a:cubicBezTo>
                    <a:pt x="558268" y="1382861"/>
                    <a:pt x="516236" y="1415723"/>
                    <a:pt x="483756" y="1462722"/>
                  </a:cubicBezTo>
                  <a:cubicBezTo>
                    <a:pt x="454334" y="1505901"/>
                    <a:pt x="439814" y="1553665"/>
                    <a:pt x="436757" y="1606014"/>
                  </a:cubicBezTo>
                  <a:cubicBezTo>
                    <a:pt x="435610" y="1626266"/>
                    <a:pt x="434846" y="1646518"/>
                    <a:pt x="434846" y="1666770"/>
                  </a:cubicBezTo>
                  <a:cubicBezTo>
                    <a:pt x="434846" y="1676705"/>
                    <a:pt x="431407" y="1680908"/>
                    <a:pt x="421090" y="1680908"/>
                  </a:cubicBezTo>
                  <a:lnTo>
                    <a:pt x="14524" y="1680908"/>
                  </a:lnTo>
                  <a:cubicBezTo>
                    <a:pt x="3060" y="1680908"/>
                    <a:pt x="386" y="1676705"/>
                    <a:pt x="386" y="1666006"/>
                  </a:cubicBezTo>
                  <a:cubicBezTo>
                    <a:pt x="768" y="1556340"/>
                    <a:pt x="-1143" y="1446292"/>
                    <a:pt x="1150" y="1336626"/>
                  </a:cubicBezTo>
                  <a:cubicBezTo>
                    <a:pt x="2678" y="1266699"/>
                    <a:pt x="28662" y="1203651"/>
                    <a:pt x="66873" y="1145570"/>
                  </a:cubicBezTo>
                  <a:cubicBezTo>
                    <a:pt x="130686" y="1048896"/>
                    <a:pt x="218571" y="980116"/>
                    <a:pt x="322123" y="930441"/>
                  </a:cubicBezTo>
                  <a:cubicBezTo>
                    <a:pt x="406570" y="889937"/>
                    <a:pt x="494838" y="865864"/>
                    <a:pt x="589219" y="867393"/>
                  </a:cubicBezTo>
                  <a:cubicBezTo>
                    <a:pt x="688950" y="868921"/>
                    <a:pt x="789063" y="867775"/>
                    <a:pt x="889176" y="867775"/>
                  </a:cubicBezTo>
                  <a:cubicBezTo>
                    <a:pt x="935794" y="867775"/>
                    <a:pt x="952989" y="850580"/>
                    <a:pt x="952989" y="804344"/>
                  </a:cubicBezTo>
                  <a:cubicBezTo>
                    <a:pt x="952989" y="791353"/>
                    <a:pt x="952225" y="778743"/>
                    <a:pt x="953371" y="765751"/>
                  </a:cubicBezTo>
                  <a:cubicBezTo>
                    <a:pt x="954517" y="751231"/>
                    <a:pt x="949932" y="745499"/>
                    <a:pt x="934266" y="745881"/>
                  </a:cubicBezTo>
                  <a:cubicBezTo>
                    <a:pt x="905225" y="747028"/>
                    <a:pt x="875803" y="745881"/>
                    <a:pt x="846762" y="746264"/>
                  </a:cubicBezTo>
                  <a:cubicBezTo>
                    <a:pt x="834152" y="746646"/>
                    <a:pt x="828803" y="743207"/>
                    <a:pt x="829185" y="729833"/>
                  </a:cubicBezTo>
                  <a:cubicBezTo>
                    <a:pt x="829949" y="701556"/>
                    <a:pt x="829949" y="673280"/>
                    <a:pt x="829185" y="645386"/>
                  </a:cubicBezTo>
                  <a:cubicBezTo>
                    <a:pt x="828803" y="633923"/>
                    <a:pt x="832242" y="629720"/>
                    <a:pt x="844469" y="629720"/>
                  </a:cubicBezTo>
                  <a:cubicBezTo>
                    <a:pt x="875803" y="630484"/>
                    <a:pt x="906754" y="629337"/>
                    <a:pt x="938087" y="630102"/>
                  </a:cubicBezTo>
                  <a:cubicBezTo>
                    <a:pt x="949932" y="630484"/>
                    <a:pt x="953371" y="625898"/>
                    <a:pt x="953371" y="614435"/>
                  </a:cubicBezTo>
                  <a:cubicBezTo>
                    <a:pt x="952989" y="575460"/>
                    <a:pt x="952989" y="536102"/>
                    <a:pt x="953371" y="497127"/>
                  </a:cubicBezTo>
                  <a:cubicBezTo>
                    <a:pt x="953753" y="408859"/>
                    <a:pt x="1029029" y="332055"/>
                    <a:pt x="1117679" y="330526"/>
                  </a:cubicBezTo>
                  <a:cubicBezTo>
                    <a:pt x="1122264" y="330526"/>
                    <a:pt x="1126468" y="330144"/>
                    <a:pt x="1131053" y="330526"/>
                  </a:cubicBezTo>
                  <a:cubicBezTo>
                    <a:pt x="1141370" y="331291"/>
                    <a:pt x="1144809" y="326323"/>
                    <a:pt x="1144809" y="316388"/>
                  </a:cubicBezTo>
                  <a:cubicBezTo>
                    <a:pt x="1144427" y="291551"/>
                    <a:pt x="1144427" y="267096"/>
                    <a:pt x="1144809" y="242259"/>
                  </a:cubicBezTo>
                  <a:cubicBezTo>
                    <a:pt x="1145191" y="230795"/>
                    <a:pt x="1139841" y="228120"/>
                    <a:pt x="1129525" y="228120"/>
                  </a:cubicBezTo>
                  <a:cubicBezTo>
                    <a:pt x="1099338" y="227738"/>
                    <a:pt x="1099338" y="227356"/>
                    <a:pt x="1099338" y="196787"/>
                  </a:cubicBezTo>
                  <a:lnTo>
                    <a:pt x="1099338" y="152080"/>
                  </a:lnTo>
                  <a:cubicBezTo>
                    <a:pt x="1099338" y="135650"/>
                    <a:pt x="1098191" y="134885"/>
                    <a:pt x="1082143" y="140617"/>
                  </a:cubicBezTo>
                  <a:cubicBezTo>
                    <a:pt x="1064183" y="146731"/>
                    <a:pt x="1045842" y="151316"/>
                    <a:pt x="1029029" y="159340"/>
                  </a:cubicBezTo>
                  <a:cubicBezTo>
                    <a:pt x="995786" y="175007"/>
                    <a:pt x="960249" y="175771"/>
                    <a:pt x="924713" y="178064"/>
                  </a:cubicBezTo>
                  <a:lnTo>
                    <a:pt x="721047" y="191820"/>
                  </a:lnTo>
                  <a:cubicBezTo>
                    <a:pt x="714169" y="192202"/>
                    <a:pt x="707292" y="192202"/>
                    <a:pt x="700414" y="192202"/>
                  </a:cubicBezTo>
                  <a:cubicBezTo>
                    <a:pt x="679779" y="191820"/>
                    <a:pt x="666406" y="182267"/>
                    <a:pt x="661820" y="162015"/>
                  </a:cubicBezTo>
                  <a:cubicBezTo>
                    <a:pt x="654178" y="130300"/>
                    <a:pt x="654178" y="98203"/>
                    <a:pt x="661056" y="66487"/>
                  </a:cubicBezTo>
                  <a:cubicBezTo>
                    <a:pt x="666023" y="44325"/>
                    <a:pt x="682072" y="32862"/>
                    <a:pt x="704235" y="34008"/>
                  </a:cubicBezTo>
                  <a:lnTo>
                    <a:pt x="789828" y="39357"/>
                  </a:lnTo>
                  <a:cubicBezTo>
                    <a:pt x="824218" y="41650"/>
                    <a:pt x="858608" y="46235"/>
                    <a:pt x="892998" y="47000"/>
                  </a:cubicBezTo>
                  <a:cubicBezTo>
                    <a:pt x="955282" y="48146"/>
                    <a:pt x="1015273" y="58463"/>
                    <a:pt x="1072972" y="83300"/>
                  </a:cubicBezTo>
                  <a:cubicBezTo>
                    <a:pt x="1098191" y="93999"/>
                    <a:pt x="1098573" y="92471"/>
                    <a:pt x="1098573" y="65723"/>
                  </a:cubicBezTo>
                  <a:cubicBezTo>
                    <a:pt x="1098573" y="47764"/>
                    <a:pt x="1098956" y="30187"/>
                    <a:pt x="1098573" y="12228"/>
                  </a:cubicBezTo>
                  <a:cubicBezTo>
                    <a:pt x="1098573" y="3439"/>
                    <a:pt x="1101630" y="0"/>
                    <a:pt x="1110801" y="0"/>
                  </a:cubicBezTo>
                  <a:lnTo>
                    <a:pt x="1336247" y="0"/>
                  </a:lnTo>
                  <a:cubicBezTo>
                    <a:pt x="1345417" y="0"/>
                    <a:pt x="1348092" y="3821"/>
                    <a:pt x="1348092" y="12610"/>
                  </a:cubicBezTo>
                  <a:cubicBezTo>
                    <a:pt x="1347710" y="34772"/>
                    <a:pt x="1348092" y="57317"/>
                    <a:pt x="1348092" y="79479"/>
                  </a:cubicBezTo>
                  <a:cubicBezTo>
                    <a:pt x="1348092" y="89032"/>
                    <a:pt x="1350767" y="91707"/>
                    <a:pt x="1360320" y="88268"/>
                  </a:cubicBezTo>
                  <a:lnTo>
                    <a:pt x="1442856" y="59227"/>
                  </a:lnTo>
                  <a:cubicBezTo>
                    <a:pt x="1458522" y="53878"/>
                    <a:pt x="1474571" y="51967"/>
                    <a:pt x="1490620" y="51203"/>
                  </a:cubicBezTo>
                  <a:lnTo>
                    <a:pt x="1656074" y="39740"/>
                  </a:lnTo>
                  <a:lnTo>
                    <a:pt x="1743195" y="34390"/>
                  </a:lnTo>
                  <a:cubicBezTo>
                    <a:pt x="1765740" y="33626"/>
                    <a:pt x="1781788" y="45471"/>
                    <a:pt x="1785992" y="67252"/>
                  </a:cubicBezTo>
                  <a:cubicBezTo>
                    <a:pt x="1792105" y="97056"/>
                    <a:pt x="1792105" y="127243"/>
                    <a:pt x="1786374" y="157048"/>
                  </a:cubicBezTo>
                  <a:cubicBezTo>
                    <a:pt x="1781406" y="181885"/>
                    <a:pt x="1767650" y="193348"/>
                    <a:pt x="1742431" y="191820"/>
                  </a:cubicBezTo>
                  <a:cubicBezTo>
                    <a:pt x="1693139" y="189145"/>
                    <a:pt x="1643846" y="184942"/>
                    <a:pt x="1594936" y="181885"/>
                  </a:cubicBezTo>
                  <a:cubicBezTo>
                    <a:pt x="1562839" y="179974"/>
                    <a:pt x="1530741" y="176918"/>
                    <a:pt x="1499026" y="176153"/>
                  </a:cubicBezTo>
                  <a:cubicBezTo>
                    <a:pt x="1470750" y="175389"/>
                    <a:pt x="1444384" y="168893"/>
                    <a:pt x="1418401" y="159340"/>
                  </a:cubicBezTo>
                  <a:lnTo>
                    <a:pt x="1364141" y="139853"/>
                  </a:lnTo>
                  <a:cubicBezTo>
                    <a:pt x="1349621" y="134885"/>
                    <a:pt x="1348474" y="135650"/>
                    <a:pt x="1348474" y="151698"/>
                  </a:cubicBezTo>
                  <a:cubicBezTo>
                    <a:pt x="1348474" y="173096"/>
                    <a:pt x="1348092" y="194113"/>
                    <a:pt x="1348474" y="215511"/>
                  </a:cubicBezTo>
                  <a:cubicBezTo>
                    <a:pt x="1348474" y="224681"/>
                    <a:pt x="1345035" y="227356"/>
                    <a:pt x="1336247" y="227738"/>
                  </a:cubicBezTo>
                  <a:cubicBezTo>
                    <a:pt x="1325165" y="228120"/>
                    <a:pt x="1311027" y="222389"/>
                    <a:pt x="1303385" y="231177"/>
                  </a:cubicBezTo>
                  <a:cubicBezTo>
                    <a:pt x="1295743" y="239966"/>
                    <a:pt x="1301092" y="254104"/>
                    <a:pt x="1300710" y="265567"/>
                  </a:cubicBezTo>
                  <a:cubicBezTo>
                    <a:pt x="1300328" y="280470"/>
                    <a:pt x="1300710" y="295372"/>
                    <a:pt x="1300710" y="310274"/>
                  </a:cubicBezTo>
                  <a:cubicBezTo>
                    <a:pt x="1300710" y="330144"/>
                    <a:pt x="1300710" y="330144"/>
                    <a:pt x="1320198" y="330144"/>
                  </a:cubicBezTo>
                  <a:cubicBezTo>
                    <a:pt x="1359555" y="330144"/>
                    <a:pt x="1395474" y="341225"/>
                    <a:pt x="1426425" y="365298"/>
                  </a:cubicBezTo>
                  <a:cubicBezTo>
                    <a:pt x="1469986" y="398542"/>
                    <a:pt x="1492530" y="443249"/>
                    <a:pt x="1493677" y="497891"/>
                  </a:cubicBezTo>
                  <a:cubicBezTo>
                    <a:pt x="1494441" y="535338"/>
                    <a:pt x="1494441" y="573167"/>
                    <a:pt x="1493677" y="610614"/>
                  </a:cubicBezTo>
                  <a:cubicBezTo>
                    <a:pt x="1493294" y="626281"/>
                    <a:pt x="1498644" y="630102"/>
                    <a:pt x="1513164" y="629337"/>
                  </a:cubicBezTo>
                  <a:cubicBezTo>
                    <a:pt x="1542205" y="628191"/>
                    <a:pt x="1571627" y="629337"/>
                    <a:pt x="1600668" y="628955"/>
                  </a:cubicBezTo>
                  <a:cubicBezTo>
                    <a:pt x="1611367" y="628573"/>
                    <a:pt x="1615570" y="631630"/>
                    <a:pt x="1615570" y="643093"/>
                  </a:cubicBezTo>
                  <a:cubicBezTo>
                    <a:pt x="1614806" y="672134"/>
                    <a:pt x="1615188" y="701556"/>
                    <a:pt x="1615570" y="730597"/>
                  </a:cubicBezTo>
                  <a:cubicBezTo>
                    <a:pt x="1615952" y="741296"/>
                    <a:pt x="1612131" y="745499"/>
                    <a:pt x="1601050" y="745499"/>
                  </a:cubicBezTo>
                  <a:cubicBezTo>
                    <a:pt x="1572009" y="745117"/>
                    <a:pt x="1542587" y="745117"/>
                    <a:pt x="1513546" y="745499"/>
                  </a:cubicBezTo>
                  <a:cubicBezTo>
                    <a:pt x="1494059" y="745499"/>
                    <a:pt x="1494059" y="745499"/>
                    <a:pt x="1494059" y="765751"/>
                  </a:cubicBezTo>
                  <a:lnTo>
                    <a:pt x="1494059" y="807401"/>
                  </a:lnTo>
                  <a:cubicBezTo>
                    <a:pt x="1494059" y="849051"/>
                    <a:pt x="1511636" y="867011"/>
                    <a:pt x="1553668" y="867011"/>
                  </a:cubicBezTo>
                  <a:lnTo>
                    <a:pt x="1770325" y="867011"/>
                  </a:lnTo>
                  <a:cubicBezTo>
                    <a:pt x="1793252" y="867011"/>
                    <a:pt x="2010937" y="851824"/>
                    <a:pt x="2010937" y="875133"/>
                  </a:cubicBezTo>
                  <a:close/>
                </a:path>
              </a:pathLst>
            </a:custGeom>
            <a:solidFill>
              <a:schemeClr val="accent1"/>
            </a:solidFill>
            <a:ln w="3810" cap="flat">
              <a:noFill/>
              <a:prstDash val="solid"/>
              <a:miter/>
            </a:ln>
          </p:spPr>
          <p:txBody>
            <a:bodyPr rtlCol="0" anchor="ctr"/>
            <a:lstStyle/>
            <a:p>
              <a:endParaRPr lang="en-US"/>
            </a:p>
          </p:txBody>
        </p:sp>
        <p:sp>
          <p:nvSpPr>
            <p:cNvPr id="6" name="Freeform: Shape 77">
              <a:extLst>
                <a:ext uri="{FF2B5EF4-FFF2-40B4-BE49-F238E27FC236}">
                  <a16:creationId xmlns:a16="http://schemas.microsoft.com/office/drawing/2014/main" id="{E10B00C0-09A1-A8CB-BB7F-95CED3DBAC93}"/>
                </a:ext>
              </a:extLst>
            </p:cNvPr>
            <p:cNvSpPr/>
            <p:nvPr/>
          </p:nvSpPr>
          <p:spPr>
            <a:xfrm>
              <a:off x="8339847" y="3854984"/>
              <a:ext cx="689594" cy="68959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solidFill>
                  <a:schemeClr val="accent6">
                    <a:lumMod val="50000"/>
                  </a:schemeClr>
                </a:solidFill>
              </a:endParaRPr>
            </a:p>
          </p:txBody>
        </p:sp>
      </p:grpSp>
      <p:grpSp>
        <p:nvGrpSpPr>
          <p:cNvPr id="7" name="Group 120">
            <a:extLst>
              <a:ext uri="{FF2B5EF4-FFF2-40B4-BE49-F238E27FC236}">
                <a16:creationId xmlns:a16="http://schemas.microsoft.com/office/drawing/2014/main" id="{13EC721A-0A8D-CBB2-F35F-87BD68B96BD9}"/>
              </a:ext>
            </a:extLst>
          </p:cNvPr>
          <p:cNvGrpSpPr/>
          <p:nvPr/>
        </p:nvGrpSpPr>
        <p:grpSpPr>
          <a:xfrm>
            <a:off x="697676" y="2644043"/>
            <a:ext cx="1618396" cy="1437326"/>
            <a:chOff x="2606012" y="1916832"/>
            <a:chExt cx="4054220" cy="3248281"/>
          </a:xfrm>
        </p:grpSpPr>
        <p:sp>
          <p:nvSpPr>
            <p:cNvPr id="8" name="Rounded Rectangle 71">
              <a:extLst>
                <a:ext uri="{FF2B5EF4-FFF2-40B4-BE49-F238E27FC236}">
                  <a16:creationId xmlns:a16="http://schemas.microsoft.com/office/drawing/2014/main" id="{FE6BEE31-6CD3-EE8A-41CA-0DCFE094ADF1}"/>
                </a:ext>
              </a:extLst>
            </p:cNvPr>
            <p:cNvSpPr/>
            <p:nvPr/>
          </p:nvSpPr>
          <p:spPr>
            <a:xfrm flipH="1">
              <a:off x="4427984" y="3164836"/>
              <a:ext cx="288032" cy="1821840"/>
            </a:xfrm>
            <a:prstGeom prst="roundRect">
              <a:avLst>
                <a:gd name="adj" fmla="val 1943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ounded Rectangle 41">
              <a:extLst>
                <a:ext uri="{FF2B5EF4-FFF2-40B4-BE49-F238E27FC236}">
                  <a16:creationId xmlns:a16="http://schemas.microsoft.com/office/drawing/2014/main" id="{24854987-A807-7151-A416-C4D5A93410D4}"/>
                </a:ext>
              </a:extLst>
            </p:cNvPr>
            <p:cNvSpPr/>
            <p:nvPr/>
          </p:nvSpPr>
          <p:spPr>
            <a:xfrm rot="19800000" flipH="1">
              <a:off x="5071938" y="3231606"/>
              <a:ext cx="288032" cy="1821840"/>
            </a:xfrm>
            <a:prstGeom prst="roundRect">
              <a:avLst>
                <a:gd name="adj" fmla="val 1943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ounded Rectangle 2">
              <a:extLst>
                <a:ext uri="{FF2B5EF4-FFF2-40B4-BE49-F238E27FC236}">
                  <a16:creationId xmlns:a16="http://schemas.microsoft.com/office/drawing/2014/main" id="{A29101A9-DD20-2A11-493A-7856A3300295}"/>
                </a:ext>
              </a:extLst>
            </p:cNvPr>
            <p:cNvSpPr/>
            <p:nvPr/>
          </p:nvSpPr>
          <p:spPr>
            <a:xfrm rot="1800000">
              <a:off x="3784030" y="3230898"/>
              <a:ext cx="288032" cy="1821840"/>
            </a:xfrm>
            <a:prstGeom prst="roundRect">
              <a:avLst>
                <a:gd name="adj" fmla="val 1943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Oval 124">
              <a:extLst>
                <a:ext uri="{FF2B5EF4-FFF2-40B4-BE49-F238E27FC236}">
                  <a16:creationId xmlns:a16="http://schemas.microsoft.com/office/drawing/2014/main" id="{96EE521E-4B28-DF94-2135-2B3CCB075DB3}"/>
                </a:ext>
              </a:extLst>
            </p:cNvPr>
            <p:cNvSpPr/>
            <p:nvPr/>
          </p:nvSpPr>
          <p:spPr>
            <a:xfrm>
              <a:off x="3225620" y="1916832"/>
              <a:ext cx="2664296" cy="2664296"/>
            </a:xfrm>
            <a:prstGeom prst="ellipse">
              <a:avLst/>
            </a:prstGeom>
            <a:solidFill>
              <a:schemeClr val="bg1"/>
            </a:solidFill>
            <a:ln w="139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Oval 125">
              <a:extLst>
                <a:ext uri="{FF2B5EF4-FFF2-40B4-BE49-F238E27FC236}">
                  <a16:creationId xmlns:a16="http://schemas.microsoft.com/office/drawing/2014/main" id="{F8B241B5-B65D-2004-222F-AE7ED5ABB1E2}"/>
                </a:ext>
              </a:extLst>
            </p:cNvPr>
            <p:cNvSpPr/>
            <p:nvPr/>
          </p:nvSpPr>
          <p:spPr>
            <a:xfrm>
              <a:off x="3522120" y="2213332"/>
              <a:ext cx="2071296" cy="2071296"/>
            </a:xfrm>
            <a:prstGeom prst="ellipse">
              <a:avLst/>
            </a:prstGeom>
            <a:solidFill>
              <a:schemeClr val="bg1"/>
            </a:solidFill>
            <a:ln w="139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Oval 126">
              <a:extLst>
                <a:ext uri="{FF2B5EF4-FFF2-40B4-BE49-F238E27FC236}">
                  <a16:creationId xmlns:a16="http://schemas.microsoft.com/office/drawing/2014/main" id="{D9AEB474-BEA4-BAAE-AC40-7A9734F34C59}"/>
                </a:ext>
              </a:extLst>
            </p:cNvPr>
            <p:cNvSpPr/>
            <p:nvPr/>
          </p:nvSpPr>
          <p:spPr>
            <a:xfrm>
              <a:off x="3802446" y="2493658"/>
              <a:ext cx="1510645" cy="1510645"/>
            </a:xfrm>
            <a:prstGeom prst="ellipse">
              <a:avLst/>
            </a:prstGeom>
            <a:solidFill>
              <a:schemeClr val="bg1"/>
            </a:solidFill>
            <a:ln w="139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Oval 127">
              <a:extLst>
                <a:ext uri="{FF2B5EF4-FFF2-40B4-BE49-F238E27FC236}">
                  <a16:creationId xmlns:a16="http://schemas.microsoft.com/office/drawing/2014/main" id="{07A0DB6C-D8E9-121B-A7EB-73C76D0D994B}"/>
                </a:ext>
              </a:extLst>
            </p:cNvPr>
            <p:cNvSpPr/>
            <p:nvPr/>
          </p:nvSpPr>
          <p:spPr>
            <a:xfrm>
              <a:off x="4078801" y="2770013"/>
              <a:ext cx="957934" cy="957934"/>
            </a:xfrm>
            <a:prstGeom prst="ellipse">
              <a:avLst/>
            </a:prstGeom>
            <a:solidFill>
              <a:schemeClr val="bg1"/>
            </a:solidFill>
            <a:ln w="139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5" name="Oval 128">
              <a:extLst>
                <a:ext uri="{FF2B5EF4-FFF2-40B4-BE49-F238E27FC236}">
                  <a16:creationId xmlns:a16="http://schemas.microsoft.com/office/drawing/2014/main" id="{0CFA8842-DF12-5D76-324D-093B4B645A57}"/>
                </a:ext>
              </a:extLst>
            </p:cNvPr>
            <p:cNvSpPr/>
            <p:nvPr/>
          </p:nvSpPr>
          <p:spPr>
            <a:xfrm>
              <a:off x="4277260" y="2968472"/>
              <a:ext cx="561016" cy="561016"/>
            </a:xfrm>
            <a:prstGeom prst="ellipse">
              <a:avLst/>
            </a:prstGeom>
            <a:solidFill>
              <a:schemeClr val="accent4"/>
            </a:solidFill>
            <a:ln w="139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6" name="Oval 129">
              <a:extLst>
                <a:ext uri="{FF2B5EF4-FFF2-40B4-BE49-F238E27FC236}">
                  <a16:creationId xmlns:a16="http://schemas.microsoft.com/office/drawing/2014/main" id="{C6B332F8-4CC0-7C02-D350-5B2798731290}"/>
                </a:ext>
              </a:extLst>
            </p:cNvPr>
            <p:cNvSpPr/>
            <p:nvPr/>
          </p:nvSpPr>
          <p:spPr>
            <a:xfrm>
              <a:off x="2606012" y="4768688"/>
              <a:ext cx="4054220" cy="396425"/>
            </a:xfrm>
            <a:prstGeom prst="ellipse">
              <a:avLst/>
            </a:prstGeom>
            <a:solidFill>
              <a:schemeClr val="tx1">
                <a:lumMod val="75000"/>
                <a:lumOff val="25000"/>
                <a:alpha val="58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Tree>
    <p:extLst>
      <p:ext uri="{BB962C8B-B14F-4D97-AF65-F5344CB8AC3E}">
        <p14:creationId xmlns:p14="http://schemas.microsoft.com/office/powerpoint/2010/main" val="919540508"/>
      </p:ext>
    </p:extLst>
  </p:cSld>
  <p:clrMapOvr>
    <a:masterClrMapping/>
  </p:clrMapOvr>
  <p:transition spd="slow">
    <p:wip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46347</TotalTime>
  <Words>1785</Words>
  <Application>Microsoft Office PowerPoint</Application>
  <PresentationFormat>Panorámica</PresentationFormat>
  <Paragraphs>233</Paragraphs>
  <Slides>20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20</vt:i4>
      </vt:variant>
    </vt:vector>
  </HeadingPairs>
  <TitlesOfParts>
    <vt:vector size="28" baseType="lpstr">
      <vt:lpstr>Arial</vt:lpstr>
      <vt:lpstr>Arial</vt:lpstr>
      <vt:lpstr>Calibri</vt:lpstr>
      <vt:lpstr>Century Gothic</vt:lpstr>
      <vt:lpstr>Franklin Gothic Book (Cuerpo)</vt:lpstr>
      <vt:lpstr>Montserrat</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SFP-PB-42</dc:creator>
  <cp:lastModifiedBy>Osvaldo Cruz Ramírez</cp:lastModifiedBy>
  <cp:revision>209</cp:revision>
  <dcterms:created xsi:type="dcterms:W3CDTF">2013-05-27T19:35:44Z</dcterms:created>
  <dcterms:modified xsi:type="dcterms:W3CDTF">2026-04-13T21:27:52Z</dcterms:modified>
</cp:coreProperties>
</file>